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0"/>
  </p:notesMasterIdLst>
  <p:handoutMasterIdLst>
    <p:handoutMasterId r:id="rId71"/>
  </p:handoutMasterIdLst>
  <p:sldIdLst>
    <p:sldId id="370" r:id="rId5"/>
    <p:sldId id="371" r:id="rId6"/>
    <p:sldId id="372" r:id="rId7"/>
    <p:sldId id="269" r:id="rId8"/>
    <p:sldId id="376" r:id="rId9"/>
    <p:sldId id="422" r:id="rId10"/>
    <p:sldId id="413" r:id="rId11"/>
    <p:sldId id="405" r:id="rId12"/>
    <p:sldId id="426" r:id="rId13"/>
    <p:sldId id="428" r:id="rId14"/>
    <p:sldId id="429" r:id="rId15"/>
    <p:sldId id="425" r:id="rId16"/>
    <p:sldId id="431" r:id="rId17"/>
    <p:sldId id="432" r:id="rId18"/>
    <p:sldId id="433" r:id="rId19"/>
    <p:sldId id="434" r:id="rId20"/>
    <p:sldId id="268" r:id="rId21"/>
    <p:sldId id="410" r:id="rId22"/>
    <p:sldId id="382" r:id="rId23"/>
    <p:sldId id="389" r:id="rId24"/>
    <p:sldId id="390" r:id="rId25"/>
    <p:sldId id="391" r:id="rId26"/>
    <p:sldId id="392" r:id="rId27"/>
    <p:sldId id="273" r:id="rId28"/>
    <p:sldId id="395" r:id="rId29"/>
    <p:sldId id="394" r:id="rId30"/>
    <p:sldId id="272" r:id="rId31"/>
    <p:sldId id="297" r:id="rId32"/>
    <p:sldId id="388" r:id="rId33"/>
    <p:sldId id="398" r:id="rId34"/>
    <p:sldId id="288" r:id="rId35"/>
    <p:sldId id="287" r:id="rId36"/>
    <p:sldId id="418" r:id="rId37"/>
    <p:sldId id="290" r:id="rId38"/>
    <p:sldId id="419" r:id="rId39"/>
    <p:sldId id="378" r:id="rId40"/>
    <p:sldId id="406" r:id="rId41"/>
    <p:sldId id="375" r:id="rId42"/>
    <p:sldId id="270" r:id="rId43"/>
    <p:sldId id="285" r:id="rId44"/>
    <p:sldId id="286" r:id="rId45"/>
    <p:sldId id="298" r:id="rId46"/>
    <p:sldId id="427" r:id="rId47"/>
    <p:sldId id="300" r:id="rId48"/>
    <p:sldId id="301" r:id="rId49"/>
    <p:sldId id="303" r:id="rId50"/>
    <p:sldId id="302" r:id="rId51"/>
    <p:sldId id="312" r:id="rId52"/>
    <p:sldId id="420" r:id="rId53"/>
    <p:sldId id="421" r:id="rId54"/>
    <p:sldId id="430" r:id="rId55"/>
    <p:sldId id="310" r:id="rId56"/>
    <p:sldId id="311" r:id="rId57"/>
    <p:sldId id="308" r:id="rId58"/>
    <p:sldId id="309" r:id="rId59"/>
    <p:sldId id="403" r:id="rId60"/>
    <p:sldId id="400" r:id="rId61"/>
    <p:sldId id="330" r:id="rId62"/>
    <p:sldId id="417" r:id="rId63"/>
    <p:sldId id="404" r:id="rId64"/>
    <p:sldId id="412" r:id="rId65"/>
    <p:sldId id="416" r:id="rId66"/>
    <p:sldId id="414" r:id="rId67"/>
    <p:sldId id="415" r:id="rId68"/>
    <p:sldId id="411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microsoft.com/office/2016/11/relationships/changesInfo" Target="changesInfos/changesInfo1.xml"/><Relationship Id="rId7" Type="http://schemas.openxmlformats.org/officeDocument/2006/relationships/slide" Target="slides/slide3.xml"/><Relationship Id="rId7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hle, Blake" userId="19be3723-109d-4714-9838-5cdbc9272142" providerId="ADAL" clId="{D48565A3-0560-4E01-A594-25D3E9A884BD}"/>
    <pc:docChg chg="modSld">
      <pc:chgData name="Dahle, Blake" userId="19be3723-109d-4714-9838-5cdbc9272142" providerId="ADAL" clId="{D48565A3-0560-4E01-A594-25D3E9A884BD}" dt="2022-08-30T12:41:47.708" v="1"/>
      <pc:docMkLst>
        <pc:docMk/>
      </pc:docMkLst>
      <pc:sldChg chg="addSp delSp modSp modAnim">
        <pc:chgData name="Dahle, Blake" userId="19be3723-109d-4714-9838-5cdbc9272142" providerId="ADAL" clId="{D48565A3-0560-4E01-A594-25D3E9A884BD}" dt="2022-08-30T12:41:47.708" v="1"/>
        <pc:sldMkLst>
          <pc:docMk/>
          <pc:sldMk cId="1690126673" sldId="431"/>
        </pc:sldMkLst>
        <pc:spChg chg="add del mod">
          <ac:chgData name="Dahle, Blake" userId="19be3723-109d-4714-9838-5cdbc9272142" providerId="ADAL" clId="{D48565A3-0560-4E01-A594-25D3E9A884BD}" dt="2022-08-30T12:41:47.708" v="1"/>
          <ac:spMkLst>
            <pc:docMk/>
            <pc:sldMk cId="1690126673" sldId="431"/>
            <ac:spMk id="20" creationId="{3A9A9761-62EE-4379-9C2F-80E2D0CB147D}"/>
          </ac:spMkLst>
        </pc:spChg>
        <pc:spChg chg="add del mod">
          <ac:chgData name="Dahle, Blake" userId="19be3723-109d-4714-9838-5cdbc9272142" providerId="ADAL" clId="{D48565A3-0560-4E01-A594-25D3E9A884BD}" dt="2022-08-30T12:41:47.708" v="1"/>
          <ac:spMkLst>
            <pc:docMk/>
            <pc:sldMk cId="1690126673" sldId="431"/>
            <ac:spMk id="21" creationId="{1193569B-C2B7-485D-8972-66DD56BD7329}"/>
          </ac:spMkLst>
        </pc:spChg>
      </pc:sldChg>
    </pc:docChg>
  </pc:docChgLst>
  <pc:docChgLst>
    <pc:chgData name="Hillier, Meredith" userId="S::meredith.hillier@terex.com::4bad3bab-8df1-441c-bf86-7c9b56c38b10" providerId="AD" clId="Web-{47DEBFDD-6A0E-E993-69D1-0FB3615C1AD9}"/>
    <pc:docChg chg="modSld">
      <pc:chgData name="Hillier, Meredith" userId="S::meredith.hillier@terex.com::4bad3bab-8df1-441c-bf86-7c9b56c38b10" providerId="AD" clId="Web-{47DEBFDD-6A0E-E993-69D1-0FB3615C1AD9}" dt="2024-07-18T20:29:18.484" v="4"/>
      <pc:docMkLst>
        <pc:docMk/>
      </pc:docMkLst>
      <pc:sldChg chg="modSp">
        <pc:chgData name="Hillier, Meredith" userId="S::meredith.hillier@terex.com::4bad3bab-8df1-441c-bf86-7c9b56c38b10" providerId="AD" clId="Web-{47DEBFDD-6A0E-E993-69D1-0FB3615C1AD9}" dt="2024-07-18T20:29:18.484" v="4"/>
        <pc:sldMkLst>
          <pc:docMk/>
          <pc:sldMk cId="3221288345" sldId="376"/>
        </pc:sldMkLst>
        <pc:picChg chg="ord">
          <ac:chgData name="Hillier, Meredith" userId="S::meredith.hillier@terex.com::4bad3bab-8df1-441c-bf86-7c9b56c38b10" providerId="AD" clId="Web-{47DEBFDD-6A0E-E993-69D1-0FB3615C1AD9}" dt="2024-07-18T20:29:18.484" v="4"/>
          <ac:picMkLst>
            <pc:docMk/>
            <pc:sldMk cId="3221288345" sldId="376"/>
            <ac:picMk id="7" creationId="{6564C807-B6EE-45E9-9704-3BF9716EDABD}"/>
          </ac:picMkLst>
        </pc:picChg>
      </pc:sldChg>
      <pc:sldChg chg="modSp">
        <pc:chgData name="Hillier, Meredith" userId="S::meredith.hillier@terex.com::4bad3bab-8df1-441c-bf86-7c9b56c38b10" providerId="AD" clId="Web-{47DEBFDD-6A0E-E993-69D1-0FB3615C1AD9}" dt="2024-07-16T22:26:19.801" v="3" actId="1076"/>
        <pc:sldMkLst>
          <pc:docMk/>
          <pc:sldMk cId="1690126673" sldId="431"/>
        </pc:sldMkLst>
        <pc:spChg chg="mod">
          <ac:chgData name="Hillier, Meredith" userId="S::meredith.hillier@terex.com::4bad3bab-8df1-441c-bf86-7c9b56c38b10" providerId="AD" clId="Web-{47DEBFDD-6A0E-E993-69D1-0FB3615C1AD9}" dt="2024-07-16T22:26:19.801" v="3" actId="1076"/>
          <ac:spMkLst>
            <pc:docMk/>
            <pc:sldMk cId="1690126673" sldId="431"/>
            <ac:spMk id="11" creationId="{7D1FC4B1-52E6-FF4F-8B09-24851A47F249}"/>
          </ac:spMkLst>
        </pc:spChg>
      </pc:sldChg>
    </pc:docChg>
  </pc:docChgLst>
  <pc:docChgLst>
    <pc:chgData name="Hillier, Meredith" userId="S::meredith.hillier@terex.com::4bad3bab-8df1-441c-bf86-7c9b56c38b10" providerId="AD" clId="Web-{027C4EDB-25DC-0DD2-32B1-4431F662D9C6}"/>
    <pc:docChg chg="modSld">
      <pc:chgData name="Hillier, Meredith" userId="S::meredith.hillier@terex.com::4bad3bab-8df1-441c-bf86-7c9b56c38b10" providerId="AD" clId="Web-{027C4EDB-25DC-0DD2-32B1-4431F662D9C6}" dt="2024-07-15T22:39:36.081" v="2"/>
      <pc:docMkLst>
        <pc:docMk/>
      </pc:docMkLst>
      <pc:sldChg chg="addSp delSp modSp">
        <pc:chgData name="Hillier, Meredith" userId="S::meredith.hillier@terex.com::4bad3bab-8df1-441c-bf86-7c9b56c38b10" providerId="AD" clId="Web-{027C4EDB-25DC-0DD2-32B1-4431F662D9C6}" dt="2024-07-15T22:39:36.081" v="2"/>
        <pc:sldMkLst>
          <pc:docMk/>
          <pc:sldMk cId="1690126673" sldId="431"/>
        </pc:sldMkLst>
        <pc:spChg chg="add del mod">
          <ac:chgData name="Hillier, Meredith" userId="S::meredith.hillier@terex.com::4bad3bab-8df1-441c-bf86-7c9b56c38b10" providerId="AD" clId="Web-{027C4EDB-25DC-0DD2-32B1-4431F662D9C6}" dt="2024-07-15T22:39:36.081" v="2"/>
          <ac:spMkLst>
            <pc:docMk/>
            <pc:sldMk cId="1690126673" sldId="431"/>
            <ac:spMk id="2" creationId="{B45C2909-D6DB-EAED-F995-1A9A266A0A7D}"/>
          </ac:spMkLst>
        </pc:spChg>
      </pc:sldChg>
    </pc:docChg>
  </pc:docChgLst>
  <pc:docChgLst>
    <pc:chgData name="juliet@nanjingmarketinggroup.com" userId="S::urn:spo:guest#juliet@nanjingmarketinggroup.com::" providerId="AD" clId="Web-{7389FAA0-71AA-4AF8-922A-A6F9335CB403}"/>
    <pc:docChg chg="modSld">
      <pc:chgData name="juliet@nanjingmarketinggroup.com" userId="S::urn:spo:guest#juliet@nanjingmarketinggroup.com::" providerId="AD" clId="Web-{7389FAA0-71AA-4AF8-922A-A6F9335CB403}" dt="2023-08-08T03:36:07.540" v="6" actId="1076"/>
      <pc:docMkLst>
        <pc:docMk/>
      </pc:docMkLst>
      <pc:sldChg chg="modSp">
        <pc:chgData name="juliet@nanjingmarketinggroup.com" userId="S::urn:spo:guest#juliet@nanjingmarketinggroup.com::" providerId="AD" clId="Web-{7389FAA0-71AA-4AF8-922A-A6F9335CB403}" dt="2023-08-08T03:32:31.328" v="1" actId="1076"/>
        <pc:sldMkLst>
          <pc:docMk/>
          <pc:sldMk cId="1735885423" sldId="370"/>
        </pc:sldMkLst>
        <pc:picChg chg="mod">
          <ac:chgData name="juliet@nanjingmarketinggroup.com" userId="S::urn:spo:guest#juliet@nanjingmarketinggroup.com::" providerId="AD" clId="Web-{7389FAA0-71AA-4AF8-922A-A6F9335CB403}" dt="2023-08-08T03:32:31.328" v="1" actId="1076"/>
          <ac:picMkLst>
            <pc:docMk/>
            <pc:sldMk cId="1735885423" sldId="370"/>
            <ac:picMk id="10" creationId="{7E3B7304-5AA3-4143-90F7-15292CF400D3}"/>
          </ac:picMkLst>
        </pc:picChg>
      </pc:sldChg>
      <pc:sldChg chg="modSp">
        <pc:chgData name="juliet@nanjingmarketinggroup.com" userId="S::urn:spo:guest#juliet@nanjingmarketinggroup.com::" providerId="AD" clId="Web-{7389FAA0-71AA-4AF8-922A-A6F9335CB403}" dt="2023-08-08T03:36:07.540" v="6" actId="1076"/>
        <pc:sldMkLst>
          <pc:docMk/>
          <pc:sldMk cId="3221288345" sldId="376"/>
        </pc:sldMkLst>
        <pc:picChg chg="mod">
          <ac:chgData name="juliet@nanjingmarketinggroup.com" userId="S::urn:spo:guest#juliet@nanjingmarketinggroup.com::" providerId="AD" clId="Web-{7389FAA0-71AA-4AF8-922A-A6F9335CB403}" dt="2023-08-08T03:36:07.540" v="6" actId="1076"/>
          <ac:picMkLst>
            <pc:docMk/>
            <pc:sldMk cId="3221288345" sldId="376"/>
            <ac:picMk id="7" creationId="{6564C807-B6EE-45E9-9704-3BF9716EDABD}"/>
          </ac:picMkLst>
        </pc:picChg>
      </pc:sldChg>
    </pc:docChg>
  </pc:docChgLst>
  <pc:docChgLst>
    <pc:chgData name="Chouksey, Megha" userId="S::megha.chouksey@terex.com::cf403094-d340-4f1a-b090-55cfb77315c8" providerId="AD" clId="Web-{5C75A314-A81F-32C1-8F10-5FBECE2D6B7C}"/>
    <pc:docChg chg="modSld">
      <pc:chgData name="Chouksey, Megha" userId="S::megha.chouksey@terex.com::cf403094-d340-4f1a-b090-55cfb77315c8" providerId="AD" clId="Web-{5C75A314-A81F-32C1-8F10-5FBECE2D6B7C}" dt="2024-03-07T10:21:12.161" v="0" actId="1076"/>
      <pc:docMkLst>
        <pc:docMk/>
      </pc:docMkLst>
      <pc:sldChg chg="modSp">
        <pc:chgData name="Chouksey, Megha" userId="S::megha.chouksey@terex.com::cf403094-d340-4f1a-b090-55cfb77315c8" providerId="AD" clId="Web-{5C75A314-A81F-32C1-8F10-5FBECE2D6B7C}" dt="2024-03-07T10:21:12.161" v="0" actId="1076"/>
        <pc:sldMkLst>
          <pc:docMk/>
          <pc:sldMk cId="1735885423" sldId="370"/>
        </pc:sldMkLst>
        <pc:picChg chg="mod">
          <ac:chgData name="Chouksey, Megha" userId="S::megha.chouksey@terex.com::cf403094-d340-4f1a-b090-55cfb77315c8" providerId="AD" clId="Web-{5C75A314-A81F-32C1-8F10-5FBECE2D6B7C}" dt="2024-03-07T10:21:12.161" v="0" actId="1076"/>
          <ac:picMkLst>
            <pc:docMk/>
            <pc:sldMk cId="1735885423" sldId="370"/>
            <ac:picMk id="10" creationId="{7E3B7304-5AA3-4143-90F7-15292CF400D3}"/>
          </ac:picMkLst>
        </pc:picChg>
      </pc:sldChg>
    </pc:docChg>
  </pc:docChgLst>
  <pc:docChgLst>
    <pc:chgData name="Hillier, Meredith" userId="S::meredith.hillier@terex.com::4bad3bab-8df1-441c-bf86-7c9b56c38b10" providerId="AD" clId="Web-{535C08D9-4DDD-0ADE-6282-AFDF3BD0CCD0}"/>
    <pc:docChg chg="modSld">
      <pc:chgData name="Hillier, Meredith" userId="S::meredith.hillier@terex.com::4bad3bab-8df1-441c-bf86-7c9b56c38b10" providerId="AD" clId="Web-{535C08D9-4DDD-0ADE-6282-AFDF3BD0CCD0}" dt="2024-07-15T20:33:01.300" v="1" actId="1076"/>
      <pc:docMkLst>
        <pc:docMk/>
      </pc:docMkLst>
      <pc:sldChg chg="modSp">
        <pc:chgData name="Hillier, Meredith" userId="S::meredith.hillier@terex.com::4bad3bab-8df1-441c-bf86-7c9b56c38b10" providerId="AD" clId="Web-{535C08D9-4DDD-0ADE-6282-AFDF3BD0CCD0}" dt="2024-07-15T20:33:01.300" v="1" actId="1076"/>
        <pc:sldMkLst>
          <pc:docMk/>
          <pc:sldMk cId="995960140" sldId="405"/>
        </pc:sldMkLst>
        <pc:spChg chg="mod">
          <ac:chgData name="Hillier, Meredith" userId="S::meredith.hillier@terex.com::4bad3bab-8df1-441c-bf86-7c9b56c38b10" providerId="AD" clId="Web-{535C08D9-4DDD-0ADE-6282-AFDF3BD0CCD0}" dt="2024-07-15T20:33:01.300" v="1" actId="1076"/>
          <ac:spMkLst>
            <pc:docMk/>
            <pc:sldMk cId="995960140" sldId="405"/>
            <ac:spMk id="9" creationId="{E1474D45-04FA-FE43-BBBF-56770A00900D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20_63B2F9D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20_63B2F9D3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2E_E1AC6197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38_E4FE76DF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>
                <a:solidFill>
                  <a:schemeClr val="accent2"/>
                </a:solidFill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D9-4920-AB3B-AF2D8D4FD7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D9-4920-AB3B-AF2D8D4FD7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D9-4920-AB3B-AF2D8D4FD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4269840"/>
        <c:axId val="594272400"/>
      </c:barChart>
      <c:catAx>
        <c:axId val="59426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272400"/>
        <c:crosses val="autoZero"/>
        <c:auto val="1"/>
        <c:lblAlgn val="ctr"/>
        <c:lblOffset val="100"/>
        <c:noMultiLvlLbl val="0"/>
      </c:catAx>
      <c:valAx>
        <c:axId val="594272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269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r>
              <a:rPr lang="en-US" sz="1600" b="0">
                <a:solidFill>
                  <a:schemeClr val="accent2"/>
                </a:solidFill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D9-4920-AB3B-AF2D8D4FD7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D9-4920-AB3B-AF2D8D4FD7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D9-4920-AB3B-AF2D8D4FD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4269840"/>
        <c:axId val="594272400"/>
      </c:barChart>
      <c:catAx>
        <c:axId val="59426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272400"/>
        <c:crosses val="autoZero"/>
        <c:auto val="1"/>
        <c:lblAlgn val="ctr"/>
        <c:lblOffset val="100"/>
        <c:noMultiLvlLbl val="0"/>
      </c:catAx>
      <c:valAx>
        <c:axId val="594272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269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chemeClr val="bg2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0.4290194389763779"/>
          <c:y val="1.48284973361246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E0-451E-B857-94A4BBE6033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E0-451E-B857-94A4BBE6033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E0-451E-B857-94A4BBE6033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E0-451E-B857-94A4BBE6033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E0-451E-B857-94A4BBE6033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CE0-451E-B857-94A4BBE6033A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Series 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CE0-451E-B857-94A4BBE6033A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Series 8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Sheet1!$I$2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CE0-451E-B857-94A4BBE6033A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Series 9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Sheet1!$J$2</c:f>
              <c:numCache>
                <c:formatCode>General</c:formatCode>
                <c:ptCount val="1"/>
                <c:pt idx="0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CE0-451E-B857-94A4BBE6033A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Series 10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Sheet1!$K$2</c:f>
              <c:numCache>
                <c:formatCode>General</c:formatCode>
                <c:ptCount val="1"/>
                <c:pt idx="0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CE0-451E-B857-94A4BBE6033A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Series 11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Sheet1!$L$2</c:f>
              <c:numCache>
                <c:formatCode>General</c:formatCode>
                <c:ptCount val="1"/>
                <c:pt idx="0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CE0-451E-B857-94A4BBE6033A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Series 12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Sheet1!$M$2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CE0-451E-B857-94A4BBE603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8531656"/>
        <c:axId val="938531976"/>
      </c:barChart>
      <c:catAx>
        <c:axId val="938531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8531976"/>
        <c:crosses val="autoZero"/>
        <c:auto val="1"/>
        <c:lblAlgn val="ctr"/>
        <c:lblOffset val="100"/>
        <c:noMultiLvlLbl val="0"/>
      </c:catAx>
      <c:valAx>
        <c:axId val="938531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8531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chemeClr val="bg2"/>
                </a:solidFill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Category 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  <c:pt idx="7">
                  <c:v>Category 8</c:v>
                </c:pt>
                <c:pt idx="8">
                  <c:v>Category 9</c:v>
                </c:pt>
                <c:pt idx="9">
                  <c:v>Category 10</c:v>
                </c:pt>
                <c:pt idx="10">
                  <c:v>Category 11</c:v>
                </c:pt>
                <c:pt idx="11">
                  <c:v>Category 12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1.5</c:v>
                </c:pt>
                <c:pt idx="4">
                  <c:v>2.9</c:v>
                </c:pt>
                <c:pt idx="5">
                  <c:v>4.0999999999999996</c:v>
                </c:pt>
                <c:pt idx="6">
                  <c:v>4.3</c:v>
                </c:pt>
                <c:pt idx="7">
                  <c:v>2.5</c:v>
                </c:pt>
                <c:pt idx="8">
                  <c:v>3.5</c:v>
                </c:pt>
                <c:pt idx="9">
                  <c:v>1.5</c:v>
                </c:pt>
                <c:pt idx="10">
                  <c:v>2.9</c:v>
                </c:pt>
                <c:pt idx="11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B1-423F-9D07-D2357CAC38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Category 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  <c:pt idx="7">
                  <c:v>Category 8</c:v>
                </c:pt>
                <c:pt idx="8">
                  <c:v>Category 9</c:v>
                </c:pt>
                <c:pt idx="9">
                  <c:v>Category 10</c:v>
                </c:pt>
                <c:pt idx="10">
                  <c:v>Category 11</c:v>
                </c:pt>
                <c:pt idx="11">
                  <c:v>Category 12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2.6</c:v>
                </c:pt>
                <c:pt idx="4">
                  <c:v>1.8</c:v>
                </c:pt>
                <c:pt idx="5">
                  <c:v>1.6</c:v>
                </c:pt>
                <c:pt idx="6">
                  <c:v>2.4</c:v>
                </c:pt>
                <c:pt idx="7">
                  <c:v>4.4000000000000004</c:v>
                </c:pt>
                <c:pt idx="8">
                  <c:v>1.8</c:v>
                </c:pt>
                <c:pt idx="9">
                  <c:v>2.6</c:v>
                </c:pt>
                <c:pt idx="10">
                  <c:v>1.8</c:v>
                </c:pt>
                <c:pt idx="11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B1-423F-9D07-D2357CAC38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83631688"/>
        <c:axId val="783629448"/>
      </c:barChart>
      <c:catAx>
        <c:axId val="783631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3629448"/>
        <c:crosses val="autoZero"/>
        <c:auto val="1"/>
        <c:lblAlgn val="ctr"/>
        <c:lblOffset val="100"/>
        <c:noMultiLvlLbl val="0"/>
      </c:catAx>
      <c:valAx>
        <c:axId val="783629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3631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010ED7-1A18-429A-BC40-90F5B02261DC}" type="doc">
      <dgm:prSet loTypeId="urn:microsoft.com/office/officeart/2005/8/layout/pictureOrgChart+Icon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5500E-6975-3B4F-880E-B106190DFBE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600"/>
            <a:t>Edit Text</a:t>
          </a:r>
        </a:p>
      </dgm:t>
    </dgm:pt>
    <dgm:pt modelId="{120DDF21-928F-504B-BA36-7327147226E7}" type="parTrans" cxnId="{3DEC0899-F8F2-3D4F-B877-51A4F477017A}">
      <dgm:prSet/>
      <dgm:spPr/>
      <dgm:t>
        <a:bodyPr/>
        <a:lstStyle/>
        <a:p>
          <a:endParaRPr lang="en-GB"/>
        </a:p>
      </dgm:t>
    </dgm:pt>
    <dgm:pt modelId="{5433DAE0-0911-A147-858A-873BC7D470F2}" type="sibTrans" cxnId="{3DEC0899-F8F2-3D4F-B877-51A4F477017A}">
      <dgm:prSet/>
      <dgm:spPr/>
      <dgm:t>
        <a:bodyPr/>
        <a:lstStyle/>
        <a:p>
          <a:endParaRPr lang="en-GB"/>
        </a:p>
      </dgm:t>
    </dgm:pt>
    <dgm:pt modelId="{37EE9156-1F39-5341-837C-16F763EADEB9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600"/>
            <a:t>Edit Text</a:t>
          </a:r>
        </a:p>
      </dgm:t>
    </dgm:pt>
    <dgm:pt modelId="{832CA929-53CE-1845-9D9E-214811466817}" type="parTrans" cxnId="{A0E7936F-82D7-B745-A399-CB8AAA9F9D6E}">
      <dgm:prSet/>
      <dgm:spPr/>
      <dgm:t>
        <a:bodyPr/>
        <a:lstStyle/>
        <a:p>
          <a:endParaRPr lang="en-GB"/>
        </a:p>
      </dgm:t>
    </dgm:pt>
    <dgm:pt modelId="{D1F544E0-299D-654F-9838-CCBDF189B649}" type="sibTrans" cxnId="{A0E7936F-82D7-B745-A399-CB8AAA9F9D6E}">
      <dgm:prSet/>
      <dgm:spPr/>
      <dgm:t>
        <a:bodyPr/>
        <a:lstStyle/>
        <a:p>
          <a:endParaRPr lang="en-GB"/>
        </a:p>
      </dgm:t>
    </dgm:pt>
    <dgm:pt modelId="{13E6A8E1-9EC5-B748-B601-9DF42DF466A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600"/>
            <a:t>Edit Text</a:t>
          </a:r>
        </a:p>
      </dgm:t>
    </dgm:pt>
    <dgm:pt modelId="{95204322-36A9-0241-A3F6-622A2804341F}" type="parTrans" cxnId="{200AA5CB-919F-D741-B198-C5F5A75BC4D0}">
      <dgm:prSet/>
      <dgm:spPr/>
      <dgm:t>
        <a:bodyPr/>
        <a:lstStyle/>
        <a:p>
          <a:endParaRPr lang="en-GB"/>
        </a:p>
      </dgm:t>
    </dgm:pt>
    <dgm:pt modelId="{B1E66299-DA51-DB4F-810C-E98B34CFA339}" type="sibTrans" cxnId="{200AA5CB-919F-D741-B198-C5F5A75BC4D0}">
      <dgm:prSet/>
      <dgm:spPr/>
      <dgm:t>
        <a:bodyPr/>
        <a:lstStyle/>
        <a:p>
          <a:endParaRPr lang="en-GB"/>
        </a:p>
      </dgm:t>
    </dgm:pt>
    <dgm:pt modelId="{AD90DB39-C264-9C44-AC6A-5DDB9F692D76}">
      <dgm:prSet custT="1"/>
      <dgm:spPr/>
      <dgm:t>
        <a:bodyPr/>
        <a:lstStyle/>
        <a:p>
          <a:r>
            <a:rPr lang="en-GB" sz="1600"/>
            <a:t>Edit Text</a:t>
          </a:r>
        </a:p>
      </dgm:t>
    </dgm:pt>
    <dgm:pt modelId="{000DB9DD-8DED-3647-8661-24D8017793E3}" type="parTrans" cxnId="{B02F0991-34B9-3843-95C9-AC7E9A4EA5B9}">
      <dgm:prSet/>
      <dgm:spPr/>
      <dgm:t>
        <a:bodyPr/>
        <a:lstStyle/>
        <a:p>
          <a:endParaRPr lang="en-GB"/>
        </a:p>
      </dgm:t>
    </dgm:pt>
    <dgm:pt modelId="{A349B027-9581-3B4A-AD8F-89276B396015}" type="sibTrans" cxnId="{B02F0991-34B9-3843-95C9-AC7E9A4EA5B9}">
      <dgm:prSet/>
      <dgm:spPr/>
      <dgm:t>
        <a:bodyPr/>
        <a:lstStyle/>
        <a:p>
          <a:endParaRPr lang="en-GB"/>
        </a:p>
      </dgm:t>
    </dgm:pt>
    <dgm:pt modelId="{1FB3E03B-99C3-0941-B63B-CCD9AE39C4C7}">
      <dgm:prSet custT="1"/>
      <dgm:spPr/>
      <dgm:t>
        <a:bodyPr/>
        <a:lstStyle/>
        <a:p>
          <a:r>
            <a:rPr lang="en-GB" sz="1600"/>
            <a:t>Edit Text</a:t>
          </a:r>
        </a:p>
      </dgm:t>
    </dgm:pt>
    <dgm:pt modelId="{70A25509-3271-0748-8757-E7924088CA21}" type="parTrans" cxnId="{FACDDEFD-2350-F841-97B3-5FB6CFA4EEB4}">
      <dgm:prSet/>
      <dgm:spPr/>
      <dgm:t>
        <a:bodyPr/>
        <a:lstStyle/>
        <a:p>
          <a:endParaRPr lang="en-GB"/>
        </a:p>
      </dgm:t>
    </dgm:pt>
    <dgm:pt modelId="{52D56C55-0700-1946-9789-35A28884A5FE}" type="sibTrans" cxnId="{FACDDEFD-2350-F841-97B3-5FB6CFA4EEB4}">
      <dgm:prSet/>
      <dgm:spPr/>
      <dgm:t>
        <a:bodyPr/>
        <a:lstStyle/>
        <a:p>
          <a:endParaRPr lang="en-GB"/>
        </a:p>
      </dgm:t>
    </dgm:pt>
    <dgm:pt modelId="{9560919D-D228-D244-A953-C8C8FA25023A}">
      <dgm:prSet custT="1"/>
      <dgm:spPr/>
      <dgm:t>
        <a:bodyPr/>
        <a:lstStyle/>
        <a:p>
          <a:r>
            <a:rPr lang="en-GB" sz="1600"/>
            <a:t>Edit Text</a:t>
          </a:r>
        </a:p>
      </dgm:t>
    </dgm:pt>
    <dgm:pt modelId="{16A4AAF1-FBE6-9843-A81A-1D4D739335A1}" type="parTrans" cxnId="{A90CFFAA-6281-AA4B-99E4-8F8691D48A03}">
      <dgm:prSet/>
      <dgm:spPr/>
      <dgm:t>
        <a:bodyPr/>
        <a:lstStyle/>
        <a:p>
          <a:endParaRPr lang="en-GB"/>
        </a:p>
      </dgm:t>
    </dgm:pt>
    <dgm:pt modelId="{BDE67C2D-40F5-8E4B-ADCA-2F925E56BBAC}" type="sibTrans" cxnId="{A90CFFAA-6281-AA4B-99E4-8F8691D48A03}">
      <dgm:prSet/>
      <dgm:spPr/>
      <dgm:t>
        <a:bodyPr/>
        <a:lstStyle/>
        <a:p>
          <a:endParaRPr lang="en-GB"/>
        </a:p>
      </dgm:t>
    </dgm:pt>
    <dgm:pt modelId="{6E320F8D-C3B5-2D4F-BAB6-F2EA6A07F4F5}">
      <dgm:prSet custT="1"/>
      <dgm:spPr/>
      <dgm:t>
        <a:bodyPr/>
        <a:lstStyle/>
        <a:p>
          <a:r>
            <a:rPr lang="en-GB" sz="1600"/>
            <a:t>Edit Text</a:t>
          </a:r>
        </a:p>
      </dgm:t>
    </dgm:pt>
    <dgm:pt modelId="{0B467F64-747C-3D4F-91A0-15BE4461FF8D}" type="parTrans" cxnId="{5EA658FE-B71E-9B41-8F4B-171C71F896A3}">
      <dgm:prSet/>
      <dgm:spPr/>
      <dgm:t>
        <a:bodyPr/>
        <a:lstStyle/>
        <a:p>
          <a:endParaRPr lang="en-GB"/>
        </a:p>
      </dgm:t>
    </dgm:pt>
    <dgm:pt modelId="{DD3B7A57-6C74-4D44-883F-90C057F43611}" type="sibTrans" cxnId="{5EA658FE-B71E-9B41-8F4B-171C71F896A3}">
      <dgm:prSet/>
      <dgm:spPr/>
      <dgm:t>
        <a:bodyPr/>
        <a:lstStyle/>
        <a:p>
          <a:endParaRPr lang="en-GB"/>
        </a:p>
      </dgm:t>
    </dgm:pt>
    <dgm:pt modelId="{31E15A38-C323-764C-AA0B-EE436AA5A201}">
      <dgm:prSet custT="1"/>
      <dgm:spPr/>
      <dgm:t>
        <a:bodyPr/>
        <a:lstStyle/>
        <a:p>
          <a:r>
            <a:rPr lang="en-GB" sz="1600"/>
            <a:t>Edit Text</a:t>
          </a:r>
        </a:p>
      </dgm:t>
    </dgm:pt>
    <dgm:pt modelId="{97B4805D-FCD8-D348-859A-F5FCE85172C6}" type="parTrans" cxnId="{501FB062-DB79-F24B-AA90-77308C8252EA}">
      <dgm:prSet/>
      <dgm:spPr/>
      <dgm:t>
        <a:bodyPr/>
        <a:lstStyle/>
        <a:p>
          <a:endParaRPr lang="en-GB"/>
        </a:p>
      </dgm:t>
    </dgm:pt>
    <dgm:pt modelId="{946D3C1C-6376-2F4A-A583-EC8E8F800DFC}" type="sibTrans" cxnId="{501FB062-DB79-F24B-AA90-77308C8252EA}">
      <dgm:prSet/>
      <dgm:spPr/>
      <dgm:t>
        <a:bodyPr/>
        <a:lstStyle/>
        <a:p>
          <a:endParaRPr lang="en-GB"/>
        </a:p>
      </dgm:t>
    </dgm:pt>
    <dgm:pt modelId="{FB7C9CD5-2313-9940-9157-C7DDA72D6DA2}">
      <dgm:prSet custT="1"/>
      <dgm:spPr/>
      <dgm:t>
        <a:bodyPr/>
        <a:lstStyle/>
        <a:p>
          <a:r>
            <a:rPr lang="en-GB" sz="1600"/>
            <a:t>Edit Text</a:t>
          </a:r>
        </a:p>
      </dgm:t>
    </dgm:pt>
    <dgm:pt modelId="{3E9F96EF-723E-E34B-98C6-0FB8CDC8BD1C}" type="parTrans" cxnId="{0FBF0584-6F6B-0244-BA4E-902016FBBB18}">
      <dgm:prSet/>
      <dgm:spPr/>
      <dgm:t>
        <a:bodyPr/>
        <a:lstStyle/>
        <a:p>
          <a:endParaRPr lang="en-GB"/>
        </a:p>
      </dgm:t>
    </dgm:pt>
    <dgm:pt modelId="{A3CB94E5-1D70-504C-9476-75AA558C957A}" type="sibTrans" cxnId="{0FBF0584-6F6B-0244-BA4E-902016FBBB18}">
      <dgm:prSet/>
      <dgm:spPr/>
      <dgm:t>
        <a:bodyPr/>
        <a:lstStyle/>
        <a:p>
          <a:endParaRPr lang="en-GB"/>
        </a:p>
      </dgm:t>
    </dgm:pt>
    <dgm:pt modelId="{5E57A0BC-1873-D748-9CDB-36439E96D362}">
      <dgm:prSet custT="1"/>
      <dgm:spPr/>
      <dgm:t>
        <a:bodyPr/>
        <a:lstStyle/>
        <a:p>
          <a:r>
            <a:rPr lang="en-GB" sz="1600"/>
            <a:t>Edit Text</a:t>
          </a:r>
        </a:p>
      </dgm:t>
    </dgm:pt>
    <dgm:pt modelId="{83C5D164-1A73-8C45-8359-269D3F41D94F}" type="parTrans" cxnId="{A3873BDA-8D32-0C48-BB7F-7772004A071D}">
      <dgm:prSet/>
      <dgm:spPr/>
      <dgm:t>
        <a:bodyPr/>
        <a:lstStyle/>
        <a:p>
          <a:endParaRPr lang="en-GB"/>
        </a:p>
      </dgm:t>
    </dgm:pt>
    <dgm:pt modelId="{2B1EC79D-FAB3-9C48-8310-8B7747AD6E76}" type="sibTrans" cxnId="{A3873BDA-8D32-0C48-BB7F-7772004A071D}">
      <dgm:prSet/>
      <dgm:spPr/>
      <dgm:t>
        <a:bodyPr/>
        <a:lstStyle/>
        <a:p>
          <a:endParaRPr lang="en-GB"/>
        </a:p>
      </dgm:t>
    </dgm:pt>
    <dgm:pt modelId="{1D930641-80DC-5043-9824-8F472ADA1E98}">
      <dgm:prSet custT="1"/>
      <dgm:spPr/>
      <dgm:t>
        <a:bodyPr/>
        <a:lstStyle/>
        <a:p>
          <a:r>
            <a:rPr lang="en-GB" sz="1600"/>
            <a:t>Edit Text</a:t>
          </a:r>
        </a:p>
      </dgm:t>
    </dgm:pt>
    <dgm:pt modelId="{B7605DFF-039A-234A-A309-E4EF4DFA8C70}" type="parTrans" cxnId="{0A0602F3-7FDD-704D-81E7-52BE5675FEBC}">
      <dgm:prSet/>
      <dgm:spPr/>
      <dgm:t>
        <a:bodyPr/>
        <a:lstStyle/>
        <a:p>
          <a:endParaRPr lang="en-GB"/>
        </a:p>
      </dgm:t>
    </dgm:pt>
    <dgm:pt modelId="{D573B6AA-8569-6F46-91C1-F83644E26507}" type="sibTrans" cxnId="{0A0602F3-7FDD-704D-81E7-52BE5675FEBC}">
      <dgm:prSet/>
      <dgm:spPr/>
      <dgm:t>
        <a:bodyPr/>
        <a:lstStyle/>
        <a:p>
          <a:endParaRPr lang="en-GB"/>
        </a:p>
      </dgm:t>
    </dgm:pt>
    <dgm:pt modelId="{8DDE41F2-D4A2-4D4C-860C-07D645360FE5}">
      <dgm:prSet custT="1"/>
      <dgm:spPr/>
      <dgm:t>
        <a:bodyPr/>
        <a:lstStyle/>
        <a:p>
          <a:r>
            <a:rPr lang="en-GB" sz="1600"/>
            <a:t>Edit Text</a:t>
          </a:r>
        </a:p>
      </dgm:t>
    </dgm:pt>
    <dgm:pt modelId="{BBB863CF-F374-C543-B84C-B7801AC8675A}" type="parTrans" cxnId="{0E0C362D-6831-E54F-9D26-10F355C9DAAC}">
      <dgm:prSet/>
      <dgm:spPr/>
      <dgm:t>
        <a:bodyPr/>
        <a:lstStyle/>
        <a:p>
          <a:endParaRPr lang="en-GB"/>
        </a:p>
      </dgm:t>
    </dgm:pt>
    <dgm:pt modelId="{43A51FD8-1457-4D4F-A3F2-F9A088ADEAD4}" type="sibTrans" cxnId="{0E0C362D-6831-E54F-9D26-10F355C9DAAC}">
      <dgm:prSet/>
      <dgm:spPr/>
      <dgm:t>
        <a:bodyPr/>
        <a:lstStyle/>
        <a:p>
          <a:endParaRPr lang="en-GB"/>
        </a:p>
      </dgm:t>
    </dgm:pt>
    <dgm:pt modelId="{9ABCB3BD-97EB-5247-B7ED-D9D4E4CA87B0}">
      <dgm:prSet custT="1"/>
      <dgm:spPr/>
      <dgm:t>
        <a:bodyPr/>
        <a:lstStyle/>
        <a:p>
          <a:r>
            <a:rPr lang="en-GB" sz="1600"/>
            <a:t>Edit Text</a:t>
          </a:r>
        </a:p>
      </dgm:t>
    </dgm:pt>
    <dgm:pt modelId="{7DAF2DD9-50A8-4D40-84A6-93B88E686214}" type="parTrans" cxnId="{40164F51-3F45-5843-833B-F9B25977EFE9}">
      <dgm:prSet/>
      <dgm:spPr/>
      <dgm:t>
        <a:bodyPr/>
        <a:lstStyle/>
        <a:p>
          <a:endParaRPr lang="en-GB"/>
        </a:p>
      </dgm:t>
    </dgm:pt>
    <dgm:pt modelId="{E471457C-244B-8B42-810E-35CC08717FE9}" type="sibTrans" cxnId="{40164F51-3F45-5843-833B-F9B25977EFE9}">
      <dgm:prSet/>
      <dgm:spPr/>
      <dgm:t>
        <a:bodyPr/>
        <a:lstStyle/>
        <a:p>
          <a:endParaRPr lang="en-GB"/>
        </a:p>
      </dgm:t>
    </dgm:pt>
    <dgm:pt modelId="{5BF966A8-0599-5248-817F-5213B0E347B1}">
      <dgm:prSet custT="1"/>
      <dgm:spPr/>
      <dgm:t>
        <a:bodyPr/>
        <a:lstStyle/>
        <a:p>
          <a:r>
            <a:rPr lang="en-GB" sz="1600"/>
            <a:t>Edit Text</a:t>
          </a:r>
        </a:p>
      </dgm:t>
    </dgm:pt>
    <dgm:pt modelId="{D213FE97-C66E-0E44-A42E-553B51A6F833}" type="parTrans" cxnId="{F85A51D9-E09F-6D40-9071-60383A37B2FA}">
      <dgm:prSet/>
      <dgm:spPr/>
      <dgm:t>
        <a:bodyPr/>
        <a:lstStyle/>
        <a:p>
          <a:endParaRPr lang="en-GB"/>
        </a:p>
      </dgm:t>
    </dgm:pt>
    <dgm:pt modelId="{2496B7C2-88B6-D141-A6DE-AAD9CE1A6003}" type="sibTrans" cxnId="{F85A51D9-E09F-6D40-9071-60383A37B2FA}">
      <dgm:prSet/>
      <dgm:spPr/>
      <dgm:t>
        <a:bodyPr/>
        <a:lstStyle/>
        <a:p>
          <a:endParaRPr lang="en-GB"/>
        </a:p>
      </dgm:t>
    </dgm:pt>
    <dgm:pt modelId="{9D154AED-0957-F44E-A524-36204825E5A6}">
      <dgm:prSet custT="1"/>
      <dgm:spPr/>
      <dgm:t>
        <a:bodyPr/>
        <a:lstStyle/>
        <a:p>
          <a:r>
            <a:rPr lang="en-GB" sz="1600"/>
            <a:t>Edit Text</a:t>
          </a:r>
        </a:p>
      </dgm:t>
    </dgm:pt>
    <dgm:pt modelId="{FCE17AFB-AAA6-B44B-8635-E7860F173A1A}" type="parTrans" cxnId="{54FCE695-9609-7043-B64F-01BB39197F7E}">
      <dgm:prSet/>
      <dgm:spPr/>
      <dgm:t>
        <a:bodyPr/>
        <a:lstStyle/>
        <a:p>
          <a:endParaRPr lang="en-GB"/>
        </a:p>
      </dgm:t>
    </dgm:pt>
    <dgm:pt modelId="{1D2F9294-A111-7841-9DC9-F83CF067E85A}" type="sibTrans" cxnId="{54FCE695-9609-7043-B64F-01BB39197F7E}">
      <dgm:prSet/>
      <dgm:spPr/>
      <dgm:t>
        <a:bodyPr/>
        <a:lstStyle/>
        <a:p>
          <a:endParaRPr lang="en-GB"/>
        </a:p>
      </dgm:t>
    </dgm:pt>
    <dgm:pt modelId="{E929C3AC-EED5-7B43-88E6-6082D0F3655D}">
      <dgm:prSet custT="1"/>
      <dgm:spPr/>
      <dgm:t>
        <a:bodyPr/>
        <a:lstStyle/>
        <a:p>
          <a:r>
            <a:rPr lang="en-GB" sz="1600"/>
            <a:t>Edit Text</a:t>
          </a:r>
        </a:p>
      </dgm:t>
    </dgm:pt>
    <dgm:pt modelId="{C1F08154-ABA8-4340-817A-D375B23DC768}" type="parTrans" cxnId="{6D649FA6-B667-9B4F-888C-FFBBAFCDD99C}">
      <dgm:prSet/>
      <dgm:spPr/>
      <dgm:t>
        <a:bodyPr/>
        <a:lstStyle/>
        <a:p>
          <a:endParaRPr lang="en-GB"/>
        </a:p>
      </dgm:t>
    </dgm:pt>
    <dgm:pt modelId="{CEF72DF0-F55E-F343-9A02-77B2D8FB9008}" type="sibTrans" cxnId="{6D649FA6-B667-9B4F-888C-FFBBAFCDD99C}">
      <dgm:prSet/>
      <dgm:spPr/>
      <dgm:t>
        <a:bodyPr/>
        <a:lstStyle/>
        <a:p>
          <a:endParaRPr lang="en-GB"/>
        </a:p>
      </dgm:t>
    </dgm:pt>
    <dgm:pt modelId="{11FF181B-79E5-4A0B-9F32-26AEC20A3D0F}" type="pres">
      <dgm:prSet presAssocID="{BF010ED7-1A18-429A-BC40-90F5B02261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1C9719E-89EF-FF4C-B5C3-D9295F836190}" type="pres">
      <dgm:prSet presAssocID="{D035500E-6975-3B4F-880E-B106190DFBE6}" presName="hierRoot1" presStyleCnt="0">
        <dgm:presLayoutVars>
          <dgm:hierBranch val="init"/>
        </dgm:presLayoutVars>
      </dgm:prSet>
      <dgm:spPr/>
    </dgm:pt>
    <dgm:pt modelId="{E41C7AE9-23D5-4A48-86C2-7CAD29BC647D}" type="pres">
      <dgm:prSet presAssocID="{D035500E-6975-3B4F-880E-B106190DFBE6}" presName="rootComposite1" presStyleCnt="0"/>
      <dgm:spPr/>
    </dgm:pt>
    <dgm:pt modelId="{88B03F36-C583-C44C-BA0A-0CF29E3E0747}" type="pres">
      <dgm:prSet presAssocID="{D035500E-6975-3B4F-880E-B106190DFBE6}" presName="rootText1" presStyleLbl="node0" presStyleIdx="0" presStyleCnt="1">
        <dgm:presLayoutVars>
          <dgm:chPref val="3"/>
        </dgm:presLayoutVars>
      </dgm:prSet>
      <dgm:spPr/>
    </dgm:pt>
    <dgm:pt modelId="{E7A4B49B-F33E-6F43-9BC0-2DBDF21D1052}" type="pres">
      <dgm:prSet presAssocID="{D035500E-6975-3B4F-880E-B106190DFBE6}" presName="rootPict1" presStyleLbl="alignImgPlace1" presStyleIdx="0" presStyleCnt="16"/>
      <dgm:spPr/>
    </dgm:pt>
    <dgm:pt modelId="{228F050E-009C-A54D-8E82-ED3FEADE96EB}" type="pres">
      <dgm:prSet presAssocID="{D035500E-6975-3B4F-880E-B106190DFBE6}" presName="rootConnector1" presStyleLbl="node1" presStyleIdx="0" presStyleCnt="0"/>
      <dgm:spPr/>
    </dgm:pt>
    <dgm:pt modelId="{72E938FC-E93A-A84F-AC4A-A320E12EB0D3}" type="pres">
      <dgm:prSet presAssocID="{D035500E-6975-3B4F-880E-B106190DFBE6}" presName="hierChild2" presStyleCnt="0"/>
      <dgm:spPr/>
    </dgm:pt>
    <dgm:pt modelId="{FA6224E8-B294-F446-B677-2237354F42EA}" type="pres">
      <dgm:prSet presAssocID="{832CA929-53CE-1845-9D9E-214811466817}" presName="Name37" presStyleLbl="parChTrans1D2" presStyleIdx="0" presStyleCnt="5"/>
      <dgm:spPr/>
    </dgm:pt>
    <dgm:pt modelId="{A99EC36E-57E9-8840-9A0A-A7332459373A}" type="pres">
      <dgm:prSet presAssocID="{37EE9156-1F39-5341-837C-16F763EADEB9}" presName="hierRoot2" presStyleCnt="0">
        <dgm:presLayoutVars>
          <dgm:hierBranch val="init"/>
        </dgm:presLayoutVars>
      </dgm:prSet>
      <dgm:spPr/>
    </dgm:pt>
    <dgm:pt modelId="{2A595719-EA9B-0945-9091-50A295736EA3}" type="pres">
      <dgm:prSet presAssocID="{37EE9156-1F39-5341-837C-16F763EADEB9}" presName="rootComposite" presStyleCnt="0"/>
      <dgm:spPr/>
    </dgm:pt>
    <dgm:pt modelId="{EE51FCCB-CC55-2640-9C02-FAF1F0F3C239}" type="pres">
      <dgm:prSet presAssocID="{37EE9156-1F39-5341-837C-16F763EADEB9}" presName="rootText" presStyleLbl="node2" presStyleIdx="0" presStyleCnt="5">
        <dgm:presLayoutVars>
          <dgm:chPref val="3"/>
        </dgm:presLayoutVars>
      </dgm:prSet>
      <dgm:spPr/>
    </dgm:pt>
    <dgm:pt modelId="{6ECDD82E-A2BB-234A-874C-38413BC62567}" type="pres">
      <dgm:prSet presAssocID="{37EE9156-1F39-5341-837C-16F763EADEB9}" presName="rootPict" presStyleLbl="alignImgPlace1" presStyleIdx="1" presStyleCnt="16"/>
      <dgm:spPr/>
    </dgm:pt>
    <dgm:pt modelId="{F126EFC5-57C1-7C4C-98BA-1833464B0505}" type="pres">
      <dgm:prSet presAssocID="{37EE9156-1F39-5341-837C-16F763EADEB9}" presName="rootConnector" presStyleLbl="node2" presStyleIdx="0" presStyleCnt="5"/>
      <dgm:spPr/>
    </dgm:pt>
    <dgm:pt modelId="{48614251-5712-3248-B0A6-473C63ADA23F}" type="pres">
      <dgm:prSet presAssocID="{37EE9156-1F39-5341-837C-16F763EADEB9}" presName="hierChild4" presStyleCnt="0"/>
      <dgm:spPr/>
    </dgm:pt>
    <dgm:pt modelId="{1F862D9A-407C-BF4B-99B3-0583B4F0BEA2}" type="pres">
      <dgm:prSet presAssocID="{0B467F64-747C-3D4F-91A0-15BE4461FF8D}" presName="Name37" presStyleLbl="parChTrans1D3" presStyleIdx="0" presStyleCnt="10"/>
      <dgm:spPr/>
    </dgm:pt>
    <dgm:pt modelId="{B4E27122-E267-FC4A-B1ED-E86FDC498D71}" type="pres">
      <dgm:prSet presAssocID="{6E320F8D-C3B5-2D4F-BAB6-F2EA6A07F4F5}" presName="hierRoot2" presStyleCnt="0">
        <dgm:presLayoutVars>
          <dgm:hierBranch val="init"/>
        </dgm:presLayoutVars>
      </dgm:prSet>
      <dgm:spPr/>
    </dgm:pt>
    <dgm:pt modelId="{EFF7791E-AB45-344B-8BCA-FEE574C960DA}" type="pres">
      <dgm:prSet presAssocID="{6E320F8D-C3B5-2D4F-BAB6-F2EA6A07F4F5}" presName="rootComposite" presStyleCnt="0"/>
      <dgm:spPr/>
    </dgm:pt>
    <dgm:pt modelId="{EB01C302-D0B3-314A-9964-163933D689BB}" type="pres">
      <dgm:prSet presAssocID="{6E320F8D-C3B5-2D4F-BAB6-F2EA6A07F4F5}" presName="rootText" presStyleLbl="node3" presStyleIdx="0" presStyleCnt="10">
        <dgm:presLayoutVars>
          <dgm:chPref val="3"/>
        </dgm:presLayoutVars>
      </dgm:prSet>
      <dgm:spPr/>
    </dgm:pt>
    <dgm:pt modelId="{FA9C69F3-F8CD-3848-A14C-21CF7FCA5534}" type="pres">
      <dgm:prSet presAssocID="{6E320F8D-C3B5-2D4F-BAB6-F2EA6A07F4F5}" presName="rootPict" presStyleLbl="alignImgPlace1" presStyleIdx="2" presStyleCnt="16"/>
      <dgm:spPr/>
    </dgm:pt>
    <dgm:pt modelId="{D7B93744-7DC9-BF45-958A-10115C5AC906}" type="pres">
      <dgm:prSet presAssocID="{6E320F8D-C3B5-2D4F-BAB6-F2EA6A07F4F5}" presName="rootConnector" presStyleLbl="node3" presStyleIdx="0" presStyleCnt="10"/>
      <dgm:spPr/>
    </dgm:pt>
    <dgm:pt modelId="{9F25C111-4A99-324B-85CA-475CFF27EA5F}" type="pres">
      <dgm:prSet presAssocID="{6E320F8D-C3B5-2D4F-BAB6-F2EA6A07F4F5}" presName="hierChild4" presStyleCnt="0"/>
      <dgm:spPr/>
    </dgm:pt>
    <dgm:pt modelId="{56A8163F-CD5C-9941-8395-0188110F2463}" type="pres">
      <dgm:prSet presAssocID="{6E320F8D-C3B5-2D4F-BAB6-F2EA6A07F4F5}" presName="hierChild5" presStyleCnt="0"/>
      <dgm:spPr/>
    </dgm:pt>
    <dgm:pt modelId="{118C0BCF-4F74-5141-A24D-FF0E37E99CBA}" type="pres">
      <dgm:prSet presAssocID="{97B4805D-FCD8-D348-859A-F5FCE85172C6}" presName="Name37" presStyleLbl="parChTrans1D3" presStyleIdx="1" presStyleCnt="10"/>
      <dgm:spPr/>
    </dgm:pt>
    <dgm:pt modelId="{D351A1C5-39F0-034A-9BD0-B83F53D50C69}" type="pres">
      <dgm:prSet presAssocID="{31E15A38-C323-764C-AA0B-EE436AA5A201}" presName="hierRoot2" presStyleCnt="0">
        <dgm:presLayoutVars>
          <dgm:hierBranch val="init"/>
        </dgm:presLayoutVars>
      </dgm:prSet>
      <dgm:spPr/>
    </dgm:pt>
    <dgm:pt modelId="{04341192-7B59-D447-94ED-B56F23FF7354}" type="pres">
      <dgm:prSet presAssocID="{31E15A38-C323-764C-AA0B-EE436AA5A201}" presName="rootComposite" presStyleCnt="0"/>
      <dgm:spPr/>
    </dgm:pt>
    <dgm:pt modelId="{B2E6E664-A834-F948-81F9-D59FCF604E5F}" type="pres">
      <dgm:prSet presAssocID="{31E15A38-C323-764C-AA0B-EE436AA5A201}" presName="rootText" presStyleLbl="node3" presStyleIdx="1" presStyleCnt="10">
        <dgm:presLayoutVars>
          <dgm:chPref val="3"/>
        </dgm:presLayoutVars>
      </dgm:prSet>
      <dgm:spPr/>
    </dgm:pt>
    <dgm:pt modelId="{81DC51C9-F212-A241-8D62-80FE0C44180B}" type="pres">
      <dgm:prSet presAssocID="{31E15A38-C323-764C-AA0B-EE436AA5A201}" presName="rootPict" presStyleLbl="alignImgPlace1" presStyleIdx="3" presStyleCnt="16"/>
      <dgm:spPr/>
    </dgm:pt>
    <dgm:pt modelId="{F72A52D8-A36D-3845-8F6F-E4B5A987C786}" type="pres">
      <dgm:prSet presAssocID="{31E15A38-C323-764C-AA0B-EE436AA5A201}" presName="rootConnector" presStyleLbl="node3" presStyleIdx="1" presStyleCnt="10"/>
      <dgm:spPr/>
    </dgm:pt>
    <dgm:pt modelId="{AE35C2C0-543E-0745-B25C-12D45C41ECA3}" type="pres">
      <dgm:prSet presAssocID="{31E15A38-C323-764C-AA0B-EE436AA5A201}" presName="hierChild4" presStyleCnt="0"/>
      <dgm:spPr/>
    </dgm:pt>
    <dgm:pt modelId="{6B5ED1F6-87A2-CC43-A6EF-42C9A2AA121D}" type="pres">
      <dgm:prSet presAssocID="{31E15A38-C323-764C-AA0B-EE436AA5A201}" presName="hierChild5" presStyleCnt="0"/>
      <dgm:spPr/>
    </dgm:pt>
    <dgm:pt modelId="{833D01BA-B350-1649-AEE0-DC0F659F792C}" type="pres">
      <dgm:prSet presAssocID="{37EE9156-1F39-5341-837C-16F763EADEB9}" presName="hierChild5" presStyleCnt="0"/>
      <dgm:spPr/>
    </dgm:pt>
    <dgm:pt modelId="{5D5F1396-B825-E148-9A62-DD571819A992}" type="pres">
      <dgm:prSet presAssocID="{B7605DFF-039A-234A-A309-E4EF4DFA8C70}" presName="Name37" presStyleLbl="parChTrans1D2" presStyleIdx="1" presStyleCnt="5"/>
      <dgm:spPr/>
    </dgm:pt>
    <dgm:pt modelId="{13F7CB4B-6079-DE42-B7B3-6F70F5B096AC}" type="pres">
      <dgm:prSet presAssocID="{1D930641-80DC-5043-9824-8F472ADA1E98}" presName="hierRoot2" presStyleCnt="0">
        <dgm:presLayoutVars>
          <dgm:hierBranch val="init"/>
        </dgm:presLayoutVars>
      </dgm:prSet>
      <dgm:spPr/>
    </dgm:pt>
    <dgm:pt modelId="{51D2FC64-D5D5-B24D-93CE-2779BD64B420}" type="pres">
      <dgm:prSet presAssocID="{1D930641-80DC-5043-9824-8F472ADA1E98}" presName="rootComposite" presStyleCnt="0"/>
      <dgm:spPr/>
    </dgm:pt>
    <dgm:pt modelId="{DAC6233E-08A2-F841-A942-EAC6381ED181}" type="pres">
      <dgm:prSet presAssocID="{1D930641-80DC-5043-9824-8F472ADA1E98}" presName="rootText" presStyleLbl="node2" presStyleIdx="1" presStyleCnt="5">
        <dgm:presLayoutVars>
          <dgm:chPref val="3"/>
        </dgm:presLayoutVars>
      </dgm:prSet>
      <dgm:spPr/>
    </dgm:pt>
    <dgm:pt modelId="{F681F92A-CE3B-2741-B9B9-0BE27A8ADEBB}" type="pres">
      <dgm:prSet presAssocID="{1D930641-80DC-5043-9824-8F472ADA1E98}" presName="rootPict" presStyleLbl="alignImgPlace1" presStyleIdx="4" presStyleCnt="16"/>
      <dgm:spPr/>
    </dgm:pt>
    <dgm:pt modelId="{FD93A236-5F16-A047-81E4-6E4829B18C70}" type="pres">
      <dgm:prSet presAssocID="{1D930641-80DC-5043-9824-8F472ADA1E98}" presName="rootConnector" presStyleLbl="node2" presStyleIdx="1" presStyleCnt="5"/>
      <dgm:spPr/>
    </dgm:pt>
    <dgm:pt modelId="{E31A9644-54B6-F448-B928-D0A81001BFFB}" type="pres">
      <dgm:prSet presAssocID="{1D930641-80DC-5043-9824-8F472ADA1E98}" presName="hierChild4" presStyleCnt="0"/>
      <dgm:spPr/>
    </dgm:pt>
    <dgm:pt modelId="{FEFF76A9-86AE-0D4B-93AC-FEA038A098D2}" type="pres">
      <dgm:prSet presAssocID="{BBB863CF-F374-C543-B84C-B7801AC8675A}" presName="Name37" presStyleLbl="parChTrans1D3" presStyleIdx="2" presStyleCnt="10"/>
      <dgm:spPr/>
    </dgm:pt>
    <dgm:pt modelId="{A705917B-C986-BF43-AA69-C386FC69F3FE}" type="pres">
      <dgm:prSet presAssocID="{8DDE41F2-D4A2-4D4C-860C-07D645360FE5}" presName="hierRoot2" presStyleCnt="0">
        <dgm:presLayoutVars>
          <dgm:hierBranch val="init"/>
        </dgm:presLayoutVars>
      </dgm:prSet>
      <dgm:spPr/>
    </dgm:pt>
    <dgm:pt modelId="{BE48A626-A72F-B146-A04F-10159CD6D6C3}" type="pres">
      <dgm:prSet presAssocID="{8DDE41F2-D4A2-4D4C-860C-07D645360FE5}" presName="rootComposite" presStyleCnt="0"/>
      <dgm:spPr/>
    </dgm:pt>
    <dgm:pt modelId="{44AC4839-2E5B-5342-BD19-94717F05AD1F}" type="pres">
      <dgm:prSet presAssocID="{8DDE41F2-D4A2-4D4C-860C-07D645360FE5}" presName="rootText" presStyleLbl="node3" presStyleIdx="2" presStyleCnt="10">
        <dgm:presLayoutVars>
          <dgm:chPref val="3"/>
        </dgm:presLayoutVars>
      </dgm:prSet>
      <dgm:spPr/>
    </dgm:pt>
    <dgm:pt modelId="{8A6FA478-1D5B-164B-A36F-DF5E8BF08A62}" type="pres">
      <dgm:prSet presAssocID="{8DDE41F2-D4A2-4D4C-860C-07D645360FE5}" presName="rootPict" presStyleLbl="alignImgPlace1" presStyleIdx="5" presStyleCnt="16"/>
      <dgm:spPr/>
    </dgm:pt>
    <dgm:pt modelId="{8E20F37E-3A4E-EF46-BB91-28C61A10F74E}" type="pres">
      <dgm:prSet presAssocID="{8DDE41F2-D4A2-4D4C-860C-07D645360FE5}" presName="rootConnector" presStyleLbl="node3" presStyleIdx="2" presStyleCnt="10"/>
      <dgm:spPr/>
    </dgm:pt>
    <dgm:pt modelId="{C456F42F-E4E6-674B-B7B6-5039F21896AF}" type="pres">
      <dgm:prSet presAssocID="{8DDE41F2-D4A2-4D4C-860C-07D645360FE5}" presName="hierChild4" presStyleCnt="0"/>
      <dgm:spPr/>
    </dgm:pt>
    <dgm:pt modelId="{8D65C62D-379C-064F-A27A-B695484F58D2}" type="pres">
      <dgm:prSet presAssocID="{8DDE41F2-D4A2-4D4C-860C-07D645360FE5}" presName="hierChild5" presStyleCnt="0"/>
      <dgm:spPr/>
    </dgm:pt>
    <dgm:pt modelId="{4B534154-1C7B-CB4F-82EE-7853B7D527F6}" type="pres">
      <dgm:prSet presAssocID="{7DAF2DD9-50A8-4D40-84A6-93B88E686214}" presName="Name37" presStyleLbl="parChTrans1D3" presStyleIdx="3" presStyleCnt="10"/>
      <dgm:spPr/>
    </dgm:pt>
    <dgm:pt modelId="{A3A18A6B-60A1-8443-A449-EC30AAE5127E}" type="pres">
      <dgm:prSet presAssocID="{9ABCB3BD-97EB-5247-B7ED-D9D4E4CA87B0}" presName="hierRoot2" presStyleCnt="0">
        <dgm:presLayoutVars>
          <dgm:hierBranch val="init"/>
        </dgm:presLayoutVars>
      </dgm:prSet>
      <dgm:spPr/>
    </dgm:pt>
    <dgm:pt modelId="{66F7E373-CDCF-314B-8988-7B6E76AC6A28}" type="pres">
      <dgm:prSet presAssocID="{9ABCB3BD-97EB-5247-B7ED-D9D4E4CA87B0}" presName="rootComposite" presStyleCnt="0"/>
      <dgm:spPr/>
    </dgm:pt>
    <dgm:pt modelId="{DF0B0A23-6BB3-3047-9023-4E7618D21C7B}" type="pres">
      <dgm:prSet presAssocID="{9ABCB3BD-97EB-5247-B7ED-D9D4E4CA87B0}" presName="rootText" presStyleLbl="node3" presStyleIdx="3" presStyleCnt="10">
        <dgm:presLayoutVars>
          <dgm:chPref val="3"/>
        </dgm:presLayoutVars>
      </dgm:prSet>
      <dgm:spPr/>
    </dgm:pt>
    <dgm:pt modelId="{D0355B07-CD97-1D4D-8DA1-89E63206043C}" type="pres">
      <dgm:prSet presAssocID="{9ABCB3BD-97EB-5247-B7ED-D9D4E4CA87B0}" presName="rootPict" presStyleLbl="alignImgPlace1" presStyleIdx="6" presStyleCnt="16"/>
      <dgm:spPr/>
    </dgm:pt>
    <dgm:pt modelId="{3A5B2550-A177-2640-9FFA-3C7204D748A3}" type="pres">
      <dgm:prSet presAssocID="{9ABCB3BD-97EB-5247-B7ED-D9D4E4CA87B0}" presName="rootConnector" presStyleLbl="node3" presStyleIdx="3" presStyleCnt="10"/>
      <dgm:spPr/>
    </dgm:pt>
    <dgm:pt modelId="{5689F6D5-9794-E042-A392-1F9F27272279}" type="pres">
      <dgm:prSet presAssocID="{9ABCB3BD-97EB-5247-B7ED-D9D4E4CA87B0}" presName="hierChild4" presStyleCnt="0"/>
      <dgm:spPr/>
    </dgm:pt>
    <dgm:pt modelId="{703B9505-01DC-7B42-A530-0FB45E70401A}" type="pres">
      <dgm:prSet presAssocID="{9ABCB3BD-97EB-5247-B7ED-D9D4E4CA87B0}" presName="hierChild5" presStyleCnt="0"/>
      <dgm:spPr/>
    </dgm:pt>
    <dgm:pt modelId="{E9B92276-72A2-A044-A3C7-120CA61EA5C3}" type="pres">
      <dgm:prSet presAssocID="{1D930641-80DC-5043-9824-8F472ADA1E98}" presName="hierChild5" presStyleCnt="0"/>
      <dgm:spPr/>
    </dgm:pt>
    <dgm:pt modelId="{6CB307A0-70D8-BC49-B246-08FE729676DB}" type="pres">
      <dgm:prSet presAssocID="{000DB9DD-8DED-3647-8661-24D8017793E3}" presName="Name37" presStyleLbl="parChTrans1D2" presStyleIdx="2" presStyleCnt="5"/>
      <dgm:spPr/>
    </dgm:pt>
    <dgm:pt modelId="{66DEC600-388C-3346-B4A2-692E32E55EDC}" type="pres">
      <dgm:prSet presAssocID="{AD90DB39-C264-9C44-AC6A-5DDB9F692D76}" presName="hierRoot2" presStyleCnt="0">
        <dgm:presLayoutVars>
          <dgm:hierBranch val="init"/>
        </dgm:presLayoutVars>
      </dgm:prSet>
      <dgm:spPr/>
    </dgm:pt>
    <dgm:pt modelId="{149501E8-0490-FB49-9BB5-23F798A9636A}" type="pres">
      <dgm:prSet presAssocID="{AD90DB39-C264-9C44-AC6A-5DDB9F692D76}" presName="rootComposite" presStyleCnt="0"/>
      <dgm:spPr/>
    </dgm:pt>
    <dgm:pt modelId="{32BA05B1-4AFF-0749-856A-6358D246066C}" type="pres">
      <dgm:prSet presAssocID="{AD90DB39-C264-9C44-AC6A-5DDB9F692D76}" presName="rootText" presStyleLbl="node2" presStyleIdx="2" presStyleCnt="5">
        <dgm:presLayoutVars>
          <dgm:chPref val="3"/>
        </dgm:presLayoutVars>
      </dgm:prSet>
      <dgm:spPr/>
    </dgm:pt>
    <dgm:pt modelId="{15ACC84D-0CC1-A340-82D1-2FE7693A4889}" type="pres">
      <dgm:prSet presAssocID="{AD90DB39-C264-9C44-AC6A-5DDB9F692D76}" presName="rootPict" presStyleLbl="alignImgPlace1" presStyleIdx="7" presStyleCnt="16"/>
      <dgm:spPr/>
    </dgm:pt>
    <dgm:pt modelId="{38BB059D-1159-934D-A0B3-149E61CC28DF}" type="pres">
      <dgm:prSet presAssocID="{AD90DB39-C264-9C44-AC6A-5DDB9F692D76}" presName="rootConnector" presStyleLbl="node2" presStyleIdx="2" presStyleCnt="5"/>
      <dgm:spPr/>
    </dgm:pt>
    <dgm:pt modelId="{BEED515A-085B-7645-9CC5-0AE91E515AEA}" type="pres">
      <dgm:prSet presAssocID="{AD90DB39-C264-9C44-AC6A-5DDB9F692D76}" presName="hierChild4" presStyleCnt="0"/>
      <dgm:spPr/>
    </dgm:pt>
    <dgm:pt modelId="{E10166D2-ECF0-6B43-A540-6D13CB7637C2}" type="pres">
      <dgm:prSet presAssocID="{3E9F96EF-723E-E34B-98C6-0FB8CDC8BD1C}" presName="Name37" presStyleLbl="parChTrans1D3" presStyleIdx="4" presStyleCnt="10"/>
      <dgm:spPr/>
    </dgm:pt>
    <dgm:pt modelId="{C82D4B1E-7E4C-AF40-90C2-EB7C28BFC978}" type="pres">
      <dgm:prSet presAssocID="{FB7C9CD5-2313-9940-9157-C7DDA72D6DA2}" presName="hierRoot2" presStyleCnt="0">
        <dgm:presLayoutVars>
          <dgm:hierBranch val="init"/>
        </dgm:presLayoutVars>
      </dgm:prSet>
      <dgm:spPr/>
    </dgm:pt>
    <dgm:pt modelId="{9710ED79-744E-6445-95AC-B3DA1D32B2FA}" type="pres">
      <dgm:prSet presAssocID="{FB7C9CD5-2313-9940-9157-C7DDA72D6DA2}" presName="rootComposite" presStyleCnt="0"/>
      <dgm:spPr/>
    </dgm:pt>
    <dgm:pt modelId="{FE62C117-7E0B-2647-A794-78F2AF3058D4}" type="pres">
      <dgm:prSet presAssocID="{FB7C9CD5-2313-9940-9157-C7DDA72D6DA2}" presName="rootText" presStyleLbl="node3" presStyleIdx="4" presStyleCnt="10">
        <dgm:presLayoutVars>
          <dgm:chPref val="3"/>
        </dgm:presLayoutVars>
      </dgm:prSet>
      <dgm:spPr/>
    </dgm:pt>
    <dgm:pt modelId="{FB0E6A46-F74C-F247-ABCF-2DEB8DA44746}" type="pres">
      <dgm:prSet presAssocID="{FB7C9CD5-2313-9940-9157-C7DDA72D6DA2}" presName="rootPict" presStyleLbl="alignImgPlace1" presStyleIdx="8" presStyleCnt="16"/>
      <dgm:spPr/>
    </dgm:pt>
    <dgm:pt modelId="{8017A09A-8D5F-4147-88EE-A1662299DF6F}" type="pres">
      <dgm:prSet presAssocID="{FB7C9CD5-2313-9940-9157-C7DDA72D6DA2}" presName="rootConnector" presStyleLbl="node3" presStyleIdx="4" presStyleCnt="10"/>
      <dgm:spPr/>
    </dgm:pt>
    <dgm:pt modelId="{C8D114A9-3F4C-1840-A168-0EBF7DEF83C7}" type="pres">
      <dgm:prSet presAssocID="{FB7C9CD5-2313-9940-9157-C7DDA72D6DA2}" presName="hierChild4" presStyleCnt="0"/>
      <dgm:spPr/>
    </dgm:pt>
    <dgm:pt modelId="{0DEB8448-68CB-964C-A3B5-46B902446494}" type="pres">
      <dgm:prSet presAssocID="{FB7C9CD5-2313-9940-9157-C7DDA72D6DA2}" presName="hierChild5" presStyleCnt="0"/>
      <dgm:spPr/>
    </dgm:pt>
    <dgm:pt modelId="{66C667E3-2DCC-D04B-B320-E0D41D51F1C4}" type="pres">
      <dgm:prSet presAssocID="{83C5D164-1A73-8C45-8359-269D3F41D94F}" presName="Name37" presStyleLbl="parChTrans1D3" presStyleIdx="5" presStyleCnt="10"/>
      <dgm:spPr/>
    </dgm:pt>
    <dgm:pt modelId="{4E584C24-C034-3B47-83CF-86E02DCA1D11}" type="pres">
      <dgm:prSet presAssocID="{5E57A0BC-1873-D748-9CDB-36439E96D362}" presName="hierRoot2" presStyleCnt="0">
        <dgm:presLayoutVars>
          <dgm:hierBranch val="init"/>
        </dgm:presLayoutVars>
      </dgm:prSet>
      <dgm:spPr/>
    </dgm:pt>
    <dgm:pt modelId="{5718643D-2F94-524F-A0CE-74233D5AF9A8}" type="pres">
      <dgm:prSet presAssocID="{5E57A0BC-1873-D748-9CDB-36439E96D362}" presName="rootComposite" presStyleCnt="0"/>
      <dgm:spPr/>
    </dgm:pt>
    <dgm:pt modelId="{74FF84AF-A6E7-8F4D-8150-DEB928B83D26}" type="pres">
      <dgm:prSet presAssocID="{5E57A0BC-1873-D748-9CDB-36439E96D362}" presName="rootText" presStyleLbl="node3" presStyleIdx="5" presStyleCnt="10">
        <dgm:presLayoutVars>
          <dgm:chPref val="3"/>
        </dgm:presLayoutVars>
      </dgm:prSet>
      <dgm:spPr/>
    </dgm:pt>
    <dgm:pt modelId="{65BB3E52-C39F-F744-B6BF-797008D4A17F}" type="pres">
      <dgm:prSet presAssocID="{5E57A0BC-1873-D748-9CDB-36439E96D362}" presName="rootPict" presStyleLbl="alignImgPlace1" presStyleIdx="9" presStyleCnt="16"/>
      <dgm:spPr/>
    </dgm:pt>
    <dgm:pt modelId="{4E9015ED-4DC3-804E-ABA6-EEFD9C2495E0}" type="pres">
      <dgm:prSet presAssocID="{5E57A0BC-1873-D748-9CDB-36439E96D362}" presName="rootConnector" presStyleLbl="node3" presStyleIdx="5" presStyleCnt="10"/>
      <dgm:spPr/>
    </dgm:pt>
    <dgm:pt modelId="{587188B0-078D-CC4D-95CE-165DCBA0EBE8}" type="pres">
      <dgm:prSet presAssocID="{5E57A0BC-1873-D748-9CDB-36439E96D362}" presName="hierChild4" presStyleCnt="0"/>
      <dgm:spPr/>
    </dgm:pt>
    <dgm:pt modelId="{B9968EC2-417B-324F-AC11-E3362819B91B}" type="pres">
      <dgm:prSet presAssocID="{5E57A0BC-1873-D748-9CDB-36439E96D362}" presName="hierChild5" presStyleCnt="0"/>
      <dgm:spPr/>
    </dgm:pt>
    <dgm:pt modelId="{176EEA43-85B7-7C42-B44F-C4086F6DD5BB}" type="pres">
      <dgm:prSet presAssocID="{AD90DB39-C264-9C44-AC6A-5DDB9F692D76}" presName="hierChild5" presStyleCnt="0"/>
      <dgm:spPr/>
    </dgm:pt>
    <dgm:pt modelId="{7C6F1611-57B3-274E-9F1B-2ECD657835EE}" type="pres">
      <dgm:prSet presAssocID="{95204322-36A9-0241-A3F6-622A2804341F}" presName="Name37" presStyleLbl="parChTrans1D2" presStyleIdx="3" presStyleCnt="5"/>
      <dgm:spPr/>
    </dgm:pt>
    <dgm:pt modelId="{A0F23830-02B1-694B-97DD-AE74AB1F1F07}" type="pres">
      <dgm:prSet presAssocID="{13E6A8E1-9EC5-B748-B601-9DF42DF466AA}" presName="hierRoot2" presStyleCnt="0">
        <dgm:presLayoutVars>
          <dgm:hierBranch val="init"/>
        </dgm:presLayoutVars>
      </dgm:prSet>
      <dgm:spPr/>
    </dgm:pt>
    <dgm:pt modelId="{DAA051A7-1E4C-AD47-95D7-EA84256A7B08}" type="pres">
      <dgm:prSet presAssocID="{13E6A8E1-9EC5-B748-B601-9DF42DF466AA}" presName="rootComposite" presStyleCnt="0"/>
      <dgm:spPr/>
    </dgm:pt>
    <dgm:pt modelId="{A1DD406C-8936-E047-BB74-CD17F33B962D}" type="pres">
      <dgm:prSet presAssocID="{13E6A8E1-9EC5-B748-B601-9DF42DF466AA}" presName="rootText" presStyleLbl="node2" presStyleIdx="3" presStyleCnt="5">
        <dgm:presLayoutVars>
          <dgm:chPref val="3"/>
        </dgm:presLayoutVars>
      </dgm:prSet>
      <dgm:spPr/>
    </dgm:pt>
    <dgm:pt modelId="{AEC11807-87E9-8E4A-9180-66EF4B43BA59}" type="pres">
      <dgm:prSet presAssocID="{13E6A8E1-9EC5-B748-B601-9DF42DF466AA}" presName="rootPict" presStyleLbl="alignImgPlace1" presStyleIdx="10" presStyleCnt="16"/>
      <dgm:spPr/>
    </dgm:pt>
    <dgm:pt modelId="{3149D74A-7F1B-BE45-ACEF-FA76C3810436}" type="pres">
      <dgm:prSet presAssocID="{13E6A8E1-9EC5-B748-B601-9DF42DF466AA}" presName="rootConnector" presStyleLbl="node2" presStyleIdx="3" presStyleCnt="5"/>
      <dgm:spPr/>
    </dgm:pt>
    <dgm:pt modelId="{26CE6E95-5C28-1441-A3A8-1796863CB191}" type="pres">
      <dgm:prSet presAssocID="{13E6A8E1-9EC5-B748-B601-9DF42DF466AA}" presName="hierChild4" presStyleCnt="0"/>
      <dgm:spPr/>
    </dgm:pt>
    <dgm:pt modelId="{200449C1-82D9-F741-AE8C-F16200D13B59}" type="pres">
      <dgm:prSet presAssocID="{70A25509-3271-0748-8757-E7924088CA21}" presName="Name37" presStyleLbl="parChTrans1D3" presStyleIdx="6" presStyleCnt="10"/>
      <dgm:spPr/>
    </dgm:pt>
    <dgm:pt modelId="{D73D414C-BAC2-8147-BD1F-C21966D4573C}" type="pres">
      <dgm:prSet presAssocID="{1FB3E03B-99C3-0941-B63B-CCD9AE39C4C7}" presName="hierRoot2" presStyleCnt="0">
        <dgm:presLayoutVars>
          <dgm:hierBranch val="init"/>
        </dgm:presLayoutVars>
      </dgm:prSet>
      <dgm:spPr/>
    </dgm:pt>
    <dgm:pt modelId="{9B99D558-195B-9643-8F99-E81D78E5F7ED}" type="pres">
      <dgm:prSet presAssocID="{1FB3E03B-99C3-0941-B63B-CCD9AE39C4C7}" presName="rootComposite" presStyleCnt="0"/>
      <dgm:spPr/>
    </dgm:pt>
    <dgm:pt modelId="{4395AD5D-21F4-FB44-BEFA-CF914071B1C5}" type="pres">
      <dgm:prSet presAssocID="{1FB3E03B-99C3-0941-B63B-CCD9AE39C4C7}" presName="rootText" presStyleLbl="node3" presStyleIdx="6" presStyleCnt="10">
        <dgm:presLayoutVars>
          <dgm:chPref val="3"/>
        </dgm:presLayoutVars>
      </dgm:prSet>
      <dgm:spPr/>
    </dgm:pt>
    <dgm:pt modelId="{E48ACC0B-BEB3-9647-9644-C66676FD9AB6}" type="pres">
      <dgm:prSet presAssocID="{1FB3E03B-99C3-0941-B63B-CCD9AE39C4C7}" presName="rootPict" presStyleLbl="alignImgPlace1" presStyleIdx="11" presStyleCnt="16"/>
      <dgm:spPr/>
    </dgm:pt>
    <dgm:pt modelId="{1113AE2E-2653-9647-8E2E-9B34B68B75BE}" type="pres">
      <dgm:prSet presAssocID="{1FB3E03B-99C3-0941-B63B-CCD9AE39C4C7}" presName="rootConnector" presStyleLbl="node3" presStyleIdx="6" presStyleCnt="10"/>
      <dgm:spPr/>
    </dgm:pt>
    <dgm:pt modelId="{87B7E364-02C3-D740-927B-7F767AD44145}" type="pres">
      <dgm:prSet presAssocID="{1FB3E03B-99C3-0941-B63B-CCD9AE39C4C7}" presName="hierChild4" presStyleCnt="0"/>
      <dgm:spPr/>
    </dgm:pt>
    <dgm:pt modelId="{F4E690B6-DAFD-F442-B3C7-D09C4BA9FE76}" type="pres">
      <dgm:prSet presAssocID="{1FB3E03B-99C3-0941-B63B-CCD9AE39C4C7}" presName="hierChild5" presStyleCnt="0"/>
      <dgm:spPr/>
    </dgm:pt>
    <dgm:pt modelId="{1E3B2153-5A5A-FB48-B7D2-FD40486E86B1}" type="pres">
      <dgm:prSet presAssocID="{16A4AAF1-FBE6-9843-A81A-1D4D739335A1}" presName="Name37" presStyleLbl="parChTrans1D3" presStyleIdx="7" presStyleCnt="10"/>
      <dgm:spPr/>
    </dgm:pt>
    <dgm:pt modelId="{DFA0FFDA-C828-D04D-9618-1E488ADC0383}" type="pres">
      <dgm:prSet presAssocID="{9560919D-D228-D244-A953-C8C8FA25023A}" presName="hierRoot2" presStyleCnt="0">
        <dgm:presLayoutVars>
          <dgm:hierBranch val="init"/>
        </dgm:presLayoutVars>
      </dgm:prSet>
      <dgm:spPr/>
    </dgm:pt>
    <dgm:pt modelId="{F6628BAB-7D75-F84D-9FB8-8B82F8E62891}" type="pres">
      <dgm:prSet presAssocID="{9560919D-D228-D244-A953-C8C8FA25023A}" presName="rootComposite" presStyleCnt="0"/>
      <dgm:spPr/>
    </dgm:pt>
    <dgm:pt modelId="{6C60DDB4-505B-B24C-86F7-6FD9DBEE57EC}" type="pres">
      <dgm:prSet presAssocID="{9560919D-D228-D244-A953-C8C8FA25023A}" presName="rootText" presStyleLbl="node3" presStyleIdx="7" presStyleCnt="10">
        <dgm:presLayoutVars>
          <dgm:chPref val="3"/>
        </dgm:presLayoutVars>
      </dgm:prSet>
      <dgm:spPr/>
    </dgm:pt>
    <dgm:pt modelId="{06E84A73-5E06-654F-9117-DA4F7C3632D1}" type="pres">
      <dgm:prSet presAssocID="{9560919D-D228-D244-A953-C8C8FA25023A}" presName="rootPict" presStyleLbl="alignImgPlace1" presStyleIdx="12" presStyleCnt="16"/>
      <dgm:spPr/>
    </dgm:pt>
    <dgm:pt modelId="{F23426CC-4A19-CB42-95AB-46410CD77522}" type="pres">
      <dgm:prSet presAssocID="{9560919D-D228-D244-A953-C8C8FA25023A}" presName="rootConnector" presStyleLbl="node3" presStyleIdx="7" presStyleCnt="10"/>
      <dgm:spPr/>
    </dgm:pt>
    <dgm:pt modelId="{7B1080DB-3E4B-744D-9187-3FD5B2A064FF}" type="pres">
      <dgm:prSet presAssocID="{9560919D-D228-D244-A953-C8C8FA25023A}" presName="hierChild4" presStyleCnt="0"/>
      <dgm:spPr/>
    </dgm:pt>
    <dgm:pt modelId="{B1BE02F2-8F18-4A44-B92A-B538D0AD2A68}" type="pres">
      <dgm:prSet presAssocID="{9560919D-D228-D244-A953-C8C8FA25023A}" presName="hierChild5" presStyleCnt="0"/>
      <dgm:spPr/>
    </dgm:pt>
    <dgm:pt modelId="{B23B19A7-C89B-074E-8A06-0BC4E9BF4ADC}" type="pres">
      <dgm:prSet presAssocID="{13E6A8E1-9EC5-B748-B601-9DF42DF466AA}" presName="hierChild5" presStyleCnt="0"/>
      <dgm:spPr/>
    </dgm:pt>
    <dgm:pt modelId="{0F62B0B9-F944-5142-8669-8DA87C33AA1A}" type="pres">
      <dgm:prSet presAssocID="{D213FE97-C66E-0E44-A42E-553B51A6F833}" presName="Name37" presStyleLbl="parChTrans1D2" presStyleIdx="4" presStyleCnt="5"/>
      <dgm:spPr/>
    </dgm:pt>
    <dgm:pt modelId="{124B3863-DACB-8C4C-BC41-A294F76C29CA}" type="pres">
      <dgm:prSet presAssocID="{5BF966A8-0599-5248-817F-5213B0E347B1}" presName="hierRoot2" presStyleCnt="0">
        <dgm:presLayoutVars>
          <dgm:hierBranch val="init"/>
        </dgm:presLayoutVars>
      </dgm:prSet>
      <dgm:spPr/>
    </dgm:pt>
    <dgm:pt modelId="{24A60B70-F985-1144-87B1-8D495CAEE149}" type="pres">
      <dgm:prSet presAssocID="{5BF966A8-0599-5248-817F-5213B0E347B1}" presName="rootComposite" presStyleCnt="0"/>
      <dgm:spPr/>
    </dgm:pt>
    <dgm:pt modelId="{2A023EB8-6CAE-9D4E-A269-11D7DA11812F}" type="pres">
      <dgm:prSet presAssocID="{5BF966A8-0599-5248-817F-5213B0E347B1}" presName="rootText" presStyleLbl="node2" presStyleIdx="4" presStyleCnt="5">
        <dgm:presLayoutVars>
          <dgm:chPref val="3"/>
        </dgm:presLayoutVars>
      </dgm:prSet>
      <dgm:spPr/>
    </dgm:pt>
    <dgm:pt modelId="{DC84E55C-1456-D245-883D-608983E8B671}" type="pres">
      <dgm:prSet presAssocID="{5BF966A8-0599-5248-817F-5213B0E347B1}" presName="rootPict" presStyleLbl="alignImgPlace1" presStyleIdx="13" presStyleCnt="16"/>
      <dgm:spPr/>
    </dgm:pt>
    <dgm:pt modelId="{41F7389F-F2E5-6744-B1FD-6239EF73A1E2}" type="pres">
      <dgm:prSet presAssocID="{5BF966A8-0599-5248-817F-5213B0E347B1}" presName="rootConnector" presStyleLbl="node2" presStyleIdx="4" presStyleCnt="5"/>
      <dgm:spPr/>
    </dgm:pt>
    <dgm:pt modelId="{E9027CA7-1688-DA46-A316-061DB00CD1A2}" type="pres">
      <dgm:prSet presAssocID="{5BF966A8-0599-5248-817F-5213B0E347B1}" presName="hierChild4" presStyleCnt="0"/>
      <dgm:spPr/>
    </dgm:pt>
    <dgm:pt modelId="{3CE67DB7-7479-8942-BEAC-602A52270827}" type="pres">
      <dgm:prSet presAssocID="{FCE17AFB-AAA6-B44B-8635-E7860F173A1A}" presName="Name37" presStyleLbl="parChTrans1D3" presStyleIdx="8" presStyleCnt="10"/>
      <dgm:spPr/>
    </dgm:pt>
    <dgm:pt modelId="{5415F5C2-99C0-624A-864D-F6E7FF3FCE8C}" type="pres">
      <dgm:prSet presAssocID="{9D154AED-0957-F44E-A524-36204825E5A6}" presName="hierRoot2" presStyleCnt="0">
        <dgm:presLayoutVars>
          <dgm:hierBranch val="init"/>
        </dgm:presLayoutVars>
      </dgm:prSet>
      <dgm:spPr/>
    </dgm:pt>
    <dgm:pt modelId="{CADEAF7D-3D84-F846-ABCF-803ECDEB13E8}" type="pres">
      <dgm:prSet presAssocID="{9D154AED-0957-F44E-A524-36204825E5A6}" presName="rootComposite" presStyleCnt="0"/>
      <dgm:spPr/>
    </dgm:pt>
    <dgm:pt modelId="{5BE84E68-60FF-954D-8C7A-176BAD02700B}" type="pres">
      <dgm:prSet presAssocID="{9D154AED-0957-F44E-A524-36204825E5A6}" presName="rootText" presStyleLbl="node3" presStyleIdx="8" presStyleCnt="10">
        <dgm:presLayoutVars>
          <dgm:chPref val="3"/>
        </dgm:presLayoutVars>
      </dgm:prSet>
      <dgm:spPr/>
    </dgm:pt>
    <dgm:pt modelId="{00B370A2-0141-024B-84A8-C13BE0409AE9}" type="pres">
      <dgm:prSet presAssocID="{9D154AED-0957-F44E-A524-36204825E5A6}" presName="rootPict" presStyleLbl="alignImgPlace1" presStyleIdx="14" presStyleCnt="16"/>
      <dgm:spPr/>
    </dgm:pt>
    <dgm:pt modelId="{F5E6C48C-E503-7F47-B58E-5E930C36869F}" type="pres">
      <dgm:prSet presAssocID="{9D154AED-0957-F44E-A524-36204825E5A6}" presName="rootConnector" presStyleLbl="node3" presStyleIdx="8" presStyleCnt="10"/>
      <dgm:spPr/>
    </dgm:pt>
    <dgm:pt modelId="{23F56333-4F3F-FE48-9B53-EB9F30195360}" type="pres">
      <dgm:prSet presAssocID="{9D154AED-0957-F44E-A524-36204825E5A6}" presName="hierChild4" presStyleCnt="0"/>
      <dgm:spPr/>
    </dgm:pt>
    <dgm:pt modelId="{9759F8B0-F69F-8145-84AF-E1896ABAA314}" type="pres">
      <dgm:prSet presAssocID="{9D154AED-0957-F44E-A524-36204825E5A6}" presName="hierChild5" presStyleCnt="0"/>
      <dgm:spPr/>
    </dgm:pt>
    <dgm:pt modelId="{9C19CA04-B4A1-8B42-A688-415A36F71F65}" type="pres">
      <dgm:prSet presAssocID="{C1F08154-ABA8-4340-817A-D375B23DC768}" presName="Name37" presStyleLbl="parChTrans1D3" presStyleIdx="9" presStyleCnt="10"/>
      <dgm:spPr/>
    </dgm:pt>
    <dgm:pt modelId="{40C9B6B1-D18B-2441-BB5A-D3316DFC3EF5}" type="pres">
      <dgm:prSet presAssocID="{E929C3AC-EED5-7B43-88E6-6082D0F3655D}" presName="hierRoot2" presStyleCnt="0">
        <dgm:presLayoutVars>
          <dgm:hierBranch val="init"/>
        </dgm:presLayoutVars>
      </dgm:prSet>
      <dgm:spPr/>
    </dgm:pt>
    <dgm:pt modelId="{144C968F-3D8E-C84B-94D8-D9B94BFAF327}" type="pres">
      <dgm:prSet presAssocID="{E929C3AC-EED5-7B43-88E6-6082D0F3655D}" presName="rootComposite" presStyleCnt="0"/>
      <dgm:spPr/>
    </dgm:pt>
    <dgm:pt modelId="{7FDD844F-6CE7-4246-A64A-F9C09B73BF69}" type="pres">
      <dgm:prSet presAssocID="{E929C3AC-EED5-7B43-88E6-6082D0F3655D}" presName="rootText" presStyleLbl="node3" presStyleIdx="9" presStyleCnt="10">
        <dgm:presLayoutVars>
          <dgm:chPref val="3"/>
        </dgm:presLayoutVars>
      </dgm:prSet>
      <dgm:spPr/>
    </dgm:pt>
    <dgm:pt modelId="{84DF26E1-4A85-2E4B-98DE-D7A79D8188EF}" type="pres">
      <dgm:prSet presAssocID="{E929C3AC-EED5-7B43-88E6-6082D0F3655D}" presName="rootPict" presStyleLbl="alignImgPlace1" presStyleIdx="15" presStyleCnt="16"/>
      <dgm:spPr/>
    </dgm:pt>
    <dgm:pt modelId="{9F279028-0299-1146-94CD-0A7B7B7991A5}" type="pres">
      <dgm:prSet presAssocID="{E929C3AC-EED5-7B43-88E6-6082D0F3655D}" presName="rootConnector" presStyleLbl="node3" presStyleIdx="9" presStyleCnt="10"/>
      <dgm:spPr/>
    </dgm:pt>
    <dgm:pt modelId="{4AA202F1-AE0E-ED47-A3AA-AD6F09444747}" type="pres">
      <dgm:prSet presAssocID="{E929C3AC-EED5-7B43-88E6-6082D0F3655D}" presName="hierChild4" presStyleCnt="0"/>
      <dgm:spPr/>
    </dgm:pt>
    <dgm:pt modelId="{A357427A-1A53-6F42-B613-569243933301}" type="pres">
      <dgm:prSet presAssocID="{E929C3AC-EED5-7B43-88E6-6082D0F3655D}" presName="hierChild5" presStyleCnt="0"/>
      <dgm:spPr/>
    </dgm:pt>
    <dgm:pt modelId="{C9F4C1D8-B116-4142-A623-46AC8377575A}" type="pres">
      <dgm:prSet presAssocID="{5BF966A8-0599-5248-817F-5213B0E347B1}" presName="hierChild5" presStyleCnt="0"/>
      <dgm:spPr/>
    </dgm:pt>
    <dgm:pt modelId="{D1497C58-652B-9048-ADA5-0E5CF5B788A3}" type="pres">
      <dgm:prSet presAssocID="{D035500E-6975-3B4F-880E-B106190DFBE6}" presName="hierChild3" presStyleCnt="0"/>
      <dgm:spPr/>
    </dgm:pt>
  </dgm:ptLst>
  <dgm:cxnLst>
    <dgm:cxn modelId="{4B632004-58B4-AC47-809B-58267449E3A2}" type="presOf" srcId="{9D154AED-0957-F44E-A524-36204825E5A6}" destId="{5BE84E68-60FF-954D-8C7A-176BAD02700B}" srcOrd="0" destOrd="0" presId="urn:microsoft.com/office/officeart/2005/8/layout/pictureOrgChart+Icon"/>
    <dgm:cxn modelId="{663EAE06-3B51-9E41-BE45-71CAEA47D06F}" type="presOf" srcId="{13E6A8E1-9EC5-B748-B601-9DF42DF466AA}" destId="{3149D74A-7F1B-BE45-ACEF-FA76C3810436}" srcOrd="1" destOrd="0" presId="urn:microsoft.com/office/officeart/2005/8/layout/pictureOrgChart+Icon"/>
    <dgm:cxn modelId="{CA5F4608-F640-DD4A-A27E-009CD48CC1A6}" type="presOf" srcId="{E929C3AC-EED5-7B43-88E6-6082D0F3655D}" destId="{9F279028-0299-1146-94CD-0A7B7B7991A5}" srcOrd="1" destOrd="0" presId="urn:microsoft.com/office/officeart/2005/8/layout/pictureOrgChart+Icon"/>
    <dgm:cxn modelId="{2BD7220B-814A-8443-B6EB-49DB99120836}" type="presOf" srcId="{31E15A38-C323-764C-AA0B-EE436AA5A201}" destId="{F72A52D8-A36D-3845-8F6F-E4B5A987C786}" srcOrd="1" destOrd="0" presId="urn:microsoft.com/office/officeart/2005/8/layout/pictureOrgChart+Icon"/>
    <dgm:cxn modelId="{3F85AA0F-0706-674A-BF97-13122E5CBAF8}" type="presOf" srcId="{70A25509-3271-0748-8757-E7924088CA21}" destId="{200449C1-82D9-F741-AE8C-F16200D13B59}" srcOrd="0" destOrd="0" presId="urn:microsoft.com/office/officeart/2005/8/layout/pictureOrgChart+Icon"/>
    <dgm:cxn modelId="{39BD9F10-1170-F648-AA37-92CE42CC679B}" type="presOf" srcId="{FB7C9CD5-2313-9940-9157-C7DDA72D6DA2}" destId="{FE62C117-7E0B-2647-A794-78F2AF3058D4}" srcOrd="0" destOrd="0" presId="urn:microsoft.com/office/officeart/2005/8/layout/pictureOrgChart+Icon"/>
    <dgm:cxn modelId="{1D15CF16-42D5-0F4F-8DAD-F2F8D57D28EE}" type="presOf" srcId="{B7605DFF-039A-234A-A309-E4EF4DFA8C70}" destId="{5D5F1396-B825-E148-9A62-DD571819A992}" srcOrd="0" destOrd="0" presId="urn:microsoft.com/office/officeart/2005/8/layout/pictureOrgChart+Icon"/>
    <dgm:cxn modelId="{82E4261B-E84C-5141-A075-315751B4CB16}" type="presOf" srcId="{832CA929-53CE-1845-9D9E-214811466817}" destId="{FA6224E8-B294-F446-B677-2237354F42EA}" srcOrd="0" destOrd="0" presId="urn:microsoft.com/office/officeart/2005/8/layout/pictureOrgChart+Icon"/>
    <dgm:cxn modelId="{4109D31C-4EB5-6B48-8F70-8DFDC6ACA47A}" type="presOf" srcId="{8DDE41F2-D4A2-4D4C-860C-07D645360FE5}" destId="{44AC4839-2E5B-5342-BD19-94717F05AD1F}" srcOrd="0" destOrd="0" presId="urn:microsoft.com/office/officeart/2005/8/layout/pictureOrgChart+Icon"/>
    <dgm:cxn modelId="{CF8C0629-3D3E-524F-A360-31F1A6AB87A3}" type="presOf" srcId="{16A4AAF1-FBE6-9843-A81A-1D4D739335A1}" destId="{1E3B2153-5A5A-FB48-B7D2-FD40486E86B1}" srcOrd="0" destOrd="0" presId="urn:microsoft.com/office/officeart/2005/8/layout/pictureOrgChart+Icon"/>
    <dgm:cxn modelId="{4A9D452C-092A-5E44-B23A-CCA96E71056E}" type="presOf" srcId="{95204322-36A9-0241-A3F6-622A2804341F}" destId="{7C6F1611-57B3-274E-9F1B-2ECD657835EE}" srcOrd="0" destOrd="0" presId="urn:microsoft.com/office/officeart/2005/8/layout/pictureOrgChart+Icon"/>
    <dgm:cxn modelId="{0E0C362D-6831-E54F-9D26-10F355C9DAAC}" srcId="{1D930641-80DC-5043-9824-8F472ADA1E98}" destId="{8DDE41F2-D4A2-4D4C-860C-07D645360FE5}" srcOrd="0" destOrd="0" parTransId="{BBB863CF-F374-C543-B84C-B7801AC8675A}" sibTransId="{43A51FD8-1457-4D4F-A3F2-F9A088ADEAD4}"/>
    <dgm:cxn modelId="{385AD132-E3B7-BF47-A915-436C68035BC4}" type="presOf" srcId="{C1F08154-ABA8-4340-817A-D375B23DC768}" destId="{9C19CA04-B4A1-8B42-A688-415A36F71F65}" srcOrd="0" destOrd="0" presId="urn:microsoft.com/office/officeart/2005/8/layout/pictureOrgChart+Icon"/>
    <dgm:cxn modelId="{2DC34B34-222F-9443-B390-46AC0CECD5CB}" type="presOf" srcId="{0B467F64-747C-3D4F-91A0-15BE4461FF8D}" destId="{1F862D9A-407C-BF4B-99B3-0583B4F0BEA2}" srcOrd="0" destOrd="0" presId="urn:microsoft.com/office/officeart/2005/8/layout/pictureOrgChart+Icon"/>
    <dgm:cxn modelId="{1C311E38-504C-C743-9221-1B3169BD9C06}" type="presOf" srcId="{1FB3E03B-99C3-0941-B63B-CCD9AE39C4C7}" destId="{1113AE2E-2653-9647-8E2E-9B34B68B75BE}" srcOrd="1" destOrd="0" presId="urn:microsoft.com/office/officeart/2005/8/layout/pictureOrgChart+Icon"/>
    <dgm:cxn modelId="{2C4D883A-60D7-6843-97E7-1F76489F20E4}" type="presOf" srcId="{37EE9156-1F39-5341-837C-16F763EADEB9}" destId="{F126EFC5-57C1-7C4C-98BA-1833464B0505}" srcOrd="1" destOrd="0" presId="urn:microsoft.com/office/officeart/2005/8/layout/pictureOrgChart+Icon"/>
    <dgm:cxn modelId="{FAFDF33C-290D-4BFC-8603-447302AFC2A7}" type="presOf" srcId="{BF010ED7-1A18-429A-BC40-90F5B02261DC}" destId="{11FF181B-79E5-4A0B-9F32-26AEC20A3D0F}" srcOrd="0" destOrd="0" presId="urn:microsoft.com/office/officeart/2005/8/layout/pictureOrgChart+Icon"/>
    <dgm:cxn modelId="{5756BD3E-E2EE-E24D-9547-FF952C49E16F}" type="presOf" srcId="{9ABCB3BD-97EB-5247-B7ED-D9D4E4CA87B0}" destId="{3A5B2550-A177-2640-9FFA-3C7204D748A3}" srcOrd="1" destOrd="0" presId="urn:microsoft.com/office/officeart/2005/8/layout/pictureOrgChart+Icon"/>
    <dgm:cxn modelId="{501FB062-DB79-F24B-AA90-77308C8252EA}" srcId="{37EE9156-1F39-5341-837C-16F763EADEB9}" destId="{31E15A38-C323-764C-AA0B-EE436AA5A201}" srcOrd="1" destOrd="0" parTransId="{97B4805D-FCD8-D348-859A-F5FCE85172C6}" sibTransId="{946D3C1C-6376-2F4A-A583-EC8E8F800DFC}"/>
    <dgm:cxn modelId="{10515566-F067-FD4C-B4E3-BD7038D1ACA3}" type="presOf" srcId="{1D930641-80DC-5043-9824-8F472ADA1E98}" destId="{DAC6233E-08A2-F841-A942-EAC6381ED181}" srcOrd="0" destOrd="0" presId="urn:microsoft.com/office/officeart/2005/8/layout/pictureOrgChart+Icon"/>
    <dgm:cxn modelId="{791E0348-5147-A64C-AF65-219FB1BCD9E5}" type="presOf" srcId="{AD90DB39-C264-9C44-AC6A-5DDB9F692D76}" destId="{38BB059D-1159-934D-A0B3-149E61CC28DF}" srcOrd="1" destOrd="0" presId="urn:microsoft.com/office/officeart/2005/8/layout/pictureOrgChart+Icon"/>
    <dgm:cxn modelId="{4474E76A-8121-FF41-85CC-54E00347A829}" type="presOf" srcId="{1D930641-80DC-5043-9824-8F472ADA1E98}" destId="{FD93A236-5F16-A047-81E4-6E4829B18C70}" srcOrd="1" destOrd="0" presId="urn:microsoft.com/office/officeart/2005/8/layout/pictureOrgChart+Icon"/>
    <dgm:cxn modelId="{E5A0F14A-890C-2C46-8F29-DA5371687388}" type="presOf" srcId="{D213FE97-C66E-0E44-A42E-553B51A6F833}" destId="{0F62B0B9-F944-5142-8669-8DA87C33AA1A}" srcOrd="0" destOrd="0" presId="urn:microsoft.com/office/officeart/2005/8/layout/pictureOrgChart+Icon"/>
    <dgm:cxn modelId="{05CE356F-CA92-D240-AE99-7E67CF60AC36}" type="presOf" srcId="{FB7C9CD5-2313-9940-9157-C7DDA72D6DA2}" destId="{8017A09A-8D5F-4147-88EE-A1662299DF6F}" srcOrd="1" destOrd="0" presId="urn:microsoft.com/office/officeart/2005/8/layout/pictureOrgChart+Icon"/>
    <dgm:cxn modelId="{DEFD676F-899D-6142-B988-4BDE5EABC36C}" type="presOf" srcId="{7DAF2DD9-50A8-4D40-84A6-93B88E686214}" destId="{4B534154-1C7B-CB4F-82EE-7853B7D527F6}" srcOrd="0" destOrd="0" presId="urn:microsoft.com/office/officeart/2005/8/layout/pictureOrgChart+Icon"/>
    <dgm:cxn modelId="{A0E7936F-82D7-B745-A399-CB8AAA9F9D6E}" srcId="{D035500E-6975-3B4F-880E-B106190DFBE6}" destId="{37EE9156-1F39-5341-837C-16F763EADEB9}" srcOrd="0" destOrd="0" parTransId="{832CA929-53CE-1845-9D9E-214811466817}" sibTransId="{D1F544E0-299D-654F-9838-CCBDF189B649}"/>
    <dgm:cxn modelId="{87E9BF70-C02C-B948-A77A-36B3A2E8A4B4}" type="presOf" srcId="{37EE9156-1F39-5341-837C-16F763EADEB9}" destId="{EE51FCCB-CC55-2640-9C02-FAF1F0F3C239}" srcOrd="0" destOrd="0" presId="urn:microsoft.com/office/officeart/2005/8/layout/pictureOrgChart+Icon"/>
    <dgm:cxn modelId="{01DB6271-1666-884F-89D3-77750C8B9275}" type="presOf" srcId="{13E6A8E1-9EC5-B748-B601-9DF42DF466AA}" destId="{A1DD406C-8936-E047-BB74-CD17F33B962D}" srcOrd="0" destOrd="0" presId="urn:microsoft.com/office/officeart/2005/8/layout/pictureOrgChart+Icon"/>
    <dgm:cxn modelId="{40164F51-3F45-5843-833B-F9B25977EFE9}" srcId="{1D930641-80DC-5043-9824-8F472ADA1E98}" destId="{9ABCB3BD-97EB-5247-B7ED-D9D4E4CA87B0}" srcOrd="1" destOrd="0" parTransId="{7DAF2DD9-50A8-4D40-84A6-93B88E686214}" sibTransId="{E471457C-244B-8B42-810E-35CC08717FE9}"/>
    <dgm:cxn modelId="{E9B2F156-74E4-CE4D-B4EC-D768A0562410}" type="presOf" srcId="{D035500E-6975-3B4F-880E-B106190DFBE6}" destId="{228F050E-009C-A54D-8E82-ED3FEADE96EB}" srcOrd="1" destOrd="0" presId="urn:microsoft.com/office/officeart/2005/8/layout/pictureOrgChart+Icon"/>
    <dgm:cxn modelId="{6F486757-40B1-9747-8281-FBA49F738A5A}" type="presOf" srcId="{1FB3E03B-99C3-0941-B63B-CCD9AE39C4C7}" destId="{4395AD5D-21F4-FB44-BEFA-CF914071B1C5}" srcOrd="0" destOrd="0" presId="urn:microsoft.com/office/officeart/2005/8/layout/pictureOrgChart+Icon"/>
    <dgm:cxn modelId="{7A838C59-0FB4-8E45-8AA5-EA879F63CE4B}" type="presOf" srcId="{5BF966A8-0599-5248-817F-5213B0E347B1}" destId="{2A023EB8-6CAE-9D4E-A269-11D7DA11812F}" srcOrd="0" destOrd="0" presId="urn:microsoft.com/office/officeart/2005/8/layout/pictureOrgChart+Icon"/>
    <dgm:cxn modelId="{0FBF0584-6F6B-0244-BA4E-902016FBBB18}" srcId="{AD90DB39-C264-9C44-AC6A-5DDB9F692D76}" destId="{FB7C9CD5-2313-9940-9157-C7DDA72D6DA2}" srcOrd="0" destOrd="0" parTransId="{3E9F96EF-723E-E34B-98C6-0FB8CDC8BD1C}" sibTransId="{A3CB94E5-1D70-504C-9476-75AA558C957A}"/>
    <dgm:cxn modelId="{8F110B86-2365-BC4A-9395-E87E90CEF0BC}" type="presOf" srcId="{FCE17AFB-AAA6-B44B-8635-E7860F173A1A}" destId="{3CE67DB7-7479-8942-BEAC-602A52270827}" srcOrd="0" destOrd="0" presId="urn:microsoft.com/office/officeart/2005/8/layout/pictureOrgChart+Icon"/>
    <dgm:cxn modelId="{63090790-081F-E642-9C05-F86411B60691}" type="presOf" srcId="{5BF966A8-0599-5248-817F-5213B0E347B1}" destId="{41F7389F-F2E5-6744-B1FD-6239EF73A1E2}" srcOrd="1" destOrd="0" presId="urn:microsoft.com/office/officeart/2005/8/layout/pictureOrgChart+Icon"/>
    <dgm:cxn modelId="{B02F0991-34B9-3843-95C9-AC7E9A4EA5B9}" srcId="{D035500E-6975-3B4F-880E-B106190DFBE6}" destId="{AD90DB39-C264-9C44-AC6A-5DDB9F692D76}" srcOrd="2" destOrd="0" parTransId="{000DB9DD-8DED-3647-8661-24D8017793E3}" sibTransId="{A349B027-9581-3B4A-AD8F-89276B396015}"/>
    <dgm:cxn modelId="{60B98593-300D-C242-92A2-CB7C7AD9C58F}" type="presOf" srcId="{5E57A0BC-1873-D748-9CDB-36439E96D362}" destId="{74FF84AF-A6E7-8F4D-8150-DEB928B83D26}" srcOrd="0" destOrd="0" presId="urn:microsoft.com/office/officeart/2005/8/layout/pictureOrgChart+Icon"/>
    <dgm:cxn modelId="{54FCE695-9609-7043-B64F-01BB39197F7E}" srcId="{5BF966A8-0599-5248-817F-5213B0E347B1}" destId="{9D154AED-0957-F44E-A524-36204825E5A6}" srcOrd="0" destOrd="0" parTransId="{FCE17AFB-AAA6-B44B-8635-E7860F173A1A}" sibTransId="{1D2F9294-A111-7841-9DC9-F83CF067E85A}"/>
    <dgm:cxn modelId="{A64BB896-C7EB-7948-9BD7-A1B8BB5B3296}" type="presOf" srcId="{83C5D164-1A73-8C45-8359-269D3F41D94F}" destId="{66C667E3-2DCC-D04B-B320-E0D41D51F1C4}" srcOrd="0" destOrd="0" presId="urn:microsoft.com/office/officeart/2005/8/layout/pictureOrgChart+Icon"/>
    <dgm:cxn modelId="{3DEC0899-F8F2-3D4F-B877-51A4F477017A}" srcId="{BF010ED7-1A18-429A-BC40-90F5B02261DC}" destId="{D035500E-6975-3B4F-880E-B106190DFBE6}" srcOrd="0" destOrd="0" parTransId="{120DDF21-928F-504B-BA36-7327147226E7}" sibTransId="{5433DAE0-0911-A147-858A-873BC7D470F2}"/>
    <dgm:cxn modelId="{F231F49D-4B62-D34E-94FE-14C7B5A64AB7}" type="presOf" srcId="{9ABCB3BD-97EB-5247-B7ED-D9D4E4CA87B0}" destId="{DF0B0A23-6BB3-3047-9023-4E7618D21C7B}" srcOrd="0" destOrd="0" presId="urn:microsoft.com/office/officeart/2005/8/layout/pictureOrgChart+Icon"/>
    <dgm:cxn modelId="{2284759E-6EE5-2D46-AFE7-449CD2AE1464}" type="presOf" srcId="{31E15A38-C323-764C-AA0B-EE436AA5A201}" destId="{B2E6E664-A834-F948-81F9-D59FCF604E5F}" srcOrd="0" destOrd="0" presId="urn:microsoft.com/office/officeart/2005/8/layout/pictureOrgChart+Icon"/>
    <dgm:cxn modelId="{8ADBD29E-90B8-BF46-83DE-AA466B6768B7}" type="presOf" srcId="{9560919D-D228-D244-A953-C8C8FA25023A}" destId="{F23426CC-4A19-CB42-95AB-46410CD77522}" srcOrd="1" destOrd="0" presId="urn:microsoft.com/office/officeart/2005/8/layout/pictureOrgChart+Icon"/>
    <dgm:cxn modelId="{6D649FA6-B667-9B4F-888C-FFBBAFCDD99C}" srcId="{5BF966A8-0599-5248-817F-5213B0E347B1}" destId="{E929C3AC-EED5-7B43-88E6-6082D0F3655D}" srcOrd="1" destOrd="0" parTransId="{C1F08154-ABA8-4340-817A-D375B23DC768}" sibTransId="{CEF72DF0-F55E-F343-9A02-77B2D8FB9008}"/>
    <dgm:cxn modelId="{A90CFFAA-6281-AA4B-99E4-8F8691D48A03}" srcId="{13E6A8E1-9EC5-B748-B601-9DF42DF466AA}" destId="{9560919D-D228-D244-A953-C8C8FA25023A}" srcOrd="1" destOrd="0" parTransId="{16A4AAF1-FBE6-9843-A81A-1D4D739335A1}" sibTransId="{BDE67C2D-40F5-8E4B-ADCA-2F925E56BBAC}"/>
    <dgm:cxn modelId="{2E50A9B7-EF17-B342-8228-D1BD3D16E8B9}" type="presOf" srcId="{6E320F8D-C3B5-2D4F-BAB6-F2EA6A07F4F5}" destId="{D7B93744-7DC9-BF45-958A-10115C5AC906}" srcOrd="1" destOrd="0" presId="urn:microsoft.com/office/officeart/2005/8/layout/pictureOrgChart+Icon"/>
    <dgm:cxn modelId="{DCAB49BE-7F0B-5F4B-BB1A-0B8F8E8D04CE}" type="presOf" srcId="{9560919D-D228-D244-A953-C8C8FA25023A}" destId="{6C60DDB4-505B-B24C-86F7-6FD9DBEE57EC}" srcOrd="0" destOrd="0" presId="urn:microsoft.com/office/officeart/2005/8/layout/pictureOrgChart+Icon"/>
    <dgm:cxn modelId="{F24782C4-5D01-5C4D-9D8E-8DB8B2744FBD}" type="presOf" srcId="{3E9F96EF-723E-E34B-98C6-0FB8CDC8BD1C}" destId="{E10166D2-ECF0-6B43-A540-6D13CB7637C2}" srcOrd="0" destOrd="0" presId="urn:microsoft.com/office/officeart/2005/8/layout/pictureOrgChart+Icon"/>
    <dgm:cxn modelId="{CBA160C7-6DEE-A842-B8DF-8C9416B1AE45}" type="presOf" srcId="{9D154AED-0957-F44E-A524-36204825E5A6}" destId="{F5E6C48C-E503-7F47-B58E-5E930C36869F}" srcOrd="1" destOrd="0" presId="urn:microsoft.com/office/officeart/2005/8/layout/pictureOrgChart+Icon"/>
    <dgm:cxn modelId="{583D01C9-4B9F-F349-8E1A-89146B22D76C}" type="presOf" srcId="{6E320F8D-C3B5-2D4F-BAB6-F2EA6A07F4F5}" destId="{EB01C302-D0B3-314A-9964-163933D689BB}" srcOrd="0" destOrd="0" presId="urn:microsoft.com/office/officeart/2005/8/layout/pictureOrgChart+Icon"/>
    <dgm:cxn modelId="{200AA5CB-919F-D741-B198-C5F5A75BC4D0}" srcId="{D035500E-6975-3B4F-880E-B106190DFBE6}" destId="{13E6A8E1-9EC5-B748-B601-9DF42DF466AA}" srcOrd="3" destOrd="0" parTransId="{95204322-36A9-0241-A3F6-622A2804341F}" sibTransId="{B1E66299-DA51-DB4F-810C-E98B34CFA339}"/>
    <dgm:cxn modelId="{92CD96D2-04C1-BB48-8900-8BC66C2C1C06}" type="presOf" srcId="{8DDE41F2-D4A2-4D4C-860C-07D645360FE5}" destId="{8E20F37E-3A4E-EF46-BB91-28C61A10F74E}" srcOrd="1" destOrd="0" presId="urn:microsoft.com/office/officeart/2005/8/layout/pictureOrgChart+Icon"/>
    <dgm:cxn modelId="{D43298D3-CB85-0144-BE81-4381B2A4DF62}" type="presOf" srcId="{5E57A0BC-1873-D748-9CDB-36439E96D362}" destId="{4E9015ED-4DC3-804E-ABA6-EEFD9C2495E0}" srcOrd="1" destOrd="0" presId="urn:microsoft.com/office/officeart/2005/8/layout/pictureOrgChart+Icon"/>
    <dgm:cxn modelId="{57176BD4-F402-634C-8827-27E198BBE599}" type="presOf" srcId="{AD90DB39-C264-9C44-AC6A-5DDB9F692D76}" destId="{32BA05B1-4AFF-0749-856A-6358D246066C}" srcOrd="0" destOrd="0" presId="urn:microsoft.com/office/officeart/2005/8/layout/pictureOrgChart+Icon"/>
    <dgm:cxn modelId="{F85A51D9-E09F-6D40-9071-60383A37B2FA}" srcId="{D035500E-6975-3B4F-880E-B106190DFBE6}" destId="{5BF966A8-0599-5248-817F-5213B0E347B1}" srcOrd="4" destOrd="0" parTransId="{D213FE97-C66E-0E44-A42E-553B51A6F833}" sibTransId="{2496B7C2-88B6-D141-A6DE-AAD9CE1A6003}"/>
    <dgm:cxn modelId="{A3873BDA-8D32-0C48-BB7F-7772004A071D}" srcId="{AD90DB39-C264-9C44-AC6A-5DDB9F692D76}" destId="{5E57A0BC-1873-D748-9CDB-36439E96D362}" srcOrd="1" destOrd="0" parTransId="{83C5D164-1A73-8C45-8359-269D3F41D94F}" sibTransId="{2B1EC79D-FAB3-9C48-8310-8B7747AD6E76}"/>
    <dgm:cxn modelId="{A1B4CEDB-D418-E54D-925F-8C4C299ECE85}" type="presOf" srcId="{BBB863CF-F374-C543-B84C-B7801AC8675A}" destId="{FEFF76A9-86AE-0D4B-93AC-FEA038A098D2}" srcOrd="0" destOrd="0" presId="urn:microsoft.com/office/officeart/2005/8/layout/pictureOrgChart+Icon"/>
    <dgm:cxn modelId="{2983FDEA-DA1F-834B-ADED-3BDC810F395A}" type="presOf" srcId="{E929C3AC-EED5-7B43-88E6-6082D0F3655D}" destId="{7FDD844F-6CE7-4246-A64A-F9C09B73BF69}" srcOrd="0" destOrd="0" presId="urn:microsoft.com/office/officeart/2005/8/layout/pictureOrgChart+Icon"/>
    <dgm:cxn modelId="{9F42F2ED-5ED0-DA47-A143-BCB9C899F0C3}" type="presOf" srcId="{D035500E-6975-3B4F-880E-B106190DFBE6}" destId="{88B03F36-C583-C44C-BA0A-0CF29E3E0747}" srcOrd="0" destOrd="0" presId="urn:microsoft.com/office/officeart/2005/8/layout/pictureOrgChart+Icon"/>
    <dgm:cxn modelId="{0A0602F3-7FDD-704D-81E7-52BE5675FEBC}" srcId="{D035500E-6975-3B4F-880E-B106190DFBE6}" destId="{1D930641-80DC-5043-9824-8F472ADA1E98}" srcOrd="1" destOrd="0" parTransId="{B7605DFF-039A-234A-A309-E4EF4DFA8C70}" sibTransId="{D573B6AA-8569-6F46-91C1-F83644E26507}"/>
    <dgm:cxn modelId="{CD1214F9-3704-B049-A40A-1A4A72A9B377}" type="presOf" srcId="{000DB9DD-8DED-3647-8661-24D8017793E3}" destId="{6CB307A0-70D8-BC49-B246-08FE729676DB}" srcOrd="0" destOrd="0" presId="urn:microsoft.com/office/officeart/2005/8/layout/pictureOrgChart+Icon"/>
    <dgm:cxn modelId="{FACDDEFD-2350-F841-97B3-5FB6CFA4EEB4}" srcId="{13E6A8E1-9EC5-B748-B601-9DF42DF466AA}" destId="{1FB3E03B-99C3-0941-B63B-CCD9AE39C4C7}" srcOrd="0" destOrd="0" parTransId="{70A25509-3271-0748-8757-E7924088CA21}" sibTransId="{52D56C55-0700-1946-9789-35A28884A5FE}"/>
    <dgm:cxn modelId="{5EA658FE-B71E-9B41-8F4B-171C71F896A3}" srcId="{37EE9156-1F39-5341-837C-16F763EADEB9}" destId="{6E320F8D-C3B5-2D4F-BAB6-F2EA6A07F4F5}" srcOrd="0" destOrd="0" parTransId="{0B467F64-747C-3D4F-91A0-15BE4461FF8D}" sibTransId="{DD3B7A57-6C74-4D44-883F-90C057F43611}"/>
    <dgm:cxn modelId="{B28CA9FE-A53A-5248-B935-3044DBAED1C6}" type="presOf" srcId="{97B4805D-FCD8-D348-859A-F5FCE85172C6}" destId="{118C0BCF-4F74-5141-A24D-FF0E37E99CBA}" srcOrd="0" destOrd="0" presId="urn:microsoft.com/office/officeart/2005/8/layout/pictureOrgChart+Icon"/>
    <dgm:cxn modelId="{5C445E73-6677-9D40-B8F1-919720D314A5}" type="presParOf" srcId="{11FF181B-79E5-4A0B-9F32-26AEC20A3D0F}" destId="{C1C9719E-89EF-FF4C-B5C3-D9295F836190}" srcOrd="0" destOrd="0" presId="urn:microsoft.com/office/officeart/2005/8/layout/pictureOrgChart+Icon"/>
    <dgm:cxn modelId="{092D0848-A191-7045-A7D9-4E4D4F720895}" type="presParOf" srcId="{C1C9719E-89EF-FF4C-B5C3-D9295F836190}" destId="{E41C7AE9-23D5-4A48-86C2-7CAD29BC647D}" srcOrd="0" destOrd="0" presId="urn:microsoft.com/office/officeart/2005/8/layout/pictureOrgChart+Icon"/>
    <dgm:cxn modelId="{29072993-FF84-AD42-BDCD-48674E49C47C}" type="presParOf" srcId="{E41C7AE9-23D5-4A48-86C2-7CAD29BC647D}" destId="{88B03F36-C583-C44C-BA0A-0CF29E3E0747}" srcOrd="0" destOrd="0" presId="urn:microsoft.com/office/officeart/2005/8/layout/pictureOrgChart+Icon"/>
    <dgm:cxn modelId="{C40094E6-63CD-CF42-A817-75BBB5471EF8}" type="presParOf" srcId="{E41C7AE9-23D5-4A48-86C2-7CAD29BC647D}" destId="{E7A4B49B-F33E-6F43-9BC0-2DBDF21D1052}" srcOrd="1" destOrd="0" presId="urn:microsoft.com/office/officeart/2005/8/layout/pictureOrgChart+Icon"/>
    <dgm:cxn modelId="{4311B858-7AFC-9C44-9D83-A3BC071D2231}" type="presParOf" srcId="{E41C7AE9-23D5-4A48-86C2-7CAD29BC647D}" destId="{228F050E-009C-A54D-8E82-ED3FEADE96EB}" srcOrd="2" destOrd="0" presId="urn:microsoft.com/office/officeart/2005/8/layout/pictureOrgChart+Icon"/>
    <dgm:cxn modelId="{5576B74B-E8F2-484E-9C3F-C50A92739D76}" type="presParOf" srcId="{C1C9719E-89EF-FF4C-B5C3-D9295F836190}" destId="{72E938FC-E93A-A84F-AC4A-A320E12EB0D3}" srcOrd="1" destOrd="0" presId="urn:microsoft.com/office/officeart/2005/8/layout/pictureOrgChart+Icon"/>
    <dgm:cxn modelId="{58035CE6-1643-0B40-84EA-0CAC501EDFEA}" type="presParOf" srcId="{72E938FC-E93A-A84F-AC4A-A320E12EB0D3}" destId="{FA6224E8-B294-F446-B677-2237354F42EA}" srcOrd="0" destOrd="0" presId="urn:microsoft.com/office/officeart/2005/8/layout/pictureOrgChart+Icon"/>
    <dgm:cxn modelId="{A0DFC716-5FF7-8A4F-9111-A7F0776D5A9F}" type="presParOf" srcId="{72E938FC-E93A-A84F-AC4A-A320E12EB0D3}" destId="{A99EC36E-57E9-8840-9A0A-A7332459373A}" srcOrd="1" destOrd="0" presId="urn:microsoft.com/office/officeart/2005/8/layout/pictureOrgChart+Icon"/>
    <dgm:cxn modelId="{4EA89CDB-CE7A-3C4B-8197-3DCF737B0FF8}" type="presParOf" srcId="{A99EC36E-57E9-8840-9A0A-A7332459373A}" destId="{2A595719-EA9B-0945-9091-50A295736EA3}" srcOrd="0" destOrd="0" presId="urn:microsoft.com/office/officeart/2005/8/layout/pictureOrgChart+Icon"/>
    <dgm:cxn modelId="{C8F28D74-C1C2-484F-AD03-671B70DEC6D9}" type="presParOf" srcId="{2A595719-EA9B-0945-9091-50A295736EA3}" destId="{EE51FCCB-CC55-2640-9C02-FAF1F0F3C239}" srcOrd="0" destOrd="0" presId="urn:microsoft.com/office/officeart/2005/8/layout/pictureOrgChart+Icon"/>
    <dgm:cxn modelId="{196A484A-67B4-0643-84BE-16AFC889DD94}" type="presParOf" srcId="{2A595719-EA9B-0945-9091-50A295736EA3}" destId="{6ECDD82E-A2BB-234A-874C-38413BC62567}" srcOrd="1" destOrd="0" presId="urn:microsoft.com/office/officeart/2005/8/layout/pictureOrgChart+Icon"/>
    <dgm:cxn modelId="{BBF915A1-11D9-7745-ACC2-C0379227FDC9}" type="presParOf" srcId="{2A595719-EA9B-0945-9091-50A295736EA3}" destId="{F126EFC5-57C1-7C4C-98BA-1833464B0505}" srcOrd="2" destOrd="0" presId="urn:microsoft.com/office/officeart/2005/8/layout/pictureOrgChart+Icon"/>
    <dgm:cxn modelId="{DFF7A82B-8BC7-8446-9258-32995D0A8725}" type="presParOf" srcId="{A99EC36E-57E9-8840-9A0A-A7332459373A}" destId="{48614251-5712-3248-B0A6-473C63ADA23F}" srcOrd="1" destOrd="0" presId="urn:microsoft.com/office/officeart/2005/8/layout/pictureOrgChart+Icon"/>
    <dgm:cxn modelId="{5829A62F-D90B-6449-9B37-7D6D68041D01}" type="presParOf" srcId="{48614251-5712-3248-B0A6-473C63ADA23F}" destId="{1F862D9A-407C-BF4B-99B3-0583B4F0BEA2}" srcOrd="0" destOrd="0" presId="urn:microsoft.com/office/officeart/2005/8/layout/pictureOrgChart+Icon"/>
    <dgm:cxn modelId="{0A4998F4-DF76-F745-AA84-E8780E830CD2}" type="presParOf" srcId="{48614251-5712-3248-B0A6-473C63ADA23F}" destId="{B4E27122-E267-FC4A-B1ED-E86FDC498D71}" srcOrd="1" destOrd="0" presId="urn:microsoft.com/office/officeart/2005/8/layout/pictureOrgChart+Icon"/>
    <dgm:cxn modelId="{01E95030-B012-F846-9F50-00348279DDAA}" type="presParOf" srcId="{B4E27122-E267-FC4A-B1ED-E86FDC498D71}" destId="{EFF7791E-AB45-344B-8BCA-FEE574C960DA}" srcOrd="0" destOrd="0" presId="urn:microsoft.com/office/officeart/2005/8/layout/pictureOrgChart+Icon"/>
    <dgm:cxn modelId="{A76E88D7-685C-BF4A-B323-9795283D96CC}" type="presParOf" srcId="{EFF7791E-AB45-344B-8BCA-FEE574C960DA}" destId="{EB01C302-D0B3-314A-9964-163933D689BB}" srcOrd="0" destOrd="0" presId="urn:microsoft.com/office/officeart/2005/8/layout/pictureOrgChart+Icon"/>
    <dgm:cxn modelId="{EEEE882A-3816-894B-8486-FB5AA95A4E76}" type="presParOf" srcId="{EFF7791E-AB45-344B-8BCA-FEE574C960DA}" destId="{FA9C69F3-F8CD-3848-A14C-21CF7FCA5534}" srcOrd="1" destOrd="0" presId="urn:microsoft.com/office/officeart/2005/8/layout/pictureOrgChart+Icon"/>
    <dgm:cxn modelId="{DD0836EC-37E7-9944-A85A-4F567D12A560}" type="presParOf" srcId="{EFF7791E-AB45-344B-8BCA-FEE574C960DA}" destId="{D7B93744-7DC9-BF45-958A-10115C5AC906}" srcOrd="2" destOrd="0" presId="urn:microsoft.com/office/officeart/2005/8/layout/pictureOrgChart+Icon"/>
    <dgm:cxn modelId="{D288651B-4B6D-D94E-8501-77F15D337726}" type="presParOf" srcId="{B4E27122-E267-FC4A-B1ED-E86FDC498D71}" destId="{9F25C111-4A99-324B-85CA-475CFF27EA5F}" srcOrd="1" destOrd="0" presId="urn:microsoft.com/office/officeart/2005/8/layout/pictureOrgChart+Icon"/>
    <dgm:cxn modelId="{7F49D862-149C-3544-B68E-847822D4B109}" type="presParOf" srcId="{B4E27122-E267-FC4A-B1ED-E86FDC498D71}" destId="{56A8163F-CD5C-9941-8395-0188110F2463}" srcOrd="2" destOrd="0" presId="urn:microsoft.com/office/officeart/2005/8/layout/pictureOrgChart+Icon"/>
    <dgm:cxn modelId="{AE002ACB-8A70-E841-9963-DE2579CDB2BA}" type="presParOf" srcId="{48614251-5712-3248-B0A6-473C63ADA23F}" destId="{118C0BCF-4F74-5141-A24D-FF0E37E99CBA}" srcOrd="2" destOrd="0" presId="urn:microsoft.com/office/officeart/2005/8/layout/pictureOrgChart+Icon"/>
    <dgm:cxn modelId="{A095FF29-9B8F-0A41-BC5F-A8797CA7098A}" type="presParOf" srcId="{48614251-5712-3248-B0A6-473C63ADA23F}" destId="{D351A1C5-39F0-034A-9BD0-B83F53D50C69}" srcOrd="3" destOrd="0" presId="urn:microsoft.com/office/officeart/2005/8/layout/pictureOrgChart+Icon"/>
    <dgm:cxn modelId="{B2014EA5-9941-9046-A7ED-B588978BAB51}" type="presParOf" srcId="{D351A1C5-39F0-034A-9BD0-B83F53D50C69}" destId="{04341192-7B59-D447-94ED-B56F23FF7354}" srcOrd="0" destOrd="0" presId="urn:microsoft.com/office/officeart/2005/8/layout/pictureOrgChart+Icon"/>
    <dgm:cxn modelId="{F81A25C7-1DF4-884A-BC67-8264F11BAD2D}" type="presParOf" srcId="{04341192-7B59-D447-94ED-B56F23FF7354}" destId="{B2E6E664-A834-F948-81F9-D59FCF604E5F}" srcOrd="0" destOrd="0" presId="urn:microsoft.com/office/officeart/2005/8/layout/pictureOrgChart+Icon"/>
    <dgm:cxn modelId="{F83BAAED-E7ED-974F-ADDE-C6E83C694C5A}" type="presParOf" srcId="{04341192-7B59-D447-94ED-B56F23FF7354}" destId="{81DC51C9-F212-A241-8D62-80FE0C44180B}" srcOrd="1" destOrd="0" presId="urn:microsoft.com/office/officeart/2005/8/layout/pictureOrgChart+Icon"/>
    <dgm:cxn modelId="{CD2FA50B-E0A0-0D45-81D5-809BFC23E21C}" type="presParOf" srcId="{04341192-7B59-D447-94ED-B56F23FF7354}" destId="{F72A52D8-A36D-3845-8F6F-E4B5A987C786}" srcOrd="2" destOrd="0" presId="urn:microsoft.com/office/officeart/2005/8/layout/pictureOrgChart+Icon"/>
    <dgm:cxn modelId="{E8AF6699-EF4E-6A42-8AEA-E6630A2FB584}" type="presParOf" srcId="{D351A1C5-39F0-034A-9BD0-B83F53D50C69}" destId="{AE35C2C0-543E-0745-B25C-12D45C41ECA3}" srcOrd="1" destOrd="0" presId="urn:microsoft.com/office/officeart/2005/8/layout/pictureOrgChart+Icon"/>
    <dgm:cxn modelId="{9430E73E-A6A8-D64C-A23B-5042CD69096A}" type="presParOf" srcId="{D351A1C5-39F0-034A-9BD0-B83F53D50C69}" destId="{6B5ED1F6-87A2-CC43-A6EF-42C9A2AA121D}" srcOrd="2" destOrd="0" presId="urn:microsoft.com/office/officeart/2005/8/layout/pictureOrgChart+Icon"/>
    <dgm:cxn modelId="{4FFB2337-13B7-9B48-AD6C-BF4E77187824}" type="presParOf" srcId="{A99EC36E-57E9-8840-9A0A-A7332459373A}" destId="{833D01BA-B350-1649-AEE0-DC0F659F792C}" srcOrd="2" destOrd="0" presId="urn:microsoft.com/office/officeart/2005/8/layout/pictureOrgChart+Icon"/>
    <dgm:cxn modelId="{565927B8-011F-FD4B-B47E-BFBB5E35B7D5}" type="presParOf" srcId="{72E938FC-E93A-A84F-AC4A-A320E12EB0D3}" destId="{5D5F1396-B825-E148-9A62-DD571819A992}" srcOrd="2" destOrd="0" presId="urn:microsoft.com/office/officeart/2005/8/layout/pictureOrgChart+Icon"/>
    <dgm:cxn modelId="{2EE56832-3089-804A-A6E1-AB00B2D68A2C}" type="presParOf" srcId="{72E938FC-E93A-A84F-AC4A-A320E12EB0D3}" destId="{13F7CB4B-6079-DE42-B7B3-6F70F5B096AC}" srcOrd="3" destOrd="0" presId="urn:microsoft.com/office/officeart/2005/8/layout/pictureOrgChart+Icon"/>
    <dgm:cxn modelId="{74E0BE7F-EC80-5F40-8B24-192DD69E15A5}" type="presParOf" srcId="{13F7CB4B-6079-DE42-B7B3-6F70F5B096AC}" destId="{51D2FC64-D5D5-B24D-93CE-2779BD64B420}" srcOrd="0" destOrd="0" presId="urn:microsoft.com/office/officeart/2005/8/layout/pictureOrgChart+Icon"/>
    <dgm:cxn modelId="{30237C23-DAA0-5B44-A66C-1D732348B46E}" type="presParOf" srcId="{51D2FC64-D5D5-B24D-93CE-2779BD64B420}" destId="{DAC6233E-08A2-F841-A942-EAC6381ED181}" srcOrd="0" destOrd="0" presId="urn:microsoft.com/office/officeart/2005/8/layout/pictureOrgChart+Icon"/>
    <dgm:cxn modelId="{1655500C-5117-944C-943D-788CB8A86F65}" type="presParOf" srcId="{51D2FC64-D5D5-B24D-93CE-2779BD64B420}" destId="{F681F92A-CE3B-2741-B9B9-0BE27A8ADEBB}" srcOrd="1" destOrd="0" presId="urn:microsoft.com/office/officeart/2005/8/layout/pictureOrgChart+Icon"/>
    <dgm:cxn modelId="{D8C31F10-7D59-8741-97AC-B73C6B00669B}" type="presParOf" srcId="{51D2FC64-D5D5-B24D-93CE-2779BD64B420}" destId="{FD93A236-5F16-A047-81E4-6E4829B18C70}" srcOrd="2" destOrd="0" presId="urn:microsoft.com/office/officeart/2005/8/layout/pictureOrgChart+Icon"/>
    <dgm:cxn modelId="{E2F27658-3489-E848-ADE5-F8A2C7FC85AE}" type="presParOf" srcId="{13F7CB4B-6079-DE42-B7B3-6F70F5B096AC}" destId="{E31A9644-54B6-F448-B928-D0A81001BFFB}" srcOrd="1" destOrd="0" presId="urn:microsoft.com/office/officeart/2005/8/layout/pictureOrgChart+Icon"/>
    <dgm:cxn modelId="{57B1B263-C50E-0743-B5F9-856EBF56BA52}" type="presParOf" srcId="{E31A9644-54B6-F448-B928-D0A81001BFFB}" destId="{FEFF76A9-86AE-0D4B-93AC-FEA038A098D2}" srcOrd="0" destOrd="0" presId="urn:microsoft.com/office/officeart/2005/8/layout/pictureOrgChart+Icon"/>
    <dgm:cxn modelId="{F2F64C70-5F7C-844C-A00E-CDF81596D6C9}" type="presParOf" srcId="{E31A9644-54B6-F448-B928-D0A81001BFFB}" destId="{A705917B-C986-BF43-AA69-C386FC69F3FE}" srcOrd="1" destOrd="0" presId="urn:microsoft.com/office/officeart/2005/8/layout/pictureOrgChart+Icon"/>
    <dgm:cxn modelId="{D2F83D0C-3A2E-6D42-8A87-B05027276744}" type="presParOf" srcId="{A705917B-C986-BF43-AA69-C386FC69F3FE}" destId="{BE48A626-A72F-B146-A04F-10159CD6D6C3}" srcOrd="0" destOrd="0" presId="urn:microsoft.com/office/officeart/2005/8/layout/pictureOrgChart+Icon"/>
    <dgm:cxn modelId="{60F82982-3B37-264F-84FC-0CB473518E19}" type="presParOf" srcId="{BE48A626-A72F-B146-A04F-10159CD6D6C3}" destId="{44AC4839-2E5B-5342-BD19-94717F05AD1F}" srcOrd="0" destOrd="0" presId="urn:microsoft.com/office/officeart/2005/8/layout/pictureOrgChart+Icon"/>
    <dgm:cxn modelId="{1DF15226-F26B-D24B-823A-0CBE2E4DBFF0}" type="presParOf" srcId="{BE48A626-A72F-B146-A04F-10159CD6D6C3}" destId="{8A6FA478-1D5B-164B-A36F-DF5E8BF08A62}" srcOrd="1" destOrd="0" presId="urn:microsoft.com/office/officeart/2005/8/layout/pictureOrgChart+Icon"/>
    <dgm:cxn modelId="{D5248131-DC93-564A-9DB6-DFFFE7AB7A9F}" type="presParOf" srcId="{BE48A626-A72F-B146-A04F-10159CD6D6C3}" destId="{8E20F37E-3A4E-EF46-BB91-28C61A10F74E}" srcOrd="2" destOrd="0" presId="urn:microsoft.com/office/officeart/2005/8/layout/pictureOrgChart+Icon"/>
    <dgm:cxn modelId="{27E77035-7C53-844B-844C-697C201C9BA8}" type="presParOf" srcId="{A705917B-C986-BF43-AA69-C386FC69F3FE}" destId="{C456F42F-E4E6-674B-B7B6-5039F21896AF}" srcOrd="1" destOrd="0" presId="urn:microsoft.com/office/officeart/2005/8/layout/pictureOrgChart+Icon"/>
    <dgm:cxn modelId="{A7ABBCE9-E802-414C-9B3F-4C87FDC4E117}" type="presParOf" srcId="{A705917B-C986-BF43-AA69-C386FC69F3FE}" destId="{8D65C62D-379C-064F-A27A-B695484F58D2}" srcOrd="2" destOrd="0" presId="urn:microsoft.com/office/officeart/2005/8/layout/pictureOrgChart+Icon"/>
    <dgm:cxn modelId="{7153A2AB-EB59-C64A-B6FD-06E90E7437DD}" type="presParOf" srcId="{E31A9644-54B6-F448-B928-D0A81001BFFB}" destId="{4B534154-1C7B-CB4F-82EE-7853B7D527F6}" srcOrd="2" destOrd="0" presId="urn:microsoft.com/office/officeart/2005/8/layout/pictureOrgChart+Icon"/>
    <dgm:cxn modelId="{15E67BA3-5F67-8B42-855E-6ECABC262072}" type="presParOf" srcId="{E31A9644-54B6-F448-B928-D0A81001BFFB}" destId="{A3A18A6B-60A1-8443-A449-EC30AAE5127E}" srcOrd="3" destOrd="0" presId="urn:microsoft.com/office/officeart/2005/8/layout/pictureOrgChart+Icon"/>
    <dgm:cxn modelId="{1D1F4728-D83E-C14B-8B2E-22AF76F82CD5}" type="presParOf" srcId="{A3A18A6B-60A1-8443-A449-EC30AAE5127E}" destId="{66F7E373-CDCF-314B-8988-7B6E76AC6A28}" srcOrd="0" destOrd="0" presId="urn:microsoft.com/office/officeart/2005/8/layout/pictureOrgChart+Icon"/>
    <dgm:cxn modelId="{ADD28DBD-AD5E-B64A-83E3-6A1213B78152}" type="presParOf" srcId="{66F7E373-CDCF-314B-8988-7B6E76AC6A28}" destId="{DF0B0A23-6BB3-3047-9023-4E7618D21C7B}" srcOrd="0" destOrd="0" presId="urn:microsoft.com/office/officeart/2005/8/layout/pictureOrgChart+Icon"/>
    <dgm:cxn modelId="{4596A440-FD50-AF48-A4CF-9EAED21F2A95}" type="presParOf" srcId="{66F7E373-CDCF-314B-8988-7B6E76AC6A28}" destId="{D0355B07-CD97-1D4D-8DA1-89E63206043C}" srcOrd="1" destOrd="0" presId="urn:microsoft.com/office/officeart/2005/8/layout/pictureOrgChart+Icon"/>
    <dgm:cxn modelId="{9B157E0C-DC7C-184B-96D1-D1B1C942F1F4}" type="presParOf" srcId="{66F7E373-CDCF-314B-8988-7B6E76AC6A28}" destId="{3A5B2550-A177-2640-9FFA-3C7204D748A3}" srcOrd="2" destOrd="0" presId="urn:microsoft.com/office/officeart/2005/8/layout/pictureOrgChart+Icon"/>
    <dgm:cxn modelId="{F089EEA6-3493-1347-8889-02AB68AEF565}" type="presParOf" srcId="{A3A18A6B-60A1-8443-A449-EC30AAE5127E}" destId="{5689F6D5-9794-E042-A392-1F9F27272279}" srcOrd="1" destOrd="0" presId="urn:microsoft.com/office/officeart/2005/8/layout/pictureOrgChart+Icon"/>
    <dgm:cxn modelId="{89B55279-158A-004A-B3D7-76C42FD95269}" type="presParOf" srcId="{A3A18A6B-60A1-8443-A449-EC30AAE5127E}" destId="{703B9505-01DC-7B42-A530-0FB45E70401A}" srcOrd="2" destOrd="0" presId="urn:microsoft.com/office/officeart/2005/8/layout/pictureOrgChart+Icon"/>
    <dgm:cxn modelId="{54D60EAA-8259-3942-9610-DDE2A0ECF62B}" type="presParOf" srcId="{13F7CB4B-6079-DE42-B7B3-6F70F5B096AC}" destId="{E9B92276-72A2-A044-A3C7-120CA61EA5C3}" srcOrd="2" destOrd="0" presId="urn:microsoft.com/office/officeart/2005/8/layout/pictureOrgChart+Icon"/>
    <dgm:cxn modelId="{ED2E4E5E-6C53-C44E-A22A-64341320F953}" type="presParOf" srcId="{72E938FC-E93A-A84F-AC4A-A320E12EB0D3}" destId="{6CB307A0-70D8-BC49-B246-08FE729676DB}" srcOrd="4" destOrd="0" presId="urn:microsoft.com/office/officeart/2005/8/layout/pictureOrgChart+Icon"/>
    <dgm:cxn modelId="{442589F4-9FDD-5748-B5BE-25372602DEA3}" type="presParOf" srcId="{72E938FC-E93A-A84F-AC4A-A320E12EB0D3}" destId="{66DEC600-388C-3346-B4A2-692E32E55EDC}" srcOrd="5" destOrd="0" presId="urn:microsoft.com/office/officeart/2005/8/layout/pictureOrgChart+Icon"/>
    <dgm:cxn modelId="{DCCCADEF-20BA-0142-9563-4CA4B2CFC4FE}" type="presParOf" srcId="{66DEC600-388C-3346-B4A2-692E32E55EDC}" destId="{149501E8-0490-FB49-9BB5-23F798A9636A}" srcOrd="0" destOrd="0" presId="urn:microsoft.com/office/officeart/2005/8/layout/pictureOrgChart+Icon"/>
    <dgm:cxn modelId="{97543365-CC31-9A49-A420-BE12660008D6}" type="presParOf" srcId="{149501E8-0490-FB49-9BB5-23F798A9636A}" destId="{32BA05B1-4AFF-0749-856A-6358D246066C}" srcOrd="0" destOrd="0" presId="urn:microsoft.com/office/officeart/2005/8/layout/pictureOrgChart+Icon"/>
    <dgm:cxn modelId="{A9DE097E-010D-644B-BD1B-2D9D7CC86545}" type="presParOf" srcId="{149501E8-0490-FB49-9BB5-23F798A9636A}" destId="{15ACC84D-0CC1-A340-82D1-2FE7693A4889}" srcOrd="1" destOrd="0" presId="urn:microsoft.com/office/officeart/2005/8/layout/pictureOrgChart+Icon"/>
    <dgm:cxn modelId="{DE9E76B0-CB3A-2B41-8FC3-52AA607129F9}" type="presParOf" srcId="{149501E8-0490-FB49-9BB5-23F798A9636A}" destId="{38BB059D-1159-934D-A0B3-149E61CC28DF}" srcOrd="2" destOrd="0" presId="urn:microsoft.com/office/officeart/2005/8/layout/pictureOrgChart+Icon"/>
    <dgm:cxn modelId="{72096F6C-06EE-BF46-A833-10212148A052}" type="presParOf" srcId="{66DEC600-388C-3346-B4A2-692E32E55EDC}" destId="{BEED515A-085B-7645-9CC5-0AE91E515AEA}" srcOrd="1" destOrd="0" presId="urn:microsoft.com/office/officeart/2005/8/layout/pictureOrgChart+Icon"/>
    <dgm:cxn modelId="{9A1DBD78-A60E-3F40-AC2D-7ED4C8CD9077}" type="presParOf" srcId="{BEED515A-085B-7645-9CC5-0AE91E515AEA}" destId="{E10166D2-ECF0-6B43-A540-6D13CB7637C2}" srcOrd="0" destOrd="0" presId="urn:microsoft.com/office/officeart/2005/8/layout/pictureOrgChart+Icon"/>
    <dgm:cxn modelId="{076A8328-BA9E-DA43-B9A4-6634E13A53CB}" type="presParOf" srcId="{BEED515A-085B-7645-9CC5-0AE91E515AEA}" destId="{C82D4B1E-7E4C-AF40-90C2-EB7C28BFC978}" srcOrd="1" destOrd="0" presId="urn:microsoft.com/office/officeart/2005/8/layout/pictureOrgChart+Icon"/>
    <dgm:cxn modelId="{102698EF-3142-154A-9B16-C7D865705F6A}" type="presParOf" srcId="{C82D4B1E-7E4C-AF40-90C2-EB7C28BFC978}" destId="{9710ED79-744E-6445-95AC-B3DA1D32B2FA}" srcOrd="0" destOrd="0" presId="urn:microsoft.com/office/officeart/2005/8/layout/pictureOrgChart+Icon"/>
    <dgm:cxn modelId="{B574F4EF-6024-DB44-840F-2217DD3F0D30}" type="presParOf" srcId="{9710ED79-744E-6445-95AC-B3DA1D32B2FA}" destId="{FE62C117-7E0B-2647-A794-78F2AF3058D4}" srcOrd="0" destOrd="0" presId="urn:microsoft.com/office/officeart/2005/8/layout/pictureOrgChart+Icon"/>
    <dgm:cxn modelId="{2A6CFD58-685F-0243-908B-F2DF548D3A65}" type="presParOf" srcId="{9710ED79-744E-6445-95AC-B3DA1D32B2FA}" destId="{FB0E6A46-F74C-F247-ABCF-2DEB8DA44746}" srcOrd="1" destOrd="0" presId="urn:microsoft.com/office/officeart/2005/8/layout/pictureOrgChart+Icon"/>
    <dgm:cxn modelId="{96689BD8-55E8-7246-BAE3-ED797EBC6EEB}" type="presParOf" srcId="{9710ED79-744E-6445-95AC-B3DA1D32B2FA}" destId="{8017A09A-8D5F-4147-88EE-A1662299DF6F}" srcOrd="2" destOrd="0" presId="urn:microsoft.com/office/officeart/2005/8/layout/pictureOrgChart+Icon"/>
    <dgm:cxn modelId="{36B7407F-3D29-964E-857D-6B914222ADFE}" type="presParOf" srcId="{C82D4B1E-7E4C-AF40-90C2-EB7C28BFC978}" destId="{C8D114A9-3F4C-1840-A168-0EBF7DEF83C7}" srcOrd="1" destOrd="0" presId="urn:microsoft.com/office/officeart/2005/8/layout/pictureOrgChart+Icon"/>
    <dgm:cxn modelId="{CD748621-B9FD-7640-A234-8E5CB355C8EC}" type="presParOf" srcId="{C82D4B1E-7E4C-AF40-90C2-EB7C28BFC978}" destId="{0DEB8448-68CB-964C-A3B5-46B902446494}" srcOrd="2" destOrd="0" presId="urn:microsoft.com/office/officeart/2005/8/layout/pictureOrgChart+Icon"/>
    <dgm:cxn modelId="{E36B917C-EE0C-4844-9E78-88409B2DC890}" type="presParOf" srcId="{BEED515A-085B-7645-9CC5-0AE91E515AEA}" destId="{66C667E3-2DCC-D04B-B320-E0D41D51F1C4}" srcOrd="2" destOrd="0" presId="urn:microsoft.com/office/officeart/2005/8/layout/pictureOrgChart+Icon"/>
    <dgm:cxn modelId="{C864C45C-3F02-D54A-9939-A1B51525AED2}" type="presParOf" srcId="{BEED515A-085B-7645-9CC5-0AE91E515AEA}" destId="{4E584C24-C034-3B47-83CF-86E02DCA1D11}" srcOrd="3" destOrd="0" presId="urn:microsoft.com/office/officeart/2005/8/layout/pictureOrgChart+Icon"/>
    <dgm:cxn modelId="{FA32E39A-6F31-F141-A0B3-DACF1717B39F}" type="presParOf" srcId="{4E584C24-C034-3B47-83CF-86E02DCA1D11}" destId="{5718643D-2F94-524F-A0CE-74233D5AF9A8}" srcOrd="0" destOrd="0" presId="urn:microsoft.com/office/officeart/2005/8/layout/pictureOrgChart+Icon"/>
    <dgm:cxn modelId="{98327451-D67C-1B4F-9C04-C16C5BB92D6C}" type="presParOf" srcId="{5718643D-2F94-524F-A0CE-74233D5AF9A8}" destId="{74FF84AF-A6E7-8F4D-8150-DEB928B83D26}" srcOrd="0" destOrd="0" presId="urn:microsoft.com/office/officeart/2005/8/layout/pictureOrgChart+Icon"/>
    <dgm:cxn modelId="{B41D6A59-08AA-DD4C-B153-A05B8ECB5CCA}" type="presParOf" srcId="{5718643D-2F94-524F-A0CE-74233D5AF9A8}" destId="{65BB3E52-C39F-F744-B6BF-797008D4A17F}" srcOrd="1" destOrd="0" presId="urn:microsoft.com/office/officeart/2005/8/layout/pictureOrgChart+Icon"/>
    <dgm:cxn modelId="{F146CC55-B8AA-FD47-A290-B92D71272AB5}" type="presParOf" srcId="{5718643D-2F94-524F-A0CE-74233D5AF9A8}" destId="{4E9015ED-4DC3-804E-ABA6-EEFD9C2495E0}" srcOrd="2" destOrd="0" presId="urn:microsoft.com/office/officeart/2005/8/layout/pictureOrgChart+Icon"/>
    <dgm:cxn modelId="{DEED7EE5-EE01-E943-8975-935D5CB41519}" type="presParOf" srcId="{4E584C24-C034-3B47-83CF-86E02DCA1D11}" destId="{587188B0-078D-CC4D-95CE-165DCBA0EBE8}" srcOrd="1" destOrd="0" presId="urn:microsoft.com/office/officeart/2005/8/layout/pictureOrgChart+Icon"/>
    <dgm:cxn modelId="{1ECE4A6C-5720-D84C-874D-C7950D6DF24B}" type="presParOf" srcId="{4E584C24-C034-3B47-83CF-86E02DCA1D11}" destId="{B9968EC2-417B-324F-AC11-E3362819B91B}" srcOrd="2" destOrd="0" presId="urn:microsoft.com/office/officeart/2005/8/layout/pictureOrgChart+Icon"/>
    <dgm:cxn modelId="{074E5B5C-175F-BD4E-A25E-6CF401DC5AB0}" type="presParOf" srcId="{66DEC600-388C-3346-B4A2-692E32E55EDC}" destId="{176EEA43-85B7-7C42-B44F-C4086F6DD5BB}" srcOrd="2" destOrd="0" presId="urn:microsoft.com/office/officeart/2005/8/layout/pictureOrgChart+Icon"/>
    <dgm:cxn modelId="{B720EA90-D237-5345-8036-F3A3E70F3DD2}" type="presParOf" srcId="{72E938FC-E93A-A84F-AC4A-A320E12EB0D3}" destId="{7C6F1611-57B3-274E-9F1B-2ECD657835EE}" srcOrd="6" destOrd="0" presId="urn:microsoft.com/office/officeart/2005/8/layout/pictureOrgChart+Icon"/>
    <dgm:cxn modelId="{3F110065-7773-1E48-B5D4-3325206A812D}" type="presParOf" srcId="{72E938FC-E93A-A84F-AC4A-A320E12EB0D3}" destId="{A0F23830-02B1-694B-97DD-AE74AB1F1F07}" srcOrd="7" destOrd="0" presId="urn:microsoft.com/office/officeart/2005/8/layout/pictureOrgChart+Icon"/>
    <dgm:cxn modelId="{B569AD82-B31B-6646-A216-0A4306D7451A}" type="presParOf" srcId="{A0F23830-02B1-694B-97DD-AE74AB1F1F07}" destId="{DAA051A7-1E4C-AD47-95D7-EA84256A7B08}" srcOrd="0" destOrd="0" presId="urn:microsoft.com/office/officeart/2005/8/layout/pictureOrgChart+Icon"/>
    <dgm:cxn modelId="{128ECD32-00BF-C142-BE5C-E94AF343D0B5}" type="presParOf" srcId="{DAA051A7-1E4C-AD47-95D7-EA84256A7B08}" destId="{A1DD406C-8936-E047-BB74-CD17F33B962D}" srcOrd="0" destOrd="0" presId="urn:microsoft.com/office/officeart/2005/8/layout/pictureOrgChart+Icon"/>
    <dgm:cxn modelId="{DA6D7001-2C13-064A-B25B-71E6F672D67A}" type="presParOf" srcId="{DAA051A7-1E4C-AD47-95D7-EA84256A7B08}" destId="{AEC11807-87E9-8E4A-9180-66EF4B43BA59}" srcOrd="1" destOrd="0" presId="urn:microsoft.com/office/officeart/2005/8/layout/pictureOrgChart+Icon"/>
    <dgm:cxn modelId="{2BF2F784-5D44-8A45-82DC-3B7C16CC5A45}" type="presParOf" srcId="{DAA051A7-1E4C-AD47-95D7-EA84256A7B08}" destId="{3149D74A-7F1B-BE45-ACEF-FA76C3810436}" srcOrd="2" destOrd="0" presId="urn:microsoft.com/office/officeart/2005/8/layout/pictureOrgChart+Icon"/>
    <dgm:cxn modelId="{104F4043-0DAE-2941-BC3B-3953C9A57F8E}" type="presParOf" srcId="{A0F23830-02B1-694B-97DD-AE74AB1F1F07}" destId="{26CE6E95-5C28-1441-A3A8-1796863CB191}" srcOrd="1" destOrd="0" presId="urn:microsoft.com/office/officeart/2005/8/layout/pictureOrgChart+Icon"/>
    <dgm:cxn modelId="{3CE1CC38-502C-DB45-931F-D8D74404F6CE}" type="presParOf" srcId="{26CE6E95-5C28-1441-A3A8-1796863CB191}" destId="{200449C1-82D9-F741-AE8C-F16200D13B59}" srcOrd="0" destOrd="0" presId="urn:microsoft.com/office/officeart/2005/8/layout/pictureOrgChart+Icon"/>
    <dgm:cxn modelId="{DC8A3D86-6B62-1C4E-92AF-0C33281F93CA}" type="presParOf" srcId="{26CE6E95-5C28-1441-A3A8-1796863CB191}" destId="{D73D414C-BAC2-8147-BD1F-C21966D4573C}" srcOrd="1" destOrd="0" presId="urn:microsoft.com/office/officeart/2005/8/layout/pictureOrgChart+Icon"/>
    <dgm:cxn modelId="{D7D99F81-7CEB-2846-B7A7-73711EE40DB1}" type="presParOf" srcId="{D73D414C-BAC2-8147-BD1F-C21966D4573C}" destId="{9B99D558-195B-9643-8F99-E81D78E5F7ED}" srcOrd="0" destOrd="0" presId="urn:microsoft.com/office/officeart/2005/8/layout/pictureOrgChart+Icon"/>
    <dgm:cxn modelId="{D5E791BF-F65D-2643-B38E-3B1053CB5859}" type="presParOf" srcId="{9B99D558-195B-9643-8F99-E81D78E5F7ED}" destId="{4395AD5D-21F4-FB44-BEFA-CF914071B1C5}" srcOrd="0" destOrd="0" presId="urn:microsoft.com/office/officeart/2005/8/layout/pictureOrgChart+Icon"/>
    <dgm:cxn modelId="{712767AA-1E82-5347-A7F4-3B8DED20EDC5}" type="presParOf" srcId="{9B99D558-195B-9643-8F99-E81D78E5F7ED}" destId="{E48ACC0B-BEB3-9647-9644-C66676FD9AB6}" srcOrd="1" destOrd="0" presId="urn:microsoft.com/office/officeart/2005/8/layout/pictureOrgChart+Icon"/>
    <dgm:cxn modelId="{055773FB-E121-4C41-AE6F-6A4D976AE8CD}" type="presParOf" srcId="{9B99D558-195B-9643-8F99-E81D78E5F7ED}" destId="{1113AE2E-2653-9647-8E2E-9B34B68B75BE}" srcOrd="2" destOrd="0" presId="urn:microsoft.com/office/officeart/2005/8/layout/pictureOrgChart+Icon"/>
    <dgm:cxn modelId="{BA80089F-9D8C-F14B-A8AE-CE1B6501F224}" type="presParOf" srcId="{D73D414C-BAC2-8147-BD1F-C21966D4573C}" destId="{87B7E364-02C3-D740-927B-7F767AD44145}" srcOrd="1" destOrd="0" presId="urn:microsoft.com/office/officeart/2005/8/layout/pictureOrgChart+Icon"/>
    <dgm:cxn modelId="{0B55C770-C42B-914D-B3A2-B99116E8CA73}" type="presParOf" srcId="{D73D414C-BAC2-8147-BD1F-C21966D4573C}" destId="{F4E690B6-DAFD-F442-B3C7-D09C4BA9FE76}" srcOrd="2" destOrd="0" presId="urn:microsoft.com/office/officeart/2005/8/layout/pictureOrgChart+Icon"/>
    <dgm:cxn modelId="{3DCDF545-0A63-1849-8173-794E556A3FED}" type="presParOf" srcId="{26CE6E95-5C28-1441-A3A8-1796863CB191}" destId="{1E3B2153-5A5A-FB48-B7D2-FD40486E86B1}" srcOrd="2" destOrd="0" presId="urn:microsoft.com/office/officeart/2005/8/layout/pictureOrgChart+Icon"/>
    <dgm:cxn modelId="{0D186AF7-9738-0A4A-87F3-624F4DD7B1D8}" type="presParOf" srcId="{26CE6E95-5C28-1441-A3A8-1796863CB191}" destId="{DFA0FFDA-C828-D04D-9618-1E488ADC0383}" srcOrd="3" destOrd="0" presId="urn:microsoft.com/office/officeart/2005/8/layout/pictureOrgChart+Icon"/>
    <dgm:cxn modelId="{BB620764-27D8-4341-A016-F75C25EC4449}" type="presParOf" srcId="{DFA0FFDA-C828-D04D-9618-1E488ADC0383}" destId="{F6628BAB-7D75-F84D-9FB8-8B82F8E62891}" srcOrd="0" destOrd="0" presId="urn:microsoft.com/office/officeart/2005/8/layout/pictureOrgChart+Icon"/>
    <dgm:cxn modelId="{D1E18C13-A324-2944-862B-5BD78E6D89D4}" type="presParOf" srcId="{F6628BAB-7D75-F84D-9FB8-8B82F8E62891}" destId="{6C60DDB4-505B-B24C-86F7-6FD9DBEE57EC}" srcOrd="0" destOrd="0" presId="urn:microsoft.com/office/officeart/2005/8/layout/pictureOrgChart+Icon"/>
    <dgm:cxn modelId="{D2541D54-B20D-A546-8187-9FDF732FD8C5}" type="presParOf" srcId="{F6628BAB-7D75-F84D-9FB8-8B82F8E62891}" destId="{06E84A73-5E06-654F-9117-DA4F7C3632D1}" srcOrd="1" destOrd="0" presId="urn:microsoft.com/office/officeart/2005/8/layout/pictureOrgChart+Icon"/>
    <dgm:cxn modelId="{157E601F-6C61-E243-9511-E34028981B61}" type="presParOf" srcId="{F6628BAB-7D75-F84D-9FB8-8B82F8E62891}" destId="{F23426CC-4A19-CB42-95AB-46410CD77522}" srcOrd="2" destOrd="0" presId="urn:microsoft.com/office/officeart/2005/8/layout/pictureOrgChart+Icon"/>
    <dgm:cxn modelId="{B9295874-CC0B-9E45-9C97-E0DC193D3F87}" type="presParOf" srcId="{DFA0FFDA-C828-D04D-9618-1E488ADC0383}" destId="{7B1080DB-3E4B-744D-9187-3FD5B2A064FF}" srcOrd="1" destOrd="0" presId="urn:microsoft.com/office/officeart/2005/8/layout/pictureOrgChart+Icon"/>
    <dgm:cxn modelId="{22634CCC-DE31-E14A-86BC-1CDA0DEBF716}" type="presParOf" srcId="{DFA0FFDA-C828-D04D-9618-1E488ADC0383}" destId="{B1BE02F2-8F18-4A44-B92A-B538D0AD2A68}" srcOrd="2" destOrd="0" presId="urn:microsoft.com/office/officeart/2005/8/layout/pictureOrgChart+Icon"/>
    <dgm:cxn modelId="{36ABD504-ACB9-674B-84AC-EEF18B8687CB}" type="presParOf" srcId="{A0F23830-02B1-694B-97DD-AE74AB1F1F07}" destId="{B23B19A7-C89B-074E-8A06-0BC4E9BF4ADC}" srcOrd="2" destOrd="0" presId="urn:microsoft.com/office/officeart/2005/8/layout/pictureOrgChart+Icon"/>
    <dgm:cxn modelId="{A56D8E6F-A65E-A147-8364-53C19DF828E3}" type="presParOf" srcId="{72E938FC-E93A-A84F-AC4A-A320E12EB0D3}" destId="{0F62B0B9-F944-5142-8669-8DA87C33AA1A}" srcOrd="8" destOrd="0" presId="urn:microsoft.com/office/officeart/2005/8/layout/pictureOrgChart+Icon"/>
    <dgm:cxn modelId="{230583AA-6480-154D-87D3-349E66451CFD}" type="presParOf" srcId="{72E938FC-E93A-A84F-AC4A-A320E12EB0D3}" destId="{124B3863-DACB-8C4C-BC41-A294F76C29CA}" srcOrd="9" destOrd="0" presId="urn:microsoft.com/office/officeart/2005/8/layout/pictureOrgChart+Icon"/>
    <dgm:cxn modelId="{5EC48546-658B-3A46-9549-BE0F85790257}" type="presParOf" srcId="{124B3863-DACB-8C4C-BC41-A294F76C29CA}" destId="{24A60B70-F985-1144-87B1-8D495CAEE149}" srcOrd="0" destOrd="0" presId="urn:microsoft.com/office/officeart/2005/8/layout/pictureOrgChart+Icon"/>
    <dgm:cxn modelId="{B65D1E00-AF4A-DB4B-AD03-2D9272C5BF7C}" type="presParOf" srcId="{24A60B70-F985-1144-87B1-8D495CAEE149}" destId="{2A023EB8-6CAE-9D4E-A269-11D7DA11812F}" srcOrd="0" destOrd="0" presId="urn:microsoft.com/office/officeart/2005/8/layout/pictureOrgChart+Icon"/>
    <dgm:cxn modelId="{28918C55-68AE-364A-BB75-9B28D2863517}" type="presParOf" srcId="{24A60B70-F985-1144-87B1-8D495CAEE149}" destId="{DC84E55C-1456-D245-883D-608983E8B671}" srcOrd="1" destOrd="0" presId="urn:microsoft.com/office/officeart/2005/8/layout/pictureOrgChart+Icon"/>
    <dgm:cxn modelId="{45E133CC-B5DC-D544-B19B-6CA787E7812C}" type="presParOf" srcId="{24A60B70-F985-1144-87B1-8D495CAEE149}" destId="{41F7389F-F2E5-6744-B1FD-6239EF73A1E2}" srcOrd="2" destOrd="0" presId="urn:microsoft.com/office/officeart/2005/8/layout/pictureOrgChart+Icon"/>
    <dgm:cxn modelId="{948928E4-86DA-E948-8AC7-01F9DA3478D3}" type="presParOf" srcId="{124B3863-DACB-8C4C-BC41-A294F76C29CA}" destId="{E9027CA7-1688-DA46-A316-061DB00CD1A2}" srcOrd="1" destOrd="0" presId="urn:microsoft.com/office/officeart/2005/8/layout/pictureOrgChart+Icon"/>
    <dgm:cxn modelId="{8EF5A9FE-5934-AF49-9C63-A2649B676B5F}" type="presParOf" srcId="{E9027CA7-1688-DA46-A316-061DB00CD1A2}" destId="{3CE67DB7-7479-8942-BEAC-602A52270827}" srcOrd="0" destOrd="0" presId="urn:microsoft.com/office/officeart/2005/8/layout/pictureOrgChart+Icon"/>
    <dgm:cxn modelId="{0719D73A-539D-8E44-95E7-D9A349FB5163}" type="presParOf" srcId="{E9027CA7-1688-DA46-A316-061DB00CD1A2}" destId="{5415F5C2-99C0-624A-864D-F6E7FF3FCE8C}" srcOrd="1" destOrd="0" presId="urn:microsoft.com/office/officeart/2005/8/layout/pictureOrgChart+Icon"/>
    <dgm:cxn modelId="{640756AA-BC8A-6247-B384-1E141916B3DB}" type="presParOf" srcId="{5415F5C2-99C0-624A-864D-F6E7FF3FCE8C}" destId="{CADEAF7D-3D84-F846-ABCF-803ECDEB13E8}" srcOrd="0" destOrd="0" presId="urn:microsoft.com/office/officeart/2005/8/layout/pictureOrgChart+Icon"/>
    <dgm:cxn modelId="{AA0FD233-B033-8047-B650-D0DA4173EFC6}" type="presParOf" srcId="{CADEAF7D-3D84-F846-ABCF-803ECDEB13E8}" destId="{5BE84E68-60FF-954D-8C7A-176BAD02700B}" srcOrd="0" destOrd="0" presId="urn:microsoft.com/office/officeart/2005/8/layout/pictureOrgChart+Icon"/>
    <dgm:cxn modelId="{9478EA88-F4F2-3F4C-AFAB-B84FA2C326CC}" type="presParOf" srcId="{CADEAF7D-3D84-F846-ABCF-803ECDEB13E8}" destId="{00B370A2-0141-024B-84A8-C13BE0409AE9}" srcOrd="1" destOrd="0" presId="urn:microsoft.com/office/officeart/2005/8/layout/pictureOrgChart+Icon"/>
    <dgm:cxn modelId="{E419AED1-88EA-C54B-9ABB-A0B6985ACE6D}" type="presParOf" srcId="{CADEAF7D-3D84-F846-ABCF-803ECDEB13E8}" destId="{F5E6C48C-E503-7F47-B58E-5E930C36869F}" srcOrd="2" destOrd="0" presId="urn:microsoft.com/office/officeart/2005/8/layout/pictureOrgChart+Icon"/>
    <dgm:cxn modelId="{97FF1785-3187-B244-ACAE-58F16BE282EF}" type="presParOf" srcId="{5415F5C2-99C0-624A-864D-F6E7FF3FCE8C}" destId="{23F56333-4F3F-FE48-9B53-EB9F30195360}" srcOrd="1" destOrd="0" presId="urn:microsoft.com/office/officeart/2005/8/layout/pictureOrgChart+Icon"/>
    <dgm:cxn modelId="{0B88580D-FE16-6143-95C6-8551E026DF6B}" type="presParOf" srcId="{5415F5C2-99C0-624A-864D-F6E7FF3FCE8C}" destId="{9759F8B0-F69F-8145-84AF-E1896ABAA314}" srcOrd="2" destOrd="0" presId="urn:microsoft.com/office/officeart/2005/8/layout/pictureOrgChart+Icon"/>
    <dgm:cxn modelId="{A6D21B53-0104-F748-9253-084095231D44}" type="presParOf" srcId="{E9027CA7-1688-DA46-A316-061DB00CD1A2}" destId="{9C19CA04-B4A1-8B42-A688-415A36F71F65}" srcOrd="2" destOrd="0" presId="urn:microsoft.com/office/officeart/2005/8/layout/pictureOrgChart+Icon"/>
    <dgm:cxn modelId="{9FC8EE4D-F392-D14F-A4E9-4DCA91785360}" type="presParOf" srcId="{E9027CA7-1688-DA46-A316-061DB00CD1A2}" destId="{40C9B6B1-D18B-2441-BB5A-D3316DFC3EF5}" srcOrd="3" destOrd="0" presId="urn:microsoft.com/office/officeart/2005/8/layout/pictureOrgChart+Icon"/>
    <dgm:cxn modelId="{4F994502-6C95-2045-A6E3-EB8DE60B9462}" type="presParOf" srcId="{40C9B6B1-D18B-2441-BB5A-D3316DFC3EF5}" destId="{144C968F-3D8E-C84B-94D8-D9B94BFAF327}" srcOrd="0" destOrd="0" presId="urn:microsoft.com/office/officeart/2005/8/layout/pictureOrgChart+Icon"/>
    <dgm:cxn modelId="{65996A85-32B8-994F-BBD1-21862B10C327}" type="presParOf" srcId="{144C968F-3D8E-C84B-94D8-D9B94BFAF327}" destId="{7FDD844F-6CE7-4246-A64A-F9C09B73BF69}" srcOrd="0" destOrd="0" presId="urn:microsoft.com/office/officeart/2005/8/layout/pictureOrgChart+Icon"/>
    <dgm:cxn modelId="{D215F012-A5E9-3D4D-9654-98ECEB4508BB}" type="presParOf" srcId="{144C968F-3D8E-C84B-94D8-D9B94BFAF327}" destId="{84DF26E1-4A85-2E4B-98DE-D7A79D8188EF}" srcOrd="1" destOrd="0" presId="urn:microsoft.com/office/officeart/2005/8/layout/pictureOrgChart+Icon"/>
    <dgm:cxn modelId="{BB4CC976-F53A-AF48-BF0E-340A96B4F321}" type="presParOf" srcId="{144C968F-3D8E-C84B-94D8-D9B94BFAF327}" destId="{9F279028-0299-1146-94CD-0A7B7B7991A5}" srcOrd="2" destOrd="0" presId="urn:microsoft.com/office/officeart/2005/8/layout/pictureOrgChart+Icon"/>
    <dgm:cxn modelId="{AB05BD88-2DDD-8648-A521-C6D0A9570874}" type="presParOf" srcId="{40C9B6B1-D18B-2441-BB5A-D3316DFC3EF5}" destId="{4AA202F1-AE0E-ED47-A3AA-AD6F09444747}" srcOrd="1" destOrd="0" presId="urn:microsoft.com/office/officeart/2005/8/layout/pictureOrgChart+Icon"/>
    <dgm:cxn modelId="{0889B169-E757-CD47-9A19-C4F84E33FCAD}" type="presParOf" srcId="{40C9B6B1-D18B-2441-BB5A-D3316DFC3EF5}" destId="{A357427A-1A53-6F42-B613-569243933301}" srcOrd="2" destOrd="0" presId="urn:microsoft.com/office/officeart/2005/8/layout/pictureOrgChart+Icon"/>
    <dgm:cxn modelId="{3F7ABCA2-6AAE-AE44-976B-16A5C6BCD0E5}" type="presParOf" srcId="{124B3863-DACB-8C4C-BC41-A294F76C29CA}" destId="{C9F4C1D8-B116-4142-A623-46AC8377575A}" srcOrd="2" destOrd="0" presId="urn:microsoft.com/office/officeart/2005/8/layout/pictureOrgChart+Icon"/>
    <dgm:cxn modelId="{BE48FD43-48A2-6C42-AEB3-2D7D73033224}" type="presParOf" srcId="{C1C9719E-89EF-FF4C-B5C3-D9295F836190}" destId="{D1497C58-652B-9048-ADA5-0E5CF5B788A3}" srcOrd="2" destOrd="0" presId="urn:microsoft.com/office/officeart/2005/8/layout/pictureOrgChart+Icon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9CA04-B4A1-8B42-A688-415A36F71F65}">
      <dsp:nvSpPr>
        <dsp:cNvPr id="0" name=""/>
        <dsp:cNvSpPr/>
      </dsp:nvSpPr>
      <dsp:spPr>
        <a:xfrm>
          <a:off x="7334559" y="1992531"/>
          <a:ext cx="222693" cy="1737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7008"/>
              </a:lnTo>
              <a:lnTo>
                <a:pt x="222693" y="173700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67DB7-7479-8942-BEAC-602A52270827}">
      <dsp:nvSpPr>
        <dsp:cNvPr id="0" name=""/>
        <dsp:cNvSpPr/>
      </dsp:nvSpPr>
      <dsp:spPr>
        <a:xfrm>
          <a:off x="7334559" y="1992531"/>
          <a:ext cx="222693" cy="682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2926"/>
              </a:lnTo>
              <a:lnTo>
                <a:pt x="222693" y="68292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62B0B9-F944-5142-8669-8DA87C33AA1A}">
      <dsp:nvSpPr>
        <dsp:cNvPr id="0" name=""/>
        <dsp:cNvSpPr/>
      </dsp:nvSpPr>
      <dsp:spPr>
        <a:xfrm>
          <a:off x="4335622" y="938449"/>
          <a:ext cx="3592786" cy="311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885"/>
              </a:lnTo>
              <a:lnTo>
                <a:pt x="3592786" y="155885"/>
              </a:lnTo>
              <a:lnTo>
                <a:pt x="3592786" y="31177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3B2153-5A5A-FB48-B7D2-FD40486E86B1}">
      <dsp:nvSpPr>
        <dsp:cNvPr id="0" name=""/>
        <dsp:cNvSpPr/>
      </dsp:nvSpPr>
      <dsp:spPr>
        <a:xfrm>
          <a:off x="5538166" y="1992531"/>
          <a:ext cx="222693" cy="1737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7008"/>
              </a:lnTo>
              <a:lnTo>
                <a:pt x="222693" y="173700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0449C1-82D9-F741-AE8C-F16200D13B59}">
      <dsp:nvSpPr>
        <dsp:cNvPr id="0" name=""/>
        <dsp:cNvSpPr/>
      </dsp:nvSpPr>
      <dsp:spPr>
        <a:xfrm>
          <a:off x="5538166" y="1992531"/>
          <a:ext cx="222693" cy="682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2926"/>
              </a:lnTo>
              <a:lnTo>
                <a:pt x="222693" y="68292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6F1611-57B3-274E-9F1B-2ECD657835EE}">
      <dsp:nvSpPr>
        <dsp:cNvPr id="0" name=""/>
        <dsp:cNvSpPr/>
      </dsp:nvSpPr>
      <dsp:spPr>
        <a:xfrm>
          <a:off x="4335622" y="938449"/>
          <a:ext cx="1796393" cy="311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885"/>
              </a:lnTo>
              <a:lnTo>
                <a:pt x="1796393" y="155885"/>
              </a:lnTo>
              <a:lnTo>
                <a:pt x="1796393" y="31177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C667E3-2DCC-D04B-B320-E0D41D51F1C4}">
      <dsp:nvSpPr>
        <dsp:cNvPr id="0" name=""/>
        <dsp:cNvSpPr/>
      </dsp:nvSpPr>
      <dsp:spPr>
        <a:xfrm>
          <a:off x="3741773" y="1992531"/>
          <a:ext cx="222693" cy="1737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7008"/>
              </a:lnTo>
              <a:lnTo>
                <a:pt x="222693" y="173700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0166D2-ECF0-6B43-A540-6D13CB7637C2}">
      <dsp:nvSpPr>
        <dsp:cNvPr id="0" name=""/>
        <dsp:cNvSpPr/>
      </dsp:nvSpPr>
      <dsp:spPr>
        <a:xfrm>
          <a:off x="3741773" y="1992531"/>
          <a:ext cx="222693" cy="682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2926"/>
              </a:lnTo>
              <a:lnTo>
                <a:pt x="222693" y="68292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B307A0-70D8-BC49-B246-08FE729676DB}">
      <dsp:nvSpPr>
        <dsp:cNvPr id="0" name=""/>
        <dsp:cNvSpPr/>
      </dsp:nvSpPr>
      <dsp:spPr>
        <a:xfrm>
          <a:off x="4289902" y="938449"/>
          <a:ext cx="91440" cy="3117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177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534154-1C7B-CB4F-82EE-7853B7D527F6}">
      <dsp:nvSpPr>
        <dsp:cNvPr id="0" name=""/>
        <dsp:cNvSpPr/>
      </dsp:nvSpPr>
      <dsp:spPr>
        <a:xfrm>
          <a:off x="1945379" y="1992531"/>
          <a:ext cx="222693" cy="1737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7008"/>
              </a:lnTo>
              <a:lnTo>
                <a:pt x="222693" y="173700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FF76A9-86AE-0D4B-93AC-FEA038A098D2}">
      <dsp:nvSpPr>
        <dsp:cNvPr id="0" name=""/>
        <dsp:cNvSpPr/>
      </dsp:nvSpPr>
      <dsp:spPr>
        <a:xfrm>
          <a:off x="1945379" y="1992531"/>
          <a:ext cx="222693" cy="682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2926"/>
              </a:lnTo>
              <a:lnTo>
                <a:pt x="222693" y="68292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5F1396-B825-E148-9A62-DD571819A992}">
      <dsp:nvSpPr>
        <dsp:cNvPr id="0" name=""/>
        <dsp:cNvSpPr/>
      </dsp:nvSpPr>
      <dsp:spPr>
        <a:xfrm>
          <a:off x="2539228" y="938449"/>
          <a:ext cx="1796393" cy="311770"/>
        </a:xfrm>
        <a:custGeom>
          <a:avLst/>
          <a:gdLst/>
          <a:ahLst/>
          <a:cxnLst/>
          <a:rect l="0" t="0" r="0" b="0"/>
          <a:pathLst>
            <a:path>
              <a:moveTo>
                <a:pt x="1796393" y="0"/>
              </a:moveTo>
              <a:lnTo>
                <a:pt x="1796393" y="155885"/>
              </a:lnTo>
              <a:lnTo>
                <a:pt x="0" y="155885"/>
              </a:lnTo>
              <a:lnTo>
                <a:pt x="0" y="31177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8C0BCF-4F74-5141-A24D-FF0E37E99CBA}">
      <dsp:nvSpPr>
        <dsp:cNvPr id="0" name=""/>
        <dsp:cNvSpPr/>
      </dsp:nvSpPr>
      <dsp:spPr>
        <a:xfrm>
          <a:off x="148986" y="1992531"/>
          <a:ext cx="222693" cy="1737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7008"/>
              </a:lnTo>
              <a:lnTo>
                <a:pt x="222693" y="173700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862D9A-407C-BF4B-99B3-0583B4F0BEA2}">
      <dsp:nvSpPr>
        <dsp:cNvPr id="0" name=""/>
        <dsp:cNvSpPr/>
      </dsp:nvSpPr>
      <dsp:spPr>
        <a:xfrm>
          <a:off x="148986" y="1992531"/>
          <a:ext cx="222693" cy="682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2926"/>
              </a:lnTo>
              <a:lnTo>
                <a:pt x="222693" y="68292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224E8-B294-F446-B677-2237354F42EA}">
      <dsp:nvSpPr>
        <dsp:cNvPr id="0" name=""/>
        <dsp:cNvSpPr/>
      </dsp:nvSpPr>
      <dsp:spPr>
        <a:xfrm>
          <a:off x="742835" y="938449"/>
          <a:ext cx="3592786" cy="311770"/>
        </a:xfrm>
        <a:custGeom>
          <a:avLst/>
          <a:gdLst/>
          <a:ahLst/>
          <a:cxnLst/>
          <a:rect l="0" t="0" r="0" b="0"/>
          <a:pathLst>
            <a:path>
              <a:moveTo>
                <a:pt x="3592786" y="0"/>
              </a:moveTo>
              <a:lnTo>
                <a:pt x="3592786" y="155885"/>
              </a:lnTo>
              <a:lnTo>
                <a:pt x="0" y="155885"/>
              </a:lnTo>
              <a:lnTo>
                <a:pt x="0" y="31177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B03F36-C583-C44C-BA0A-0CF29E3E0747}">
      <dsp:nvSpPr>
        <dsp:cNvPr id="0" name=""/>
        <dsp:cNvSpPr/>
      </dsp:nvSpPr>
      <dsp:spPr>
        <a:xfrm>
          <a:off x="3593310" y="196137"/>
          <a:ext cx="1484622" cy="7423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9929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600" kern="1200"/>
            <a:t>Edit Text</a:t>
          </a:r>
        </a:p>
      </dsp:txBody>
      <dsp:txXfrm>
        <a:off x="3593310" y="196137"/>
        <a:ext cx="1484622" cy="742311"/>
      </dsp:txXfrm>
    </dsp:sp>
    <dsp:sp modelId="{E7A4B49B-F33E-6F43-9BC0-2DBDF21D1052}">
      <dsp:nvSpPr>
        <dsp:cNvPr id="0" name=""/>
        <dsp:cNvSpPr/>
      </dsp:nvSpPr>
      <dsp:spPr>
        <a:xfrm>
          <a:off x="3667542" y="270368"/>
          <a:ext cx="445386" cy="59384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51FCCB-CC55-2640-9C02-FAF1F0F3C239}">
      <dsp:nvSpPr>
        <dsp:cNvPr id="0" name=""/>
        <dsp:cNvSpPr/>
      </dsp:nvSpPr>
      <dsp:spPr>
        <a:xfrm>
          <a:off x="524" y="1250219"/>
          <a:ext cx="1484622" cy="74231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9929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600" kern="1200"/>
            <a:t>Edit Text</a:t>
          </a:r>
        </a:p>
      </dsp:txBody>
      <dsp:txXfrm>
        <a:off x="524" y="1250219"/>
        <a:ext cx="1484622" cy="742311"/>
      </dsp:txXfrm>
    </dsp:sp>
    <dsp:sp modelId="{6ECDD82E-A2BB-234A-874C-38413BC62567}">
      <dsp:nvSpPr>
        <dsp:cNvPr id="0" name=""/>
        <dsp:cNvSpPr/>
      </dsp:nvSpPr>
      <dsp:spPr>
        <a:xfrm>
          <a:off x="74755" y="1324450"/>
          <a:ext cx="445386" cy="593849"/>
        </a:xfrm>
        <a:prstGeom prst="rect">
          <a:avLst/>
        </a:prstGeom>
        <a:solidFill>
          <a:schemeClr val="accent1">
            <a:tint val="50000"/>
            <a:hueOff val="-49008"/>
            <a:satOff val="-2421"/>
            <a:lumOff val="7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01C302-D0B3-314A-9964-163933D689BB}">
      <dsp:nvSpPr>
        <dsp:cNvPr id="0" name=""/>
        <dsp:cNvSpPr/>
      </dsp:nvSpPr>
      <dsp:spPr>
        <a:xfrm>
          <a:off x="371679" y="2304301"/>
          <a:ext cx="1484622" cy="7423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9929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Edit Text</a:t>
          </a:r>
        </a:p>
      </dsp:txBody>
      <dsp:txXfrm>
        <a:off x="371679" y="2304301"/>
        <a:ext cx="1484622" cy="742311"/>
      </dsp:txXfrm>
    </dsp:sp>
    <dsp:sp modelId="{FA9C69F3-F8CD-3848-A14C-21CF7FCA5534}">
      <dsp:nvSpPr>
        <dsp:cNvPr id="0" name=""/>
        <dsp:cNvSpPr/>
      </dsp:nvSpPr>
      <dsp:spPr>
        <a:xfrm>
          <a:off x="445911" y="2378532"/>
          <a:ext cx="445386" cy="593849"/>
        </a:xfrm>
        <a:prstGeom prst="rect">
          <a:avLst/>
        </a:prstGeom>
        <a:solidFill>
          <a:schemeClr val="accent1">
            <a:tint val="50000"/>
            <a:hueOff val="-98016"/>
            <a:satOff val="-4843"/>
            <a:lumOff val="15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E6E664-A834-F948-81F9-D59FCF604E5F}">
      <dsp:nvSpPr>
        <dsp:cNvPr id="0" name=""/>
        <dsp:cNvSpPr/>
      </dsp:nvSpPr>
      <dsp:spPr>
        <a:xfrm>
          <a:off x="371679" y="3358383"/>
          <a:ext cx="1484622" cy="7423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9929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Edit Text</a:t>
          </a:r>
        </a:p>
      </dsp:txBody>
      <dsp:txXfrm>
        <a:off x="371679" y="3358383"/>
        <a:ext cx="1484622" cy="742311"/>
      </dsp:txXfrm>
    </dsp:sp>
    <dsp:sp modelId="{81DC51C9-F212-A241-8D62-80FE0C44180B}">
      <dsp:nvSpPr>
        <dsp:cNvPr id="0" name=""/>
        <dsp:cNvSpPr/>
      </dsp:nvSpPr>
      <dsp:spPr>
        <a:xfrm>
          <a:off x="445911" y="3432615"/>
          <a:ext cx="445386" cy="593849"/>
        </a:xfrm>
        <a:prstGeom prst="rect">
          <a:avLst/>
        </a:prstGeom>
        <a:solidFill>
          <a:schemeClr val="accent1">
            <a:tint val="50000"/>
            <a:hueOff val="-147025"/>
            <a:satOff val="-7264"/>
            <a:lumOff val="23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C6233E-08A2-F841-A942-EAC6381ED181}">
      <dsp:nvSpPr>
        <dsp:cNvPr id="0" name=""/>
        <dsp:cNvSpPr/>
      </dsp:nvSpPr>
      <dsp:spPr>
        <a:xfrm>
          <a:off x="1796917" y="1250219"/>
          <a:ext cx="1484622" cy="74231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9929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Edit Text</a:t>
          </a:r>
        </a:p>
      </dsp:txBody>
      <dsp:txXfrm>
        <a:off x="1796917" y="1250219"/>
        <a:ext cx="1484622" cy="742311"/>
      </dsp:txXfrm>
    </dsp:sp>
    <dsp:sp modelId="{F681F92A-CE3B-2741-B9B9-0BE27A8ADEBB}">
      <dsp:nvSpPr>
        <dsp:cNvPr id="0" name=""/>
        <dsp:cNvSpPr/>
      </dsp:nvSpPr>
      <dsp:spPr>
        <a:xfrm>
          <a:off x="1871148" y="1324450"/>
          <a:ext cx="445386" cy="593849"/>
        </a:xfrm>
        <a:prstGeom prst="rect">
          <a:avLst/>
        </a:prstGeom>
        <a:solidFill>
          <a:schemeClr val="accent1">
            <a:tint val="50000"/>
            <a:hueOff val="-196033"/>
            <a:satOff val="-9685"/>
            <a:lumOff val="31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AC4839-2E5B-5342-BD19-94717F05AD1F}">
      <dsp:nvSpPr>
        <dsp:cNvPr id="0" name=""/>
        <dsp:cNvSpPr/>
      </dsp:nvSpPr>
      <dsp:spPr>
        <a:xfrm>
          <a:off x="2168073" y="2304301"/>
          <a:ext cx="1484622" cy="7423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9929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Edit Text</a:t>
          </a:r>
        </a:p>
      </dsp:txBody>
      <dsp:txXfrm>
        <a:off x="2168073" y="2304301"/>
        <a:ext cx="1484622" cy="742311"/>
      </dsp:txXfrm>
    </dsp:sp>
    <dsp:sp modelId="{8A6FA478-1D5B-164B-A36F-DF5E8BF08A62}">
      <dsp:nvSpPr>
        <dsp:cNvPr id="0" name=""/>
        <dsp:cNvSpPr/>
      </dsp:nvSpPr>
      <dsp:spPr>
        <a:xfrm>
          <a:off x="2242304" y="2378532"/>
          <a:ext cx="445386" cy="593849"/>
        </a:xfrm>
        <a:prstGeom prst="rect">
          <a:avLst/>
        </a:prstGeom>
        <a:solidFill>
          <a:schemeClr val="accent1">
            <a:tint val="50000"/>
            <a:hueOff val="-245041"/>
            <a:satOff val="-12106"/>
            <a:lumOff val="39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0B0A23-6BB3-3047-9023-4E7618D21C7B}">
      <dsp:nvSpPr>
        <dsp:cNvPr id="0" name=""/>
        <dsp:cNvSpPr/>
      </dsp:nvSpPr>
      <dsp:spPr>
        <a:xfrm>
          <a:off x="2168073" y="3358383"/>
          <a:ext cx="1484622" cy="7423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9929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Edit Text</a:t>
          </a:r>
        </a:p>
      </dsp:txBody>
      <dsp:txXfrm>
        <a:off x="2168073" y="3358383"/>
        <a:ext cx="1484622" cy="742311"/>
      </dsp:txXfrm>
    </dsp:sp>
    <dsp:sp modelId="{D0355B07-CD97-1D4D-8DA1-89E63206043C}">
      <dsp:nvSpPr>
        <dsp:cNvPr id="0" name=""/>
        <dsp:cNvSpPr/>
      </dsp:nvSpPr>
      <dsp:spPr>
        <a:xfrm>
          <a:off x="2242304" y="3432615"/>
          <a:ext cx="445386" cy="593849"/>
        </a:xfrm>
        <a:prstGeom prst="rect">
          <a:avLst/>
        </a:prstGeom>
        <a:solidFill>
          <a:schemeClr val="accent1">
            <a:tint val="50000"/>
            <a:hueOff val="-294049"/>
            <a:satOff val="-14528"/>
            <a:lumOff val="46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BA05B1-4AFF-0749-856A-6358D246066C}">
      <dsp:nvSpPr>
        <dsp:cNvPr id="0" name=""/>
        <dsp:cNvSpPr/>
      </dsp:nvSpPr>
      <dsp:spPr>
        <a:xfrm>
          <a:off x="3593310" y="1250219"/>
          <a:ext cx="1484622" cy="74231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9929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Edit Text</a:t>
          </a:r>
        </a:p>
      </dsp:txBody>
      <dsp:txXfrm>
        <a:off x="3593310" y="1250219"/>
        <a:ext cx="1484622" cy="742311"/>
      </dsp:txXfrm>
    </dsp:sp>
    <dsp:sp modelId="{15ACC84D-0CC1-A340-82D1-2FE7693A4889}">
      <dsp:nvSpPr>
        <dsp:cNvPr id="0" name=""/>
        <dsp:cNvSpPr/>
      </dsp:nvSpPr>
      <dsp:spPr>
        <a:xfrm>
          <a:off x="3667542" y="1324450"/>
          <a:ext cx="445386" cy="593849"/>
        </a:xfrm>
        <a:prstGeom prst="rect">
          <a:avLst/>
        </a:prstGeom>
        <a:solidFill>
          <a:schemeClr val="accent1">
            <a:tint val="50000"/>
            <a:hueOff val="-343058"/>
            <a:satOff val="-16949"/>
            <a:lumOff val="54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62C117-7E0B-2647-A794-78F2AF3058D4}">
      <dsp:nvSpPr>
        <dsp:cNvPr id="0" name=""/>
        <dsp:cNvSpPr/>
      </dsp:nvSpPr>
      <dsp:spPr>
        <a:xfrm>
          <a:off x="3964466" y="2304301"/>
          <a:ext cx="1484622" cy="7423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9929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Edit Text</a:t>
          </a:r>
        </a:p>
      </dsp:txBody>
      <dsp:txXfrm>
        <a:off x="3964466" y="2304301"/>
        <a:ext cx="1484622" cy="742311"/>
      </dsp:txXfrm>
    </dsp:sp>
    <dsp:sp modelId="{FB0E6A46-F74C-F247-ABCF-2DEB8DA44746}">
      <dsp:nvSpPr>
        <dsp:cNvPr id="0" name=""/>
        <dsp:cNvSpPr/>
      </dsp:nvSpPr>
      <dsp:spPr>
        <a:xfrm>
          <a:off x="4038697" y="2378532"/>
          <a:ext cx="445386" cy="593849"/>
        </a:xfrm>
        <a:prstGeom prst="rect">
          <a:avLst/>
        </a:prstGeom>
        <a:solidFill>
          <a:schemeClr val="accent1">
            <a:tint val="50000"/>
            <a:hueOff val="-392066"/>
            <a:satOff val="-19370"/>
            <a:lumOff val="62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F84AF-A6E7-8F4D-8150-DEB928B83D26}">
      <dsp:nvSpPr>
        <dsp:cNvPr id="0" name=""/>
        <dsp:cNvSpPr/>
      </dsp:nvSpPr>
      <dsp:spPr>
        <a:xfrm>
          <a:off x="3964466" y="3358383"/>
          <a:ext cx="1484622" cy="7423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9929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Edit Text</a:t>
          </a:r>
        </a:p>
      </dsp:txBody>
      <dsp:txXfrm>
        <a:off x="3964466" y="3358383"/>
        <a:ext cx="1484622" cy="742311"/>
      </dsp:txXfrm>
    </dsp:sp>
    <dsp:sp modelId="{65BB3E52-C39F-F744-B6BF-797008D4A17F}">
      <dsp:nvSpPr>
        <dsp:cNvPr id="0" name=""/>
        <dsp:cNvSpPr/>
      </dsp:nvSpPr>
      <dsp:spPr>
        <a:xfrm>
          <a:off x="4038697" y="3432615"/>
          <a:ext cx="445386" cy="593849"/>
        </a:xfrm>
        <a:prstGeom prst="rect">
          <a:avLst/>
        </a:prstGeom>
        <a:solidFill>
          <a:schemeClr val="accent1">
            <a:tint val="50000"/>
            <a:hueOff val="-441074"/>
            <a:satOff val="-21791"/>
            <a:lumOff val="70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DD406C-8936-E047-BB74-CD17F33B962D}">
      <dsp:nvSpPr>
        <dsp:cNvPr id="0" name=""/>
        <dsp:cNvSpPr/>
      </dsp:nvSpPr>
      <dsp:spPr>
        <a:xfrm>
          <a:off x="5389704" y="1250219"/>
          <a:ext cx="1484622" cy="74231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9929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600" kern="1200"/>
            <a:t>Edit Text</a:t>
          </a:r>
        </a:p>
      </dsp:txBody>
      <dsp:txXfrm>
        <a:off x="5389704" y="1250219"/>
        <a:ext cx="1484622" cy="742311"/>
      </dsp:txXfrm>
    </dsp:sp>
    <dsp:sp modelId="{AEC11807-87E9-8E4A-9180-66EF4B43BA59}">
      <dsp:nvSpPr>
        <dsp:cNvPr id="0" name=""/>
        <dsp:cNvSpPr/>
      </dsp:nvSpPr>
      <dsp:spPr>
        <a:xfrm>
          <a:off x="5463935" y="1324450"/>
          <a:ext cx="445386" cy="593849"/>
        </a:xfrm>
        <a:prstGeom prst="rect">
          <a:avLst/>
        </a:prstGeom>
        <a:solidFill>
          <a:schemeClr val="accent1">
            <a:tint val="50000"/>
            <a:hueOff val="-490082"/>
            <a:satOff val="-24213"/>
            <a:lumOff val="78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95AD5D-21F4-FB44-BEFA-CF914071B1C5}">
      <dsp:nvSpPr>
        <dsp:cNvPr id="0" name=""/>
        <dsp:cNvSpPr/>
      </dsp:nvSpPr>
      <dsp:spPr>
        <a:xfrm>
          <a:off x="5760859" y="2304301"/>
          <a:ext cx="1484622" cy="7423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9929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Edit Text</a:t>
          </a:r>
        </a:p>
      </dsp:txBody>
      <dsp:txXfrm>
        <a:off x="5760859" y="2304301"/>
        <a:ext cx="1484622" cy="742311"/>
      </dsp:txXfrm>
    </dsp:sp>
    <dsp:sp modelId="{E48ACC0B-BEB3-9647-9644-C66676FD9AB6}">
      <dsp:nvSpPr>
        <dsp:cNvPr id="0" name=""/>
        <dsp:cNvSpPr/>
      </dsp:nvSpPr>
      <dsp:spPr>
        <a:xfrm>
          <a:off x="5835090" y="2378532"/>
          <a:ext cx="445386" cy="593849"/>
        </a:xfrm>
        <a:prstGeom prst="rect">
          <a:avLst/>
        </a:prstGeom>
        <a:solidFill>
          <a:schemeClr val="accent1">
            <a:tint val="50000"/>
            <a:hueOff val="-539091"/>
            <a:satOff val="-26634"/>
            <a:lumOff val="85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60DDB4-505B-B24C-86F7-6FD9DBEE57EC}">
      <dsp:nvSpPr>
        <dsp:cNvPr id="0" name=""/>
        <dsp:cNvSpPr/>
      </dsp:nvSpPr>
      <dsp:spPr>
        <a:xfrm>
          <a:off x="5760859" y="3358383"/>
          <a:ext cx="1484622" cy="7423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9929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Edit Text</a:t>
          </a:r>
        </a:p>
      </dsp:txBody>
      <dsp:txXfrm>
        <a:off x="5760859" y="3358383"/>
        <a:ext cx="1484622" cy="742311"/>
      </dsp:txXfrm>
    </dsp:sp>
    <dsp:sp modelId="{06E84A73-5E06-654F-9117-DA4F7C3632D1}">
      <dsp:nvSpPr>
        <dsp:cNvPr id="0" name=""/>
        <dsp:cNvSpPr/>
      </dsp:nvSpPr>
      <dsp:spPr>
        <a:xfrm>
          <a:off x="5835090" y="3432615"/>
          <a:ext cx="445386" cy="593849"/>
        </a:xfrm>
        <a:prstGeom prst="rect">
          <a:avLst/>
        </a:prstGeom>
        <a:solidFill>
          <a:schemeClr val="accent1">
            <a:tint val="50000"/>
            <a:hueOff val="-588099"/>
            <a:satOff val="-29055"/>
            <a:lumOff val="93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023EB8-6CAE-9D4E-A269-11D7DA11812F}">
      <dsp:nvSpPr>
        <dsp:cNvPr id="0" name=""/>
        <dsp:cNvSpPr/>
      </dsp:nvSpPr>
      <dsp:spPr>
        <a:xfrm>
          <a:off x="7186097" y="1250219"/>
          <a:ext cx="1484622" cy="74231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9929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Edit Text</a:t>
          </a:r>
        </a:p>
      </dsp:txBody>
      <dsp:txXfrm>
        <a:off x="7186097" y="1250219"/>
        <a:ext cx="1484622" cy="742311"/>
      </dsp:txXfrm>
    </dsp:sp>
    <dsp:sp modelId="{DC84E55C-1456-D245-883D-608983E8B671}">
      <dsp:nvSpPr>
        <dsp:cNvPr id="0" name=""/>
        <dsp:cNvSpPr/>
      </dsp:nvSpPr>
      <dsp:spPr>
        <a:xfrm>
          <a:off x="7260328" y="1324450"/>
          <a:ext cx="445386" cy="593849"/>
        </a:xfrm>
        <a:prstGeom prst="rect">
          <a:avLst/>
        </a:prstGeom>
        <a:solidFill>
          <a:schemeClr val="accent1">
            <a:tint val="50000"/>
            <a:hueOff val="-637107"/>
            <a:satOff val="-31476"/>
            <a:lumOff val="101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E84E68-60FF-954D-8C7A-176BAD02700B}">
      <dsp:nvSpPr>
        <dsp:cNvPr id="0" name=""/>
        <dsp:cNvSpPr/>
      </dsp:nvSpPr>
      <dsp:spPr>
        <a:xfrm>
          <a:off x="7557253" y="2304301"/>
          <a:ext cx="1484622" cy="7423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9929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Edit Text</a:t>
          </a:r>
        </a:p>
      </dsp:txBody>
      <dsp:txXfrm>
        <a:off x="7557253" y="2304301"/>
        <a:ext cx="1484622" cy="742311"/>
      </dsp:txXfrm>
    </dsp:sp>
    <dsp:sp modelId="{00B370A2-0141-024B-84A8-C13BE0409AE9}">
      <dsp:nvSpPr>
        <dsp:cNvPr id="0" name=""/>
        <dsp:cNvSpPr/>
      </dsp:nvSpPr>
      <dsp:spPr>
        <a:xfrm>
          <a:off x="7631484" y="2378532"/>
          <a:ext cx="445386" cy="593849"/>
        </a:xfrm>
        <a:prstGeom prst="rect">
          <a:avLst/>
        </a:prstGeom>
        <a:solidFill>
          <a:schemeClr val="accent1">
            <a:tint val="50000"/>
            <a:hueOff val="-686115"/>
            <a:satOff val="-33898"/>
            <a:lumOff val="109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DD844F-6CE7-4246-A64A-F9C09B73BF69}">
      <dsp:nvSpPr>
        <dsp:cNvPr id="0" name=""/>
        <dsp:cNvSpPr/>
      </dsp:nvSpPr>
      <dsp:spPr>
        <a:xfrm>
          <a:off x="7557253" y="3358383"/>
          <a:ext cx="1484622" cy="7423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9929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Edit Text</a:t>
          </a:r>
        </a:p>
      </dsp:txBody>
      <dsp:txXfrm>
        <a:off x="7557253" y="3358383"/>
        <a:ext cx="1484622" cy="742311"/>
      </dsp:txXfrm>
    </dsp:sp>
    <dsp:sp modelId="{84DF26E1-4A85-2E4B-98DE-D7A79D8188EF}">
      <dsp:nvSpPr>
        <dsp:cNvPr id="0" name=""/>
        <dsp:cNvSpPr/>
      </dsp:nvSpPr>
      <dsp:spPr>
        <a:xfrm>
          <a:off x="7631484" y="3432615"/>
          <a:ext cx="445386" cy="593849"/>
        </a:xfrm>
        <a:prstGeom prst="rect">
          <a:avLst/>
        </a:prstGeom>
        <a:solidFill>
          <a:schemeClr val="accent1">
            <a:tint val="50000"/>
            <a:hueOff val="-735124"/>
            <a:satOff val="-36319"/>
            <a:lumOff val="117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ictureOrgChart+Icon">
  <dgm:title val="Picture Organization Chart"/>
  <dgm:desc val="Use to show hierarchical information or reporting relationships in an organization, with corresponding pictures. The assistant shape and the Org Chart hanging layouts are available with this layout."/>
  <dgm:catLst>
    <dgm:cat type="hierarchy" pri="1050"/>
    <dgm:cat type="officeonline" pri="1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Pict1" styleLbl="alignImgPlace1">
              <dgm:alg type="sp"/>
              <dgm:shape xmlns:r="http://schemas.openxmlformats.org/officeDocument/2006/relationships" type="rect" r:blip="" blipPhldr="1">
                <dgm:adjLst/>
              </dgm:shape>
              <dgm:presOf/>
              <dgm:constrLst/>
              <dgm:ruleLst/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3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0.06055</cdr:x>
      <cdr:y>0.19218</cdr:y>
    </cdr:from>
    <cdr:to>
      <cdr:x>0.9582</cdr:x>
      <cdr:y>0.42338</cdr:y>
    </cdr:to>
    <cdr:sp macro="" textlink="">
      <cdr:nvSpPr>
        <cdr:cNvPr id="2" name="Freeform: Shape 1">
          <a:extLst xmlns:a="http://schemas.openxmlformats.org/drawingml/2006/main">
            <a:ext uri="{FF2B5EF4-FFF2-40B4-BE49-F238E27FC236}">
              <a16:creationId xmlns:a16="http://schemas.microsoft.com/office/drawing/2014/main" id="{A5F52B23-68F8-4601-A4F2-56C6C1590774}"/>
            </a:ext>
          </a:extLst>
        </cdr:cNvPr>
        <cdr:cNvSpPr/>
      </cdr:nvSpPr>
      <cdr:spPr>
        <a:xfrm xmlns:a="http://schemas.openxmlformats.org/drawingml/2006/main">
          <a:off x="492125" y="809311"/>
          <a:ext cx="7296150" cy="973609"/>
        </a:xfrm>
        <a:custGeom xmlns:a="http://schemas.openxmlformats.org/drawingml/2006/main">
          <a:avLst/>
          <a:gdLst>
            <a:gd name="connsiteX0" fmla="*/ 0 w 7296150"/>
            <a:gd name="connsiteY0" fmla="*/ 9838 h 973609"/>
            <a:gd name="connsiteX1" fmla="*/ 771525 w 7296150"/>
            <a:gd name="connsiteY1" fmla="*/ 133663 h 973609"/>
            <a:gd name="connsiteX2" fmla="*/ 2038350 w 7296150"/>
            <a:gd name="connsiteY2" fmla="*/ 857563 h 973609"/>
            <a:gd name="connsiteX3" fmla="*/ 3971925 w 7296150"/>
            <a:gd name="connsiteY3" fmla="*/ 313 h 973609"/>
            <a:gd name="connsiteX4" fmla="*/ 5867400 w 7296150"/>
            <a:gd name="connsiteY4" fmla="*/ 971863 h 973609"/>
            <a:gd name="connsiteX5" fmla="*/ 7296150 w 7296150"/>
            <a:gd name="connsiteY5" fmla="*/ 190813 h 973609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</a:cxnLst>
          <a:rect l="l" t="t" r="r" b="b"/>
          <a:pathLst>
            <a:path w="7296150" h="973609">
              <a:moveTo>
                <a:pt x="0" y="9838"/>
              </a:moveTo>
              <a:cubicBezTo>
                <a:pt x="215900" y="1106"/>
                <a:pt x="431800" y="-7625"/>
                <a:pt x="771525" y="133663"/>
              </a:cubicBezTo>
              <a:cubicBezTo>
                <a:pt x="1111250" y="274951"/>
                <a:pt x="1504950" y="879788"/>
                <a:pt x="2038350" y="857563"/>
              </a:cubicBezTo>
              <a:cubicBezTo>
                <a:pt x="2571750" y="835338"/>
                <a:pt x="3333750" y="-18737"/>
                <a:pt x="3971925" y="313"/>
              </a:cubicBezTo>
              <a:cubicBezTo>
                <a:pt x="4610100" y="19363"/>
                <a:pt x="5313363" y="940113"/>
                <a:pt x="5867400" y="971863"/>
              </a:cubicBezTo>
              <a:cubicBezTo>
                <a:pt x="6421437" y="1003613"/>
                <a:pt x="6858793" y="597213"/>
                <a:pt x="7296150" y="190813"/>
              </a:cubicBezTo>
            </a:path>
          </a:pathLst>
        </a:custGeom>
        <a:noFill xmlns:a="http://schemas.openxmlformats.org/drawingml/2006/main"/>
        <a:ln xmlns:a="http://schemas.openxmlformats.org/drawingml/2006/main">
          <a:solidFill>
            <a:schemeClr val="accent5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39590E-0D84-4476-A65B-FE5C1324A0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5E8BD0-9692-403B-9452-6F0BC0ECC6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2803D-7E31-4AAA-9566-12B3C0325A69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D3580-60CD-41F5-9E32-C0A51703C6C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278380-2F64-486A-ACC3-6EEF699DC2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97D60-89D4-4134-94E1-0E6EBD284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63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B39B4-437E-40B3-9777-7AEA220B8D99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71D4B-DE26-4E85-8678-1ABB48BA2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91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71D4B-DE26-4E85-8678-1ABB48BA24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20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71D4B-DE26-4E85-8678-1ABB48BA24A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63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71D4B-DE26-4E85-8678-1ABB48BA24A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56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71D4B-DE26-4E85-8678-1ABB48BA24AA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15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71D4B-DE26-4E85-8678-1ABB48BA24AA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47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tif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Bas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95D318-0EAA-491A-A681-F67F9F358011}"/>
              </a:ext>
            </a:extLst>
          </p:cNvPr>
          <p:cNvSpPr/>
          <p:nvPr userDrawn="1"/>
        </p:nvSpPr>
        <p:spPr>
          <a:xfrm>
            <a:off x="350204" y="745551"/>
            <a:ext cx="11841796" cy="455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71A2D2-5584-4D93-9587-EB1FE961DFE5}"/>
              </a:ext>
            </a:extLst>
          </p:cNvPr>
          <p:cNvSpPr/>
          <p:nvPr userDrawn="1"/>
        </p:nvSpPr>
        <p:spPr>
          <a:xfrm>
            <a:off x="350204" y="1577340"/>
            <a:ext cx="11681538" cy="4090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EE7540-09EA-4731-A04D-A70274D6C234}"/>
              </a:ext>
            </a:extLst>
          </p:cNvPr>
          <p:cNvSpPr/>
          <p:nvPr userDrawn="1"/>
        </p:nvSpPr>
        <p:spPr>
          <a:xfrm>
            <a:off x="350204" y="251251"/>
            <a:ext cx="11841796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85E1B9-7A9F-40EE-9F86-3A2CA72C1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518" y="251251"/>
            <a:ext cx="11841481" cy="640080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a Title to the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C3E85-18B6-4C37-B246-B38E555D02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0519" y="1577340"/>
            <a:ext cx="11681223" cy="409003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800" b="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8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6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4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400"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Add some Body Copy to the Slide</a:t>
            </a:r>
          </a:p>
          <a:p>
            <a:pPr lvl="1"/>
            <a:r>
              <a:rPr lang="en-US"/>
              <a:t>First Bullet Point Level</a:t>
            </a:r>
          </a:p>
          <a:p>
            <a:pPr lvl="2"/>
            <a:r>
              <a:rPr lang="en-US"/>
              <a:t>Second Bullet Point Level</a:t>
            </a:r>
          </a:p>
          <a:p>
            <a:pPr lvl="3"/>
            <a:r>
              <a:rPr lang="en-US"/>
              <a:t>Third Bullet Point Level</a:t>
            </a:r>
          </a:p>
          <a:p>
            <a:pPr lvl="4"/>
            <a:r>
              <a:rPr lang="en-US"/>
              <a:t>Fourth Buller Point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FD44248-6B17-49C0-A6E9-7AAF64D548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0204" y="748854"/>
            <a:ext cx="11841796" cy="45245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Add a Sub-Title to the Slide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542F301-65CE-4F08-B93A-0395ABC2A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2686" y="5667374"/>
            <a:ext cx="1369056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530F654-9F4F-5E41-BCB7-5BBAB6DA38E9}"/>
              </a:ext>
            </a:extLst>
          </p:cNvPr>
          <p:cNvGrpSpPr/>
          <p:nvPr userDrawn="1"/>
        </p:nvGrpSpPr>
        <p:grpSpPr>
          <a:xfrm>
            <a:off x="0" y="6032499"/>
            <a:ext cx="12192000" cy="825500"/>
            <a:chOff x="0" y="6032499"/>
            <a:chExt cx="12192000" cy="8255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643418C-49D6-3947-9B54-BA24509215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032499"/>
              <a:ext cx="12192000" cy="825500"/>
            </a:xfrm>
            <a:prstGeom prst="rect">
              <a:avLst/>
            </a:prstGeom>
          </p:spPr>
        </p:pic>
        <p:pic>
          <p:nvPicPr>
            <p:cNvPr id="14" name="Picture 13" descr="A close up of a sign&#10;&#10;Description automatically generated">
              <a:extLst>
                <a:ext uri="{FF2B5EF4-FFF2-40B4-BE49-F238E27FC236}">
                  <a16:creationId xmlns:a16="http://schemas.microsoft.com/office/drawing/2014/main" id="{0B63FD42-B681-B040-A93C-1B7FE59BC3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662686" y="6352033"/>
              <a:ext cx="1238539" cy="255964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5B2CF3F3-B000-5C4F-90AA-064B744820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0204" y="6288043"/>
              <a:ext cx="1075849" cy="3059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585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ow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CA05964A-100D-374E-82DE-EAE748D34095}"/>
              </a:ext>
            </a:extLst>
          </p:cNvPr>
          <p:cNvGrpSpPr/>
          <p:nvPr userDrawn="1"/>
        </p:nvGrpSpPr>
        <p:grpSpPr>
          <a:xfrm>
            <a:off x="0" y="6032499"/>
            <a:ext cx="12192000" cy="825500"/>
            <a:chOff x="0" y="6032499"/>
            <a:chExt cx="12192000" cy="8255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843EDE5-E89B-F940-B62E-80EFC57EDD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032499"/>
              <a:ext cx="12192000" cy="825500"/>
            </a:xfrm>
            <a:prstGeom prst="rect">
              <a:avLst/>
            </a:prstGeom>
          </p:spPr>
        </p:pic>
        <p:pic>
          <p:nvPicPr>
            <p:cNvPr id="21" name="Picture 20" descr="A close up of a sign&#10;&#10;Description automatically generated">
              <a:extLst>
                <a:ext uri="{FF2B5EF4-FFF2-40B4-BE49-F238E27FC236}">
                  <a16:creationId xmlns:a16="http://schemas.microsoft.com/office/drawing/2014/main" id="{ED0D55FC-A50A-8948-8DDA-35A7B80FA1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662686" y="6352033"/>
              <a:ext cx="1238539" cy="255964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D3210A1D-EB01-A641-81A6-D69A351C93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0204" y="6288043"/>
              <a:ext cx="1075849" cy="30595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A9D86C1-4F90-4129-948C-8D9CB93901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471" y="276712"/>
            <a:ext cx="11844529" cy="6400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a Title to the Slide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4E4043-7A6B-4D4A-AC75-079EF30A2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BB6B182-6E84-4E5D-A735-AD709AA93C4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47662" y="787452"/>
            <a:ext cx="11844331" cy="4826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/>
              <a:t>Click to Add a Sub-Title to the Slide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E03DBC3-EA46-499E-A0D2-886329EE9DF7}"/>
              </a:ext>
            </a:extLst>
          </p:cNvPr>
          <p:cNvSpPr/>
          <p:nvPr userDrawn="1"/>
        </p:nvSpPr>
        <p:spPr>
          <a:xfrm>
            <a:off x="6466520" y="1414145"/>
            <a:ext cx="2560320" cy="2014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40F27D4-6339-4B42-AF32-F17D5350AA2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0662686" y="5667374"/>
            <a:ext cx="1369056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A2B57A4-7DDC-5149-8BCE-93103E8A4AAE}"/>
              </a:ext>
            </a:extLst>
          </p:cNvPr>
          <p:cNvCxnSpPr>
            <a:cxnSpLocks/>
          </p:cNvCxnSpPr>
          <p:nvPr userDrawn="1"/>
        </p:nvCxnSpPr>
        <p:spPr>
          <a:xfrm>
            <a:off x="440055" y="3573691"/>
            <a:ext cx="549560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E67AA8-E56E-2948-8D75-A5828653AB8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42877" y="1377950"/>
            <a:ext cx="1440000" cy="207486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36" name="Picture Placeholder 7">
            <a:extLst>
              <a:ext uri="{FF2B5EF4-FFF2-40B4-BE49-F238E27FC236}">
                <a16:creationId xmlns:a16="http://schemas.microsoft.com/office/drawing/2014/main" id="{603A774E-2959-2941-98CC-13E85520C96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91114" y="1377950"/>
            <a:ext cx="1440000" cy="207486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37" name="Picture Placeholder 7">
            <a:extLst>
              <a:ext uri="{FF2B5EF4-FFF2-40B4-BE49-F238E27FC236}">
                <a16:creationId xmlns:a16="http://schemas.microsoft.com/office/drawing/2014/main" id="{C187001D-FA6C-B748-8423-5556152F545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42877" y="3694947"/>
            <a:ext cx="1440000" cy="207486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38" name="Picture Placeholder 7">
            <a:extLst>
              <a:ext uri="{FF2B5EF4-FFF2-40B4-BE49-F238E27FC236}">
                <a16:creationId xmlns:a16="http://schemas.microsoft.com/office/drawing/2014/main" id="{C4DD307E-9D06-434B-B265-A93D78C3D91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303462" y="3694947"/>
            <a:ext cx="1440000" cy="207486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40A7AF5-4540-3846-B5CB-6D45D001CC74}"/>
              </a:ext>
            </a:extLst>
          </p:cNvPr>
          <p:cNvCxnSpPr>
            <a:cxnSpLocks/>
          </p:cNvCxnSpPr>
          <p:nvPr userDrawn="1"/>
        </p:nvCxnSpPr>
        <p:spPr>
          <a:xfrm>
            <a:off x="6279036" y="3573691"/>
            <a:ext cx="549560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4C381F5B-EA5D-4B4A-847C-04DC826538E8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2140051" y="1377949"/>
            <a:ext cx="3795611" cy="2074481"/>
          </a:xfrm>
        </p:spPr>
        <p:txBody>
          <a:bodyPr lIns="0" tIns="0" rIns="0" bIns="0">
            <a:noAutofit/>
          </a:bodyPr>
          <a:lstStyle>
            <a:lvl1pPr marL="0" indent="0">
              <a:spcAft>
                <a:spcPts val="1200"/>
              </a:spcAft>
              <a:buNone/>
              <a:defRPr sz="1800"/>
            </a:lvl1pPr>
          </a:lstStyle>
          <a:p>
            <a:pPr>
              <a:spcBef>
                <a:spcPts val="0"/>
              </a:spcBef>
            </a:pPr>
            <a:r>
              <a:rPr lang="en-US" b="1">
                <a:solidFill>
                  <a:schemeClr val="bg2"/>
                </a:solidFill>
              </a:rPr>
              <a:t>Three Columns</a:t>
            </a:r>
          </a:p>
          <a:p>
            <a:pPr>
              <a:spcBef>
                <a:spcPts val="0"/>
              </a:spcBef>
            </a:pPr>
            <a:r>
              <a:rPr lang="en-US" sz="1600"/>
              <a:t>Separate your images and content in a three column layout.</a:t>
            </a:r>
          </a:p>
          <a:p>
            <a:pPr>
              <a:spcBef>
                <a:spcPts val="0"/>
              </a:spcBef>
            </a:pPr>
            <a:r>
              <a:rPr lang="en-US" sz="1600"/>
              <a:t>This will allow you to place a </a:t>
            </a:r>
            <a:br>
              <a:rPr lang="en-US" sz="1600"/>
            </a:br>
            <a:r>
              <a:rPr lang="en-US" sz="1600"/>
              <a:t>small amount of text content under each image. 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2C18E9B4-F819-A848-9BCD-2FC783BC875A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7967414" y="1377949"/>
            <a:ext cx="3795611" cy="2074481"/>
          </a:xfrm>
        </p:spPr>
        <p:txBody>
          <a:bodyPr lIns="0" tIns="0" rIns="0" bIns="0">
            <a:noAutofit/>
          </a:bodyPr>
          <a:lstStyle>
            <a:lvl1pPr marL="0" indent="0">
              <a:spcAft>
                <a:spcPts val="1200"/>
              </a:spcAft>
              <a:buNone/>
              <a:defRPr sz="1800"/>
            </a:lvl1pPr>
          </a:lstStyle>
          <a:p>
            <a:pPr>
              <a:spcBef>
                <a:spcPts val="0"/>
              </a:spcBef>
            </a:pPr>
            <a:r>
              <a:rPr lang="en-US" b="1">
                <a:solidFill>
                  <a:schemeClr val="bg2"/>
                </a:solidFill>
              </a:rPr>
              <a:t>Three Columns</a:t>
            </a:r>
          </a:p>
          <a:p>
            <a:pPr>
              <a:spcBef>
                <a:spcPts val="0"/>
              </a:spcBef>
            </a:pPr>
            <a:r>
              <a:rPr lang="en-US" sz="1600"/>
              <a:t>Separate your images and content in a three column layout.</a:t>
            </a:r>
          </a:p>
          <a:p>
            <a:pPr>
              <a:spcBef>
                <a:spcPts val="0"/>
              </a:spcBef>
            </a:pPr>
            <a:r>
              <a:rPr lang="en-US" sz="1600"/>
              <a:t>This will allow you to place a </a:t>
            </a:r>
            <a:br>
              <a:rPr lang="en-US" sz="1600"/>
            </a:br>
            <a:r>
              <a:rPr lang="en-US" sz="1600"/>
              <a:t>small amount of text content under each image. 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39B027BE-94FB-4D4F-95E0-69A16B68D0CF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2140051" y="3710444"/>
            <a:ext cx="3795611" cy="2074481"/>
          </a:xfrm>
        </p:spPr>
        <p:txBody>
          <a:bodyPr lIns="0" tIns="0" rIns="0" bIns="0">
            <a:noAutofit/>
          </a:bodyPr>
          <a:lstStyle>
            <a:lvl1pPr marL="0" indent="0">
              <a:spcAft>
                <a:spcPts val="1200"/>
              </a:spcAft>
              <a:buNone/>
              <a:defRPr sz="1800"/>
            </a:lvl1pPr>
          </a:lstStyle>
          <a:p>
            <a:pPr>
              <a:spcBef>
                <a:spcPts val="0"/>
              </a:spcBef>
            </a:pPr>
            <a:r>
              <a:rPr lang="en-US" b="1">
                <a:solidFill>
                  <a:schemeClr val="bg2"/>
                </a:solidFill>
              </a:rPr>
              <a:t>Three Columns</a:t>
            </a:r>
          </a:p>
          <a:p>
            <a:pPr>
              <a:spcBef>
                <a:spcPts val="0"/>
              </a:spcBef>
            </a:pPr>
            <a:r>
              <a:rPr lang="en-US" sz="1600"/>
              <a:t>Separate your images and content in a three column layout.</a:t>
            </a:r>
          </a:p>
          <a:p>
            <a:pPr>
              <a:spcBef>
                <a:spcPts val="0"/>
              </a:spcBef>
            </a:pPr>
            <a:r>
              <a:rPr lang="en-US" sz="1600"/>
              <a:t>This will allow you to place a </a:t>
            </a:r>
            <a:br>
              <a:rPr lang="en-US" sz="1600"/>
            </a:br>
            <a:r>
              <a:rPr lang="en-US" sz="1600"/>
              <a:t>small amount of text content under each image. 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C895AB0-13D7-E749-8749-B545D43CD88A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7967414" y="3710444"/>
            <a:ext cx="3795611" cy="2074481"/>
          </a:xfrm>
        </p:spPr>
        <p:txBody>
          <a:bodyPr lIns="0" tIns="0" rIns="0" bIns="0">
            <a:noAutofit/>
          </a:bodyPr>
          <a:lstStyle>
            <a:lvl1pPr marL="0" indent="0">
              <a:spcAft>
                <a:spcPts val="1200"/>
              </a:spcAft>
              <a:buNone/>
              <a:defRPr sz="1800"/>
            </a:lvl1pPr>
          </a:lstStyle>
          <a:p>
            <a:pPr>
              <a:spcBef>
                <a:spcPts val="0"/>
              </a:spcBef>
            </a:pPr>
            <a:r>
              <a:rPr lang="en-US" b="1">
                <a:solidFill>
                  <a:schemeClr val="bg2"/>
                </a:solidFill>
              </a:rPr>
              <a:t>Three Columns</a:t>
            </a:r>
          </a:p>
          <a:p>
            <a:pPr>
              <a:spcBef>
                <a:spcPts val="0"/>
              </a:spcBef>
            </a:pPr>
            <a:r>
              <a:rPr lang="en-US" sz="1600"/>
              <a:t>Separate your images and content in a three column layout.</a:t>
            </a:r>
          </a:p>
          <a:p>
            <a:pPr>
              <a:spcBef>
                <a:spcPts val="0"/>
              </a:spcBef>
            </a:pPr>
            <a:r>
              <a:rPr lang="en-US" sz="1600"/>
              <a:t>This will allow you to place a </a:t>
            </a:r>
            <a:br>
              <a:rPr lang="en-US" sz="1600"/>
            </a:br>
            <a:r>
              <a:rPr lang="en-US" sz="1600"/>
              <a:t>small amount of text content under each image. </a:t>
            </a:r>
          </a:p>
        </p:txBody>
      </p:sp>
    </p:spTree>
    <p:extLst>
      <p:ext uri="{BB962C8B-B14F-4D97-AF65-F5344CB8AC3E}">
        <p14:creationId xmlns:p14="http://schemas.microsoft.com/office/powerpoint/2010/main" val="3836520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ie World Regions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map, flying, person&#10;&#10;Description automatically generated">
            <a:extLst>
              <a:ext uri="{FF2B5EF4-FFF2-40B4-BE49-F238E27FC236}">
                <a16:creationId xmlns:a16="http://schemas.microsoft.com/office/drawing/2014/main" id="{E3F0912E-066D-2E42-B309-33E5878242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189" y="596199"/>
            <a:ext cx="10721270" cy="559952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AFC37D6-1376-5547-A31D-6B834166DD49}"/>
              </a:ext>
            </a:extLst>
          </p:cNvPr>
          <p:cNvGrpSpPr/>
          <p:nvPr userDrawn="1"/>
        </p:nvGrpSpPr>
        <p:grpSpPr>
          <a:xfrm>
            <a:off x="0" y="6032499"/>
            <a:ext cx="12192000" cy="825500"/>
            <a:chOff x="0" y="6032499"/>
            <a:chExt cx="12192000" cy="8255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4F1310A-8553-9741-948D-4F8ADB29EF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6032499"/>
              <a:ext cx="12192000" cy="825500"/>
            </a:xfrm>
            <a:prstGeom prst="rect">
              <a:avLst/>
            </a:prstGeom>
          </p:spPr>
        </p:pic>
        <p:pic>
          <p:nvPicPr>
            <p:cNvPr id="13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34066220-8EAF-5C48-BCA7-7DF030DC29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0662686" y="6352033"/>
              <a:ext cx="1238539" cy="255964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8BD2216E-B561-9E4A-ACC5-4B7AFC2E2B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0204" y="6288043"/>
              <a:ext cx="1075849" cy="305953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E95D318-0EAA-491A-A681-F67F9F358011}"/>
              </a:ext>
            </a:extLst>
          </p:cNvPr>
          <p:cNvSpPr/>
          <p:nvPr userDrawn="1"/>
        </p:nvSpPr>
        <p:spPr>
          <a:xfrm>
            <a:off x="350204" y="611878"/>
            <a:ext cx="11841796" cy="455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71A2D2-5584-4D93-9587-EB1FE961DFE5}"/>
              </a:ext>
            </a:extLst>
          </p:cNvPr>
          <p:cNvSpPr/>
          <p:nvPr userDrawn="1"/>
        </p:nvSpPr>
        <p:spPr>
          <a:xfrm>
            <a:off x="350204" y="1577340"/>
            <a:ext cx="11681223" cy="4090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EE7540-09EA-4731-A04D-A70274D6C234}"/>
              </a:ext>
            </a:extLst>
          </p:cNvPr>
          <p:cNvSpPr/>
          <p:nvPr userDrawn="1"/>
        </p:nvSpPr>
        <p:spPr>
          <a:xfrm>
            <a:off x="350204" y="117578"/>
            <a:ext cx="11841796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85E1B9-7A9F-40EE-9F86-3A2CA72C1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518" y="117578"/>
            <a:ext cx="11841481" cy="640080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a Title to the Slide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3DCE223-C679-47A9-B9BB-47281069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324" y="5667374"/>
            <a:ext cx="692418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44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i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BCAB3CDB-BA00-CC41-A497-2E8239B59FEB}"/>
              </a:ext>
            </a:extLst>
          </p:cNvPr>
          <p:cNvGrpSpPr/>
          <p:nvPr userDrawn="1"/>
        </p:nvGrpSpPr>
        <p:grpSpPr>
          <a:xfrm>
            <a:off x="0" y="6032499"/>
            <a:ext cx="12192000" cy="825500"/>
            <a:chOff x="0" y="6032499"/>
            <a:chExt cx="12192000" cy="82550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3025578-8F6C-B742-8158-6BEA70C679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032499"/>
              <a:ext cx="12192000" cy="825500"/>
            </a:xfrm>
            <a:prstGeom prst="rect">
              <a:avLst/>
            </a:prstGeom>
          </p:spPr>
        </p:pic>
        <p:pic>
          <p:nvPicPr>
            <p:cNvPr id="44" name="Picture 43" descr="A close up of a sign&#10;&#10;Description automatically generated">
              <a:extLst>
                <a:ext uri="{FF2B5EF4-FFF2-40B4-BE49-F238E27FC236}">
                  <a16:creationId xmlns:a16="http://schemas.microsoft.com/office/drawing/2014/main" id="{1D9764C4-4CBE-194D-8B66-0842F87346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662686" y="6352033"/>
              <a:ext cx="1238539" cy="255964"/>
            </a:xfrm>
            <a:prstGeom prst="rect">
              <a:avLst/>
            </a:prstGeom>
          </p:spPr>
        </p:pic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0932F3C0-3D63-8E40-A689-E7FAE63B4D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0204" y="6288043"/>
              <a:ext cx="1075849" cy="305953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E95D318-0EAA-491A-A681-F67F9F358011}"/>
              </a:ext>
            </a:extLst>
          </p:cNvPr>
          <p:cNvSpPr/>
          <p:nvPr userDrawn="1"/>
        </p:nvSpPr>
        <p:spPr>
          <a:xfrm>
            <a:off x="350204" y="611878"/>
            <a:ext cx="11841796" cy="455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71A2D2-5584-4D93-9587-EB1FE961DFE5}"/>
              </a:ext>
            </a:extLst>
          </p:cNvPr>
          <p:cNvSpPr/>
          <p:nvPr userDrawn="1"/>
        </p:nvSpPr>
        <p:spPr>
          <a:xfrm>
            <a:off x="350204" y="1577340"/>
            <a:ext cx="11681223" cy="4090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EE7540-09EA-4731-A04D-A70274D6C234}"/>
              </a:ext>
            </a:extLst>
          </p:cNvPr>
          <p:cNvSpPr/>
          <p:nvPr userDrawn="1"/>
        </p:nvSpPr>
        <p:spPr>
          <a:xfrm>
            <a:off x="350204" y="117578"/>
            <a:ext cx="11841796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3DCE223-C679-47A9-B9BB-47281069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324" y="5667374"/>
            <a:ext cx="692418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A0F7E7-A8BB-E641-A79A-12F5D683E3E7}"/>
              </a:ext>
            </a:extLst>
          </p:cNvPr>
          <p:cNvSpPr/>
          <p:nvPr userDrawn="1"/>
        </p:nvSpPr>
        <p:spPr>
          <a:xfrm>
            <a:off x="467671" y="3770314"/>
            <a:ext cx="2520000" cy="19539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727A7549-AAEE-8E45-B9E7-4BFB2CF969A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67671" y="1249434"/>
            <a:ext cx="2519999" cy="2519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/>
            </a:lvl1pPr>
          </a:lstStyle>
          <a:p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1A16608-8490-9E41-93B4-093F1D03C3F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67355" y="3955385"/>
            <a:ext cx="2519999" cy="361900"/>
          </a:xfrm>
        </p:spPr>
        <p:txBody>
          <a:bodyPr lIns="144000" tIns="0" rIns="144000" bIns="0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053AD1-A40F-BE4E-8802-265AAD725BB0}"/>
              </a:ext>
            </a:extLst>
          </p:cNvPr>
          <p:cNvSpPr/>
          <p:nvPr userDrawn="1"/>
        </p:nvSpPr>
        <p:spPr>
          <a:xfrm>
            <a:off x="3372649" y="3770314"/>
            <a:ext cx="2520000" cy="19539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861AC81-7D24-F642-8F5B-7F9FC14F047C}"/>
              </a:ext>
            </a:extLst>
          </p:cNvPr>
          <p:cNvSpPr>
            <a:spLocks noGrp="1"/>
          </p:cNvSpPr>
          <p:nvPr>
            <p:ph sz="half" idx="33" hasCustomPrompt="1"/>
          </p:nvPr>
        </p:nvSpPr>
        <p:spPr>
          <a:xfrm>
            <a:off x="467355" y="4227876"/>
            <a:ext cx="2519999" cy="240613"/>
          </a:xfrm>
        </p:spPr>
        <p:txBody>
          <a:bodyPr lIns="144000" tIns="0" rIns="144000" bIns="0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81F41EA-ACBD-FA40-9C49-3E29182CC8BC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467355" y="4555908"/>
            <a:ext cx="2519999" cy="1111452"/>
          </a:xfrm>
        </p:spPr>
        <p:txBody>
          <a:bodyPr lIns="144000" tIns="0" rIns="144000" bIns="0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description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52C7D324-15B4-AE43-A1E8-BF2E8194D894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3366959" y="1249434"/>
            <a:ext cx="2519999" cy="2519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en-US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12223CDF-3A7C-8F4C-810A-EE1D335FCD16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3372650" y="3955385"/>
            <a:ext cx="2519999" cy="361900"/>
          </a:xfrm>
        </p:spPr>
        <p:txBody>
          <a:bodyPr lIns="144000" tIns="0" rIns="144000" bIns="0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A5558273-1FC7-E843-9866-A9497718B860}"/>
              </a:ext>
            </a:extLst>
          </p:cNvPr>
          <p:cNvSpPr>
            <a:spLocks noGrp="1"/>
          </p:cNvSpPr>
          <p:nvPr>
            <p:ph sz="half" idx="37" hasCustomPrompt="1"/>
          </p:nvPr>
        </p:nvSpPr>
        <p:spPr>
          <a:xfrm>
            <a:off x="3372650" y="4227876"/>
            <a:ext cx="2519999" cy="240613"/>
          </a:xfrm>
        </p:spPr>
        <p:txBody>
          <a:bodyPr lIns="144000" tIns="0" rIns="144000" bIns="0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EB3C68D-6148-464A-8B82-37AC6B895F49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3372650" y="4555908"/>
            <a:ext cx="2519999" cy="1111452"/>
          </a:xfrm>
        </p:spPr>
        <p:txBody>
          <a:bodyPr lIns="144000" tIns="0" rIns="144000" bIns="0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description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F39ADD2-9734-C54C-AA4E-FBBC41B3C144}"/>
              </a:ext>
            </a:extLst>
          </p:cNvPr>
          <p:cNvSpPr/>
          <p:nvPr userDrawn="1"/>
        </p:nvSpPr>
        <p:spPr>
          <a:xfrm>
            <a:off x="6269249" y="3770314"/>
            <a:ext cx="2520000" cy="19539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6880F02D-1C4A-CB45-9F8A-C543AEF6320C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266247" y="1249434"/>
            <a:ext cx="2519999" cy="2519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2178722B-382A-6946-BC0E-7781CE45CADE}"/>
              </a:ext>
            </a:extLst>
          </p:cNvPr>
          <p:cNvSpPr>
            <a:spLocks noGrp="1"/>
          </p:cNvSpPr>
          <p:nvPr>
            <p:ph sz="half" idx="40" hasCustomPrompt="1"/>
          </p:nvPr>
        </p:nvSpPr>
        <p:spPr>
          <a:xfrm>
            <a:off x="6268933" y="3955385"/>
            <a:ext cx="2519999" cy="361900"/>
          </a:xfrm>
        </p:spPr>
        <p:txBody>
          <a:bodyPr lIns="144000" tIns="0" rIns="144000" bIns="0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D86451F-3630-6944-BB39-75F37D4464DB}"/>
              </a:ext>
            </a:extLst>
          </p:cNvPr>
          <p:cNvSpPr/>
          <p:nvPr userDrawn="1"/>
        </p:nvSpPr>
        <p:spPr>
          <a:xfrm>
            <a:off x="9159843" y="3770314"/>
            <a:ext cx="2520000" cy="19539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1AB61663-0D96-4642-A228-1A2D0714443D}"/>
              </a:ext>
            </a:extLst>
          </p:cNvPr>
          <p:cNvSpPr>
            <a:spLocks noGrp="1"/>
          </p:cNvSpPr>
          <p:nvPr>
            <p:ph sz="half" idx="41" hasCustomPrompt="1"/>
          </p:nvPr>
        </p:nvSpPr>
        <p:spPr>
          <a:xfrm>
            <a:off x="6268933" y="4227876"/>
            <a:ext cx="2519999" cy="240613"/>
          </a:xfrm>
        </p:spPr>
        <p:txBody>
          <a:bodyPr lIns="144000" tIns="0" rIns="144000" bIns="0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E0C9B1-3A97-3040-9960-B35315CB5CD9}"/>
              </a:ext>
            </a:extLst>
          </p:cNvPr>
          <p:cNvSpPr>
            <a:spLocks noGrp="1"/>
          </p:cNvSpPr>
          <p:nvPr>
            <p:ph sz="half" idx="42" hasCustomPrompt="1"/>
          </p:nvPr>
        </p:nvSpPr>
        <p:spPr>
          <a:xfrm>
            <a:off x="6268933" y="4555908"/>
            <a:ext cx="2519999" cy="1111452"/>
          </a:xfrm>
        </p:spPr>
        <p:txBody>
          <a:bodyPr lIns="144000" tIns="0" rIns="144000" bIns="0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description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F3E0DEDE-4C50-F14E-A93D-9A2628F1D035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9165534" y="1249434"/>
            <a:ext cx="2519999" cy="2519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en-US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BC57ADCC-AC0B-FF45-8BE8-B47C28A09A9A}"/>
              </a:ext>
            </a:extLst>
          </p:cNvPr>
          <p:cNvSpPr>
            <a:spLocks noGrp="1"/>
          </p:cNvSpPr>
          <p:nvPr>
            <p:ph sz="half" idx="44" hasCustomPrompt="1"/>
          </p:nvPr>
        </p:nvSpPr>
        <p:spPr>
          <a:xfrm>
            <a:off x="9159844" y="3955385"/>
            <a:ext cx="2519999" cy="361900"/>
          </a:xfrm>
        </p:spPr>
        <p:txBody>
          <a:bodyPr lIns="144000" tIns="0" rIns="144000" bIns="0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NAME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9CD95B24-F794-FE4D-B4FE-596D993891C2}"/>
              </a:ext>
            </a:extLst>
          </p:cNvPr>
          <p:cNvSpPr>
            <a:spLocks noGrp="1"/>
          </p:cNvSpPr>
          <p:nvPr>
            <p:ph sz="half" idx="45" hasCustomPrompt="1"/>
          </p:nvPr>
        </p:nvSpPr>
        <p:spPr>
          <a:xfrm>
            <a:off x="9159844" y="4227876"/>
            <a:ext cx="2519999" cy="240613"/>
          </a:xfrm>
        </p:spPr>
        <p:txBody>
          <a:bodyPr lIns="144000" tIns="0" rIns="144000" bIns="0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F9D13F3B-BFDD-E449-89A3-09899F69D853}"/>
              </a:ext>
            </a:extLst>
          </p:cNvPr>
          <p:cNvSpPr>
            <a:spLocks noGrp="1"/>
          </p:cNvSpPr>
          <p:nvPr>
            <p:ph sz="half" idx="46" hasCustomPrompt="1"/>
          </p:nvPr>
        </p:nvSpPr>
        <p:spPr>
          <a:xfrm>
            <a:off x="9159844" y="4555908"/>
            <a:ext cx="2519999" cy="1111452"/>
          </a:xfrm>
        </p:spPr>
        <p:txBody>
          <a:bodyPr lIns="144000" tIns="0" rIns="144000" bIns="0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description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A680D401-A4C4-654C-B8A3-7C3D4AFC58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518" y="117578"/>
            <a:ext cx="11841481" cy="640080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a Title to the Slide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F7D3E733-BCD6-4E4C-87FF-2A7D4A94F7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0204" y="615181"/>
            <a:ext cx="11841796" cy="45245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Add a Sub-Title to the Slide</a:t>
            </a:r>
          </a:p>
        </p:txBody>
      </p:sp>
    </p:spTree>
    <p:extLst>
      <p:ext uri="{BB962C8B-B14F-4D97-AF65-F5344CB8AC3E}">
        <p14:creationId xmlns:p14="http://schemas.microsoft.com/office/powerpoint/2010/main" val="3097979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FC9B372-1D18-CD44-9039-78177B97E9A9}"/>
              </a:ext>
            </a:extLst>
          </p:cNvPr>
          <p:cNvGrpSpPr/>
          <p:nvPr userDrawn="1"/>
        </p:nvGrpSpPr>
        <p:grpSpPr>
          <a:xfrm>
            <a:off x="0" y="6032499"/>
            <a:ext cx="12192000" cy="825500"/>
            <a:chOff x="0" y="6032499"/>
            <a:chExt cx="12192000" cy="8255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9D47B99-EF27-5942-89BD-A5F5A7668E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032499"/>
              <a:ext cx="12192000" cy="825500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D92B0CB6-4DE6-3245-98A9-33F14156AF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662686" y="6352033"/>
              <a:ext cx="1238539" cy="255964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2BDBA186-C518-B541-BECB-08013D778C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0204" y="6288043"/>
              <a:ext cx="1075849" cy="305953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E95D318-0EAA-491A-A681-F67F9F358011}"/>
              </a:ext>
            </a:extLst>
          </p:cNvPr>
          <p:cNvSpPr/>
          <p:nvPr userDrawn="1"/>
        </p:nvSpPr>
        <p:spPr>
          <a:xfrm>
            <a:off x="350204" y="611878"/>
            <a:ext cx="11841796" cy="455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71A2D2-5584-4D93-9587-EB1FE961DFE5}"/>
              </a:ext>
            </a:extLst>
          </p:cNvPr>
          <p:cNvSpPr/>
          <p:nvPr userDrawn="1"/>
        </p:nvSpPr>
        <p:spPr>
          <a:xfrm>
            <a:off x="350204" y="1577340"/>
            <a:ext cx="11681223" cy="4090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EE7540-09EA-4731-A04D-A70274D6C234}"/>
              </a:ext>
            </a:extLst>
          </p:cNvPr>
          <p:cNvSpPr/>
          <p:nvPr userDrawn="1"/>
        </p:nvSpPr>
        <p:spPr>
          <a:xfrm>
            <a:off x="350204" y="117578"/>
            <a:ext cx="11841796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3DCE223-C679-47A9-B9BB-47281069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324" y="5667374"/>
            <a:ext cx="692418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ECE55E35-3A4B-8E4A-B6E9-FD453FE99CF7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3851328" y="1445625"/>
            <a:ext cx="7656437" cy="4303877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B9B00F4-7E66-794E-A858-8786691C2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471" y="276712"/>
            <a:ext cx="11844529" cy="6400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a Title to the Slide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16F0B3CA-FFB9-694E-AF6A-96A29DA4C6C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7662" y="787452"/>
            <a:ext cx="11844331" cy="4826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/>
              <a:t>Click to Add a Sub-Title to the Slide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F4AB42C-FD44-8B41-8837-D43E80FBFF7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7470" y="1445612"/>
            <a:ext cx="3054407" cy="423539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02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n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2C16CA3-6D0D-0E44-9EB1-5D794641373D}"/>
              </a:ext>
            </a:extLst>
          </p:cNvPr>
          <p:cNvGrpSpPr/>
          <p:nvPr userDrawn="1"/>
        </p:nvGrpSpPr>
        <p:grpSpPr>
          <a:xfrm>
            <a:off x="0" y="6032499"/>
            <a:ext cx="12192000" cy="825500"/>
            <a:chOff x="0" y="6032499"/>
            <a:chExt cx="12192000" cy="8255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A869E0D-CB02-2348-B6B1-9B8AAA0362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032499"/>
              <a:ext cx="12192000" cy="825500"/>
            </a:xfrm>
            <a:prstGeom prst="rect">
              <a:avLst/>
            </a:prstGeom>
          </p:spPr>
        </p:pic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4EBADADB-011F-6945-8750-B443EF2EC9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662686" y="6352033"/>
              <a:ext cx="1238539" cy="255964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97B4393A-4BC3-1147-9C23-A4B67C445D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0204" y="6288043"/>
              <a:ext cx="1075849" cy="305953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E95D318-0EAA-491A-A681-F67F9F358011}"/>
              </a:ext>
            </a:extLst>
          </p:cNvPr>
          <p:cNvSpPr/>
          <p:nvPr userDrawn="1"/>
        </p:nvSpPr>
        <p:spPr>
          <a:xfrm>
            <a:off x="350204" y="611878"/>
            <a:ext cx="11841796" cy="455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71A2D2-5584-4D93-9587-EB1FE961DFE5}"/>
              </a:ext>
            </a:extLst>
          </p:cNvPr>
          <p:cNvSpPr/>
          <p:nvPr userDrawn="1"/>
        </p:nvSpPr>
        <p:spPr>
          <a:xfrm>
            <a:off x="350204" y="1577340"/>
            <a:ext cx="11681223" cy="4090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EE7540-09EA-4731-A04D-A70274D6C234}"/>
              </a:ext>
            </a:extLst>
          </p:cNvPr>
          <p:cNvSpPr/>
          <p:nvPr userDrawn="1"/>
        </p:nvSpPr>
        <p:spPr>
          <a:xfrm>
            <a:off x="350204" y="117578"/>
            <a:ext cx="11841796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3DCE223-C679-47A9-B9BB-47281069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324" y="5667374"/>
            <a:ext cx="692418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9" name="Table 108">
            <a:extLst>
              <a:ext uri="{FF2B5EF4-FFF2-40B4-BE49-F238E27FC236}">
                <a16:creationId xmlns:a16="http://schemas.microsoft.com/office/drawing/2014/main" id="{8CDBE5F4-E3F7-174C-AA64-964A58D3795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43215717"/>
              </p:ext>
            </p:extLst>
          </p:nvPr>
        </p:nvGraphicFramePr>
        <p:xfrm>
          <a:off x="4217262" y="1515281"/>
          <a:ext cx="7336728" cy="4150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104">
                  <a:extLst>
                    <a:ext uri="{9D8B030D-6E8A-4147-A177-3AD203B41FA5}">
                      <a16:colId xmlns:a16="http://schemas.microsoft.com/office/drawing/2014/main" val="1191107196"/>
                    </a:ext>
                  </a:extLst>
                </a:gridCol>
                <a:gridCol w="1048104">
                  <a:extLst>
                    <a:ext uri="{9D8B030D-6E8A-4147-A177-3AD203B41FA5}">
                      <a16:colId xmlns:a16="http://schemas.microsoft.com/office/drawing/2014/main" val="1553911626"/>
                    </a:ext>
                  </a:extLst>
                </a:gridCol>
                <a:gridCol w="1048104">
                  <a:extLst>
                    <a:ext uri="{9D8B030D-6E8A-4147-A177-3AD203B41FA5}">
                      <a16:colId xmlns:a16="http://schemas.microsoft.com/office/drawing/2014/main" val="417984971"/>
                    </a:ext>
                  </a:extLst>
                </a:gridCol>
                <a:gridCol w="1048104">
                  <a:extLst>
                    <a:ext uri="{9D8B030D-6E8A-4147-A177-3AD203B41FA5}">
                      <a16:colId xmlns:a16="http://schemas.microsoft.com/office/drawing/2014/main" val="961193746"/>
                    </a:ext>
                  </a:extLst>
                </a:gridCol>
                <a:gridCol w="1048104">
                  <a:extLst>
                    <a:ext uri="{9D8B030D-6E8A-4147-A177-3AD203B41FA5}">
                      <a16:colId xmlns:a16="http://schemas.microsoft.com/office/drawing/2014/main" val="3140321673"/>
                    </a:ext>
                  </a:extLst>
                </a:gridCol>
                <a:gridCol w="1048104">
                  <a:extLst>
                    <a:ext uri="{9D8B030D-6E8A-4147-A177-3AD203B41FA5}">
                      <a16:colId xmlns:a16="http://schemas.microsoft.com/office/drawing/2014/main" val="4248754166"/>
                    </a:ext>
                  </a:extLst>
                </a:gridCol>
                <a:gridCol w="1048104">
                  <a:extLst>
                    <a:ext uri="{9D8B030D-6E8A-4147-A177-3AD203B41FA5}">
                      <a16:colId xmlns:a16="http://schemas.microsoft.com/office/drawing/2014/main" val="2187549160"/>
                    </a:ext>
                  </a:extLst>
                </a:gridCol>
              </a:tblGrid>
              <a:tr h="460200"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ln>
                            <a:noFill/>
                          </a:ln>
                          <a:solidFill>
                            <a:schemeClr val="accent2"/>
                          </a:solidFill>
                        </a:rPr>
                        <a:t>SUN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ln>
                            <a:noFill/>
                          </a:ln>
                          <a:solidFill>
                            <a:schemeClr val="accent2"/>
                          </a:solidFill>
                        </a:rPr>
                        <a:t>MON</a:t>
                      </a:r>
                      <a:endParaRPr lang="en-US" sz="120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ln>
                            <a:noFill/>
                          </a:ln>
                          <a:solidFill>
                            <a:schemeClr val="accent2"/>
                          </a:solidFill>
                        </a:rPr>
                        <a:t>TUE</a:t>
                      </a:r>
                      <a:endParaRPr lang="en-US" sz="120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ln>
                            <a:noFill/>
                          </a:ln>
                          <a:solidFill>
                            <a:schemeClr val="accent2"/>
                          </a:solidFill>
                        </a:rPr>
                        <a:t>WED</a:t>
                      </a:r>
                      <a:endParaRPr lang="en-US" sz="120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ln>
                            <a:noFill/>
                          </a:ln>
                          <a:solidFill>
                            <a:schemeClr val="accent2"/>
                          </a:solidFill>
                        </a:rPr>
                        <a:t>THU</a:t>
                      </a:r>
                      <a:endParaRPr lang="en-US" sz="120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ln>
                            <a:noFill/>
                          </a:ln>
                          <a:solidFill>
                            <a:schemeClr val="accent2"/>
                          </a:solidFill>
                        </a:rPr>
                        <a:t>FRI</a:t>
                      </a:r>
                      <a:endParaRPr lang="en-US" sz="120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ln>
                            <a:noFill/>
                          </a:ln>
                          <a:solidFill>
                            <a:schemeClr val="accent2"/>
                          </a:solidFill>
                        </a:rPr>
                        <a:t>SAT</a:t>
                      </a:r>
                      <a:endParaRPr lang="en-US" sz="120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118390"/>
                  </a:ext>
                </a:extLst>
              </a:tr>
              <a:tr h="369013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932779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0C9E8EC0-435B-314C-838A-28066CA8D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471" y="276712"/>
            <a:ext cx="11844529" cy="6400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a Title to the Slide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2D3D03BA-7108-9D43-87E6-C40DDAD2756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7662" y="787452"/>
            <a:ext cx="11844331" cy="4826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/>
              <a:t>Click to Add a Sub-Title to the Slide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892D86-0AB6-0C42-9726-0A172F40B83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7471" y="1515281"/>
            <a:ext cx="3279132" cy="415033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96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nt Chart - Y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D0FB67B-6B57-4B4E-9ED9-8282ECA5ED90}"/>
              </a:ext>
            </a:extLst>
          </p:cNvPr>
          <p:cNvGrpSpPr/>
          <p:nvPr userDrawn="1"/>
        </p:nvGrpSpPr>
        <p:grpSpPr>
          <a:xfrm>
            <a:off x="0" y="6032499"/>
            <a:ext cx="12192000" cy="825500"/>
            <a:chOff x="0" y="6032499"/>
            <a:chExt cx="12192000" cy="8255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6594604-47B5-BD46-9A09-318BD2D73F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032499"/>
              <a:ext cx="12192000" cy="825500"/>
            </a:xfrm>
            <a:prstGeom prst="rect">
              <a:avLst/>
            </a:prstGeom>
          </p:spPr>
        </p:pic>
        <p:pic>
          <p:nvPicPr>
            <p:cNvPr id="18" name="Picture 17" descr="A close up of a sign&#10;&#10;Description automatically generated">
              <a:extLst>
                <a:ext uri="{FF2B5EF4-FFF2-40B4-BE49-F238E27FC236}">
                  <a16:creationId xmlns:a16="http://schemas.microsoft.com/office/drawing/2014/main" id="{7EC9E442-9AE2-AE44-B3FC-23AC03F097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662686" y="6352033"/>
              <a:ext cx="1238539" cy="255964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828156C3-C5C9-9D48-9425-8227FC0FFC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0204" y="6288043"/>
              <a:ext cx="1075849" cy="305953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E95D318-0EAA-491A-A681-F67F9F358011}"/>
              </a:ext>
            </a:extLst>
          </p:cNvPr>
          <p:cNvSpPr/>
          <p:nvPr userDrawn="1"/>
        </p:nvSpPr>
        <p:spPr>
          <a:xfrm>
            <a:off x="350204" y="611878"/>
            <a:ext cx="11841796" cy="455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71A2D2-5584-4D93-9587-EB1FE961DFE5}"/>
              </a:ext>
            </a:extLst>
          </p:cNvPr>
          <p:cNvSpPr/>
          <p:nvPr userDrawn="1"/>
        </p:nvSpPr>
        <p:spPr>
          <a:xfrm>
            <a:off x="350204" y="1577340"/>
            <a:ext cx="11681223" cy="4090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EE7540-09EA-4731-A04D-A70274D6C234}"/>
              </a:ext>
            </a:extLst>
          </p:cNvPr>
          <p:cNvSpPr/>
          <p:nvPr userDrawn="1"/>
        </p:nvSpPr>
        <p:spPr>
          <a:xfrm>
            <a:off x="350204" y="117578"/>
            <a:ext cx="11841796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3DCE223-C679-47A9-B9BB-47281069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324" y="5667374"/>
            <a:ext cx="692418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C9E8EC0-435B-314C-838A-28066CA8D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471" y="276712"/>
            <a:ext cx="11844529" cy="6400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a Title to the Slide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2D3D03BA-7108-9D43-87E6-C40DDAD2756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7662" y="787452"/>
            <a:ext cx="11844331" cy="4826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/>
              <a:t>Click to Add a Sub-Title to the Slide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619C80D-39F7-1E4B-9E37-DB764123974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36560632"/>
              </p:ext>
            </p:extLst>
          </p:nvPr>
        </p:nvGraphicFramePr>
        <p:xfrm>
          <a:off x="455960" y="1427532"/>
          <a:ext cx="11222017" cy="403245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93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333181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</a:tblGrid>
              <a:tr h="373789"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3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4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5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6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7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8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9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10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11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12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13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14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15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16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17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18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19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20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21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22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23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24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25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26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27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28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29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30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31</a:t>
                      </a:r>
                      <a:endParaRPr lang="en-US" sz="10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206"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accent2"/>
                          </a:solidFill>
                        </a:rPr>
                        <a:t>JANUARY</a:t>
                      </a:r>
                      <a:endParaRPr lang="en-US" sz="800" b="1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206"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accent2"/>
                          </a:solidFill>
                        </a:rPr>
                        <a:t>FEBRUARY</a:t>
                      </a:r>
                      <a:endParaRPr lang="en-US" sz="800" b="1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395"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accent2"/>
                          </a:solidFill>
                        </a:rPr>
                        <a:t>MARCH</a:t>
                      </a:r>
                      <a:endParaRPr lang="en-US" sz="800" b="1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206"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accent2"/>
                          </a:solidFill>
                        </a:rPr>
                        <a:t>APRIL</a:t>
                      </a:r>
                      <a:endParaRPr lang="en-US" sz="800" b="1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206"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accent2"/>
                          </a:solidFill>
                        </a:rPr>
                        <a:t>MAY</a:t>
                      </a:r>
                      <a:endParaRPr lang="en-US" sz="800" b="1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206"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accent2"/>
                          </a:solidFill>
                        </a:rPr>
                        <a:t>JUNE</a:t>
                      </a:r>
                      <a:endParaRPr lang="en-US" sz="800" b="1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206"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accent2"/>
                          </a:solidFill>
                        </a:rPr>
                        <a:t>JULY</a:t>
                      </a:r>
                      <a:endParaRPr lang="en-US" sz="800" b="1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7206"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accent2"/>
                          </a:solidFill>
                        </a:rPr>
                        <a:t>AUGUST</a:t>
                      </a:r>
                      <a:endParaRPr lang="en-US" sz="800" b="1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206"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accent2"/>
                          </a:solidFill>
                        </a:rPr>
                        <a:t>SEPTEMBER</a:t>
                      </a:r>
                      <a:endParaRPr lang="en-US" sz="800" b="1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7206"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accent2"/>
                          </a:solidFill>
                        </a:rPr>
                        <a:t>OCTOBER</a:t>
                      </a:r>
                      <a:endParaRPr lang="en-US" sz="800" b="1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7206"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accent2"/>
                          </a:solidFill>
                        </a:rPr>
                        <a:t>NOVEMBER</a:t>
                      </a:r>
                      <a:endParaRPr lang="en-US" sz="800" b="1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7206"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accent2"/>
                          </a:solidFill>
                        </a:rPr>
                        <a:t>DECEMBER</a:t>
                      </a:r>
                      <a:endParaRPr lang="en-US" sz="800" b="1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93B0498-AFAE-B644-910E-6D28BBDBFB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5645" y="1453375"/>
            <a:ext cx="884958" cy="335166"/>
          </a:xfr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6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1200">
                <a:solidFill>
                  <a:schemeClr val="accent1"/>
                </a:solidFill>
              </a:defRPr>
            </a:lvl2pPr>
            <a:lvl3pPr marL="914400" indent="0" algn="ctr">
              <a:buNone/>
              <a:defRPr sz="12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2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nt Chart - Year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5BB3EEC-8A2D-6843-9FDD-9B7599DF121F}"/>
              </a:ext>
            </a:extLst>
          </p:cNvPr>
          <p:cNvGrpSpPr/>
          <p:nvPr userDrawn="1"/>
        </p:nvGrpSpPr>
        <p:grpSpPr>
          <a:xfrm>
            <a:off x="0" y="6032499"/>
            <a:ext cx="12192000" cy="825500"/>
            <a:chOff x="0" y="6032499"/>
            <a:chExt cx="12192000" cy="82550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9303AEF-C28A-D048-9B11-13CE7BB807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032499"/>
              <a:ext cx="12192000" cy="825500"/>
            </a:xfrm>
            <a:prstGeom prst="rect">
              <a:avLst/>
            </a:prstGeom>
          </p:spPr>
        </p:pic>
        <p:pic>
          <p:nvPicPr>
            <p:cNvPr id="30" name="Picture 29" descr="A close up of a sign&#10;&#10;Description automatically generated">
              <a:extLst>
                <a:ext uri="{FF2B5EF4-FFF2-40B4-BE49-F238E27FC236}">
                  <a16:creationId xmlns:a16="http://schemas.microsoft.com/office/drawing/2014/main" id="{103A7AAC-1A49-3143-A5AF-B067C76E7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662686" y="6352033"/>
              <a:ext cx="1238539" cy="255964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80DB3FB0-1016-EA4D-B2E3-DC30261626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0204" y="6288043"/>
              <a:ext cx="1075849" cy="305953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E95D318-0EAA-491A-A681-F67F9F358011}"/>
              </a:ext>
            </a:extLst>
          </p:cNvPr>
          <p:cNvSpPr/>
          <p:nvPr userDrawn="1"/>
        </p:nvSpPr>
        <p:spPr>
          <a:xfrm>
            <a:off x="350204" y="611878"/>
            <a:ext cx="11841796" cy="455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71A2D2-5584-4D93-9587-EB1FE961DFE5}"/>
              </a:ext>
            </a:extLst>
          </p:cNvPr>
          <p:cNvSpPr/>
          <p:nvPr userDrawn="1"/>
        </p:nvSpPr>
        <p:spPr>
          <a:xfrm>
            <a:off x="350204" y="1577340"/>
            <a:ext cx="11681223" cy="4090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EE7540-09EA-4731-A04D-A70274D6C234}"/>
              </a:ext>
            </a:extLst>
          </p:cNvPr>
          <p:cNvSpPr/>
          <p:nvPr userDrawn="1"/>
        </p:nvSpPr>
        <p:spPr>
          <a:xfrm>
            <a:off x="350204" y="117578"/>
            <a:ext cx="11841796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3DCE223-C679-47A9-B9BB-47281069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324" y="5667374"/>
            <a:ext cx="692418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C9E8EC0-435B-314C-838A-28066CA8D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471" y="276712"/>
            <a:ext cx="11844529" cy="6400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a Title to the Slide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2D3D03BA-7108-9D43-87E6-C40DDAD2756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7662" y="787452"/>
            <a:ext cx="11844331" cy="4826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/>
              <a:t>Click to Add a Sub-Title to the Slide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619C80D-39F7-1E4B-9E37-DB764123974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08525081"/>
              </p:ext>
            </p:extLst>
          </p:nvPr>
        </p:nvGraphicFramePr>
        <p:xfrm>
          <a:off x="455959" y="1427532"/>
          <a:ext cx="11216095" cy="403245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99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8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8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80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80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80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80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80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803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1803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1803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1803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3789"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accent2"/>
                          </a:solidFill>
                        </a:rPr>
                        <a:t>JANUARY</a:t>
                      </a:r>
                      <a:endParaRPr lang="en-US" sz="8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accent2"/>
                          </a:solidFill>
                        </a:rPr>
                        <a:t>FEBRUARY</a:t>
                      </a:r>
                      <a:endParaRPr lang="en-US" sz="8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accent2"/>
                          </a:solidFill>
                        </a:rPr>
                        <a:t>MARCH</a:t>
                      </a:r>
                      <a:endParaRPr lang="en-US" sz="8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accent2"/>
                          </a:solidFill>
                        </a:rPr>
                        <a:t>APRIL</a:t>
                      </a:r>
                      <a:endParaRPr lang="en-US" sz="8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accent2"/>
                          </a:solidFill>
                        </a:rPr>
                        <a:t>MAY</a:t>
                      </a:r>
                      <a:endParaRPr lang="en-US" sz="8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accent2"/>
                          </a:solidFill>
                        </a:rPr>
                        <a:t>JUNE</a:t>
                      </a:r>
                      <a:endParaRPr lang="en-US" sz="8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accent2"/>
                          </a:solidFill>
                        </a:rPr>
                        <a:t>JULY</a:t>
                      </a:r>
                      <a:endParaRPr lang="en-US" sz="8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accent2"/>
                          </a:solidFill>
                        </a:rPr>
                        <a:t>AUGUST</a:t>
                      </a:r>
                      <a:endParaRPr lang="en-US" sz="8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accent2"/>
                          </a:solidFill>
                        </a:rPr>
                        <a:t>SEPTEMBER</a:t>
                      </a:r>
                      <a:endParaRPr lang="en-US" sz="8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accent2"/>
                          </a:solidFill>
                        </a:rPr>
                        <a:t>OCTOBER</a:t>
                      </a:r>
                      <a:endParaRPr lang="en-US" sz="8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accent2"/>
                          </a:solidFill>
                        </a:rPr>
                        <a:t>NOVEMBER</a:t>
                      </a:r>
                      <a:endParaRPr lang="en-US" sz="8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accent2"/>
                          </a:solidFill>
                        </a:rPr>
                        <a:t>DECEMBER</a:t>
                      </a:r>
                      <a:endParaRPr lang="en-US" sz="800" b="0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0" marR="0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206">
                <a:tc>
                  <a:txBody>
                    <a:bodyPr/>
                    <a:lstStyle/>
                    <a:p>
                      <a:pPr algn="ctr"/>
                      <a:endParaRPr lang="en-US" sz="800" b="1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206">
                <a:tc>
                  <a:txBody>
                    <a:bodyPr/>
                    <a:lstStyle/>
                    <a:p>
                      <a:pPr algn="ctr"/>
                      <a:endParaRPr lang="en-US" sz="800" b="1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395">
                <a:tc>
                  <a:txBody>
                    <a:bodyPr/>
                    <a:lstStyle/>
                    <a:p>
                      <a:pPr algn="ctr"/>
                      <a:endParaRPr lang="en-US" sz="800" b="1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206">
                <a:tc>
                  <a:txBody>
                    <a:bodyPr/>
                    <a:lstStyle/>
                    <a:p>
                      <a:pPr algn="ctr"/>
                      <a:endParaRPr lang="en-US" sz="800" b="1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206">
                <a:tc>
                  <a:txBody>
                    <a:bodyPr/>
                    <a:lstStyle/>
                    <a:p>
                      <a:pPr algn="ctr"/>
                      <a:endParaRPr lang="en-US" sz="800" b="1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206">
                <a:tc>
                  <a:txBody>
                    <a:bodyPr/>
                    <a:lstStyle/>
                    <a:p>
                      <a:pPr algn="ctr"/>
                      <a:endParaRPr lang="en-US" sz="800" b="1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206">
                <a:tc>
                  <a:txBody>
                    <a:bodyPr/>
                    <a:lstStyle/>
                    <a:p>
                      <a:pPr algn="ctr"/>
                      <a:endParaRPr lang="en-US" sz="800" b="1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7206">
                <a:tc>
                  <a:txBody>
                    <a:bodyPr/>
                    <a:lstStyle/>
                    <a:p>
                      <a:pPr algn="ctr"/>
                      <a:endParaRPr lang="en-US" sz="800" b="1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206">
                <a:tc>
                  <a:txBody>
                    <a:bodyPr/>
                    <a:lstStyle/>
                    <a:p>
                      <a:pPr algn="ctr"/>
                      <a:endParaRPr lang="en-US" sz="800" b="1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7206">
                <a:tc>
                  <a:txBody>
                    <a:bodyPr/>
                    <a:lstStyle/>
                    <a:p>
                      <a:pPr algn="ctr"/>
                      <a:endParaRPr lang="en-US" sz="800" b="1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7206">
                <a:tc>
                  <a:txBody>
                    <a:bodyPr/>
                    <a:lstStyle/>
                    <a:p>
                      <a:pPr algn="ctr"/>
                      <a:endParaRPr lang="en-US" sz="800" b="1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7206">
                <a:tc>
                  <a:txBody>
                    <a:bodyPr/>
                    <a:lstStyle/>
                    <a:p>
                      <a:pPr algn="ctr"/>
                      <a:endParaRPr lang="en-US" sz="800" b="1" i="0">
                        <a:solidFill>
                          <a:schemeClr val="accent2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>
                        <a:solidFill>
                          <a:schemeClr val="bg1"/>
                        </a:solidFill>
                        <a:latin typeface="Roboto Bold"/>
                        <a:cs typeface="Roboto Bold"/>
                      </a:endParaRPr>
                    </a:p>
                  </a:txBody>
                  <a:tcPr marL="120823" marR="120823" marT="60427" marB="6042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93B0498-AFAE-B644-910E-6D28BBDBFB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5643" y="1448513"/>
            <a:ext cx="1373155" cy="335166"/>
          </a:xfr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6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1200">
                <a:solidFill>
                  <a:schemeClr val="accent1"/>
                </a:solidFill>
              </a:defRPr>
            </a:lvl2pPr>
            <a:lvl3pPr marL="914400" indent="0" algn="ctr">
              <a:buNone/>
              <a:defRPr sz="12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2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Edit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D909D-73C3-CF49-82A5-0593885377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5644" y="1827103"/>
            <a:ext cx="1373156" cy="252000"/>
          </a:xfrm>
        </p:spPr>
        <p:txBody>
          <a:bodyPr anchor="ctr" anchorCtr="0"/>
          <a:lstStyle>
            <a:lvl1pPr algn="ctr">
              <a:buNone/>
              <a:defRPr sz="11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Item 1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663F3FB-91AB-C047-9C3B-99E0398576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5644" y="2131979"/>
            <a:ext cx="1373156" cy="252000"/>
          </a:xfrm>
        </p:spPr>
        <p:txBody>
          <a:bodyPr anchor="ctr" anchorCtr="0"/>
          <a:lstStyle>
            <a:lvl1pPr algn="ctr">
              <a:buNone/>
              <a:defRPr sz="11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Item 2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B796EA9-AEC0-2E48-8405-8944FA512F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5644" y="2436855"/>
            <a:ext cx="1373156" cy="252000"/>
          </a:xfrm>
        </p:spPr>
        <p:txBody>
          <a:bodyPr anchor="ctr" anchorCtr="0"/>
          <a:lstStyle>
            <a:lvl1pPr algn="ctr">
              <a:buNone/>
              <a:defRPr sz="11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Item 3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60E4288-A1A9-BF49-A895-2EBF255692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644" y="2741731"/>
            <a:ext cx="1373156" cy="252000"/>
          </a:xfrm>
        </p:spPr>
        <p:txBody>
          <a:bodyPr anchor="ctr" anchorCtr="0"/>
          <a:lstStyle>
            <a:lvl1pPr algn="ctr">
              <a:buNone/>
              <a:defRPr sz="11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Item 4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1061843-1392-7840-8C35-7EA3EDEA6A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644" y="3046607"/>
            <a:ext cx="1373156" cy="252000"/>
          </a:xfrm>
        </p:spPr>
        <p:txBody>
          <a:bodyPr anchor="ctr" anchorCtr="0"/>
          <a:lstStyle>
            <a:lvl1pPr algn="ctr">
              <a:buNone/>
              <a:defRPr sz="11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Item 5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8E5C289-C107-6045-8076-27281607D3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5644" y="3351483"/>
            <a:ext cx="1373156" cy="252000"/>
          </a:xfrm>
        </p:spPr>
        <p:txBody>
          <a:bodyPr anchor="ctr" anchorCtr="0"/>
          <a:lstStyle>
            <a:lvl1pPr algn="ctr">
              <a:buNone/>
              <a:defRPr sz="11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Item 6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975EA098-C2E2-3F48-A898-B9399C0EC68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5644" y="3656359"/>
            <a:ext cx="1373156" cy="252000"/>
          </a:xfrm>
        </p:spPr>
        <p:txBody>
          <a:bodyPr anchor="ctr" anchorCtr="0"/>
          <a:lstStyle>
            <a:lvl1pPr algn="ctr">
              <a:buNone/>
              <a:defRPr sz="11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Item 7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82812D88-A6FF-EB4E-B04D-71657498083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5644" y="3961235"/>
            <a:ext cx="1373156" cy="252000"/>
          </a:xfrm>
        </p:spPr>
        <p:txBody>
          <a:bodyPr anchor="ctr" anchorCtr="0"/>
          <a:lstStyle>
            <a:lvl1pPr algn="ctr">
              <a:buNone/>
              <a:defRPr sz="11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Item 8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11F50CD-16BD-4349-8AAE-7DD429AF21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5644" y="4266111"/>
            <a:ext cx="1373156" cy="252000"/>
          </a:xfrm>
        </p:spPr>
        <p:txBody>
          <a:bodyPr anchor="ctr" anchorCtr="0"/>
          <a:lstStyle>
            <a:lvl1pPr algn="ctr">
              <a:buNone/>
              <a:defRPr sz="11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Item 9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D54A555-C9C1-6240-85A6-CCE36FC814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5644" y="4570987"/>
            <a:ext cx="1373156" cy="252000"/>
          </a:xfrm>
        </p:spPr>
        <p:txBody>
          <a:bodyPr anchor="ctr" anchorCtr="0"/>
          <a:lstStyle>
            <a:lvl1pPr algn="ctr">
              <a:buNone/>
              <a:defRPr sz="11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Item 10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B5406876-6781-8549-B961-07B178D7B6C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5644" y="4875863"/>
            <a:ext cx="1373156" cy="252000"/>
          </a:xfrm>
        </p:spPr>
        <p:txBody>
          <a:bodyPr anchor="ctr" anchorCtr="0"/>
          <a:lstStyle>
            <a:lvl1pPr algn="ctr">
              <a:buNone/>
              <a:defRPr sz="11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Item 11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7CD7E9E-0872-984A-B80E-E5260FFD537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5644" y="5180744"/>
            <a:ext cx="1373156" cy="252000"/>
          </a:xfrm>
        </p:spPr>
        <p:txBody>
          <a:bodyPr anchor="ctr" anchorCtr="0"/>
          <a:lstStyle>
            <a:lvl1pPr algn="ctr">
              <a:buNone/>
              <a:defRPr sz="11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Item 12</a:t>
            </a:r>
          </a:p>
        </p:txBody>
      </p:sp>
    </p:spTree>
    <p:extLst>
      <p:ext uri="{BB962C8B-B14F-4D97-AF65-F5344CB8AC3E}">
        <p14:creationId xmlns:p14="http://schemas.microsoft.com/office/powerpoint/2010/main" val="18023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Content Bas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95D318-0EAA-491A-A681-F67F9F358011}"/>
              </a:ext>
            </a:extLst>
          </p:cNvPr>
          <p:cNvSpPr/>
          <p:nvPr userDrawn="1"/>
        </p:nvSpPr>
        <p:spPr>
          <a:xfrm>
            <a:off x="350204" y="749038"/>
            <a:ext cx="9809972" cy="455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71A2D2-5584-4D93-9587-EB1FE961DFE5}"/>
              </a:ext>
            </a:extLst>
          </p:cNvPr>
          <p:cNvSpPr/>
          <p:nvPr userDrawn="1"/>
        </p:nvSpPr>
        <p:spPr>
          <a:xfrm>
            <a:off x="350204" y="1577339"/>
            <a:ext cx="9809972" cy="4739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EE7540-09EA-4731-A04D-A70274D6C234}"/>
              </a:ext>
            </a:extLst>
          </p:cNvPr>
          <p:cNvSpPr/>
          <p:nvPr userDrawn="1"/>
        </p:nvSpPr>
        <p:spPr>
          <a:xfrm>
            <a:off x="350204" y="254738"/>
            <a:ext cx="9809972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85E1B9-7A9F-40EE-9F86-3A2CA72C1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518" y="254738"/>
            <a:ext cx="9809711" cy="640080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a Title to the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C3E85-18B6-4C37-B246-B38E555D02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0519" y="1577340"/>
            <a:ext cx="9809711" cy="473976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800" b="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8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6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4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400"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Add some Body Copy to the Slide</a:t>
            </a:r>
          </a:p>
          <a:p>
            <a:pPr lvl="1"/>
            <a:r>
              <a:rPr lang="en-US"/>
              <a:t>First Bullet Point Level</a:t>
            </a:r>
          </a:p>
          <a:p>
            <a:pPr lvl="2"/>
            <a:r>
              <a:rPr lang="en-US"/>
              <a:t>Second Bullet Point Level</a:t>
            </a:r>
          </a:p>
          <a:p>
            <a:pPr lvl="3"/>
            <a:r>
              <a:rPr lang="en-US"/>
              <a:t>Third Bullet Point Level</a:t>
            </a:r>
          </a:p>
          <a:p>
            <a:pPr lvl="4"/>
            <a:r>
              <a:rPr lang="en-US"/>
              <a:t>Fourth Buller Point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FD44248-6B17-49C0-A6E9-7AAF64D548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0204" y="752341"/>
            <a:ext cx="9809972" cy="45245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Add a Sub-Title to the Slide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CF3FD55-47AD-4A02-85A8-E493FEB975E0}"/>
              </a:ext>
            </a:extLst>
          </p:cNvPr>
          <p:cNvSpPr/>
          <p:nvPr/>
        </p:nvSpPr>
        <p:spPr>
          <a:xfrm>
            <a:off x="10495510" y="0"/>
            <a:ext cx="1696490" cy="6858000"/>
          </a:xfrm>
          <a:custGeom>
            <a:avLst/>
            <a:gdLst>
              <a:gd name="connsiteX0" fmla="*/ 0 w 12179300"/>
              <a:gd name="connsiteY0" fmla="*/ 0 h 800100"/>
              <a:gd name="connsiteX1" fmla="*/ 12189460 w 12179300"/>
              <a:gd name="connsiteY1" fmla="*/ 0 h 800100"/>
              <a:gd name="connsiteX2" fmla="*/ 12189460 w 12179300"/>
              <a:gd name="connsiteY2" fmla="*/ 800100 h 800100"/>
              <a:gd name="connsiteX3" fmla="*/ 0 w 12179300"/>
              <a:gd name="connsiteY3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9300" h="800100">
                <a:moveTo>
                  <a:pt x="0" y="0"/>
                </a:moveTo>
                <a:lnTo>
                  <a:pt x="12189460" y="0"/>
                </a:lnTo>
                <a:lnTo>
                  <a:pt x="12189460" y="800100"/>
                </a:lnTo>
                <a:lnTo>
                  <a:pt x="0" y="8001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Slide Number Placeholder 5">
            <a:extLst>
              <a:ext uri="{FF2B5EF4-FFF2-40B4-BE49-F238E27FC236}">
                <a16:creationId xmlns:a16="http://schemas.microsoft.com/office/drawing/2014/main" id="{C979639F-38C0-4628-BAAF-5AA7B0D1F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5124" y="6317107"/>
            <a:ext cx="2743200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3" name="Picture 32" descr="A close up of a sign&#10;&#10;Description automatically generated">
            <a:extLst>
              <a:ext uri="{FF2B5EF4-FFF2-40B4-BE49-F238E27FC236}">
                <a16:creationId xmlns:a16="http://schemas.microsoft.com/office/drawing/2014/main" id="{C57C82E1-714E-D445-B51F-2BF253D1A4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1218" y="6363046"/>
            <a:ext cx="1050007" cy="217001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A1CF02B1-E9E8-A24E-8F95-584F5D7244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12897" y="290971"/>
            <a:ext cx="1075849" cy="30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7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lank Bas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95D318-0EAA-491A-A681-F67F9F358011}"/>
              </a:ext>
            </a:extLst>
          </p:cNvPr>
          <p:cNvSpPr/>
          <p:nvPr userDrawn="1"/>
        </p:nvSpPr>
        <p:spPr>
          <a:xfrm>
            <a:off x="349986" y="745859"/>
            <a:ext cx="10132150" cy="455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71A2D2-5584-4D93-9587-EB1FE961DFE5}"/>
              </a:ext>
            </a:extLst>
          </p:cNvPr>
          <p:cNvSpPr/>
          <p:nvPr userDrawn="1"/>
        </p:nvSpPr>
        <p:spPr>
          <a:xfrm>
            <a:off x="361634" y="1577339"/>
            <a:ext cx="10132150" cy="4978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EE7540-09EA-4731-A04D-A70274D6C234}"/>
              </a:ext>
            </a:extLst>
          </p:cNvPr>
          <p:cNvSpPr/>
          <p:nvPr userDrawn="1"/>
        </p:nvSpPr>
        <p:spPr>
          <a:xfrm>
            <a:off x="349986" y="251559"/>
            <a:ext cx="1013215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85E1B9-7A9F-40EE-9F86-3A2CA72C1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301" y="251559"/>
            <a:ext cx="10131880" cy="640080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a Title to the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C3E85-18B6-4C37-B246-B38E555D02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1950" y="1577339"/>
            <a:ext cx="10131880" cy="497839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800" b="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8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6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4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400"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Add some Body Copy to the Slide</a:t>
            </a:r>
          </a:p>
          <a:p>
            <a:pPr lvl="1"/>
            <a:r>
              <a:rPr lang="en-US"/>
              <a:t>First Bullet Point Level</a:t>
            </a:r>
          </a:p>
          <a:p>
            <a:pPr lvl="2"/>
            <a:r>
              <a:rPr lang="en-US"/>
              <a:t>Second Bullet Point Level</a:t>
            </a:r>
          </a:p>
          <a:p>
            <a:pPr lvl="3"/>
            <a:r>
              <a:rPr lang="en-US"/>
              <a:t>Third Bullet Point Level</a:t>
            </a:r>
          </a:p>
          <a:p>
            <a:pPr lvl="4"/>
            <a:r>
              <a:rPr lang="en-US"/>
              <a:t>Fourth Buller Point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FD44248-6B17-49C0-A6E9-7AAF64D548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986" y="749162"/>
            <a:ext cx="10132150" cy="45245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Add a Sub-Title to the Slide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C9C87841-CAC5-4E6D-807E-39663948D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3784" y="6317107"/>
            <a:ext cx="1369056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7F90567-BB15-6B46-A462-5253B49809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2897" y="290971"/>
            <a:ext cx="1075849" cy="30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38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AEDB892-07FA-40EF-A604-C5853C585B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279" y="311785"/>
            <a:ext cx="4648199" cy="1913255"/>
          </a:xfrm>
        </p:spPr>
        <p:txBody>
          <a:bodyPr anchor="b"/>
          <a:lstStyle>
            <a:lvl1pPr>
              <a:defRPr sz="48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Your Title Here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19A9FB79-89D2-4153-87B2-5E7D378A24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1474" y="2578916"/>
            <a:ext cx="4652005" cy="2899733"/>
          </a:xfrm>
          <a:custGeom>
            <a:avLst/>
            <a:gdLst>
              <a:gd name="connsiteX0" fmla="*/ 0 w 4648517"/>
              <a:gd name="connsiteY0" fmla="*/ 2899733 h 2899733"/>
              <a:gd name="connsiteX1" fmla="*/ 724933 w 4648517"/>
              <a:gd name="connsiteY1" fmla="*/ 0 h 2899733"/>
              <a:gd name="connsiteX2" fmla="*/ 4648517 w 4648517"/>
              <a:gd name="connsiteY2" fmla="*/ 0 h 2899733"/>
              <a:gd name="connsiteX3" fmla="*/ 3923584 w 4648517"/>
              <a:gd name="connsiteY3" fmla="*/ 2899733 h 2899733"/>
              <a:gd name="connsiteX4" fmla="*/ 0 w 4648517"/>
              <a:gd name="connsiteY4" fmla="*/ 2899733 h 2899733"/>
              <a:gd name="connsiteX0" fmla="*/ 3488 w 4652005"/>
              <a:gd name="connsiteY0" fmla="*/ 2899733 h 2899733"/>
              <a:gd name="connsiteX1" fmla="*/ 0 w 4652005"/>
              <a:gd name="connsiteY1" fmla="*/ 0 h 2899733"/>
              <a:gd name="connsiteX2" fmla="*/ 4652005 w 4652005"/>
              <a:gd name="connsiteY2" fmla="*/ 0 h 2899733"/>
              <a:gd name="connsiteX3" fmla="*/ 3927072 w 4652005"/>
              <a:gd name="connsiteY3" fmla="*/ 2899733 h 2899733"/>
              <a:gd name="connsiteX4" fmla="*/ 3488 w 4652005"/>
              <a:gd name="connsiteY4" fmla="*/ 2899733 h 289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2005" h="2899733">
                <a:moveTo>
                  <a:pt x="3488" y="2899733"/>
                </a:moveTo>
                <a:cubicBezTo>
                  <a:pt x="2325" y="1933155"/>
                  <a:pt x="1163" y="966578"/>
                  <a:pt x="0" y="0"/>
                </a:cubicBezTo>
                <a:lnTo>
                  <a:pt x="4652005" y="0"/>
                </a:lnTo>
                <a:lnTo>
                  <a:pt x="3927072" y="2899733"/>
                </a:lnTo>
                <a:lnTo>
                  <a:pt x="3488" y="2899733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a Welcome Message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DABE094-B3B9-E94A-BEA8-66B78744DE5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61675" y="78832"/>
            <a:ext cx="6930325" cy="564961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14"/>
              <a:gd name="connsiteX1" fmla="*/ 2000 w 10000"/>
              <a:gd name="connsiteY1" fmla="*/ 0 h 10014"/>
              <a:gd name="connsiteX2" fmla="*/ 10000 w 10000"/>
              <a:gd name="connsiteY2" fmla="*/ 0 h 10014"/>
              <a:gd name="connsiteX3" fmla="*/ 9979 w 10000"/>
              <a:gd name="connsiteY3" fmla="*/ 10014 h 10014"/>
              <a:gd name="connsiteX4" fmla="*/ 0 w 10000"/>
              <a:gd name="connsiteY4" fmla="*/ 10000 h 10014"/>
              <a:gd name="connsiteX0" fmla="*/ 0 w 10000"/>
              <a:gd name="connsiteY0" fmla="*/ 10000 h 10028"/>
              <a:gd name="connsiteX1" fmla="*/ 2000 w 10000"/>
              <a:gd name="connsiteY1" fmla="*/ 0 h 10028"/>
              <a:gd name="connsiteX2" fmla="*/ 10000 w 10000"/>
              <a:gd name="connsiteY2" fmla="*/ 0 h 10028"/>
              <a:gd name="connsiteX3" fmla="*/ 9945 w 10000"/>
              <a:gd name="connsiteY3" fmla="*/ 10028 h 10028"/>
              <a:gd name="connsiteX4" fmla="*/ 0 w 10000"/>
              <a:gd name="connsiteY4" fmla="*/ 10000 h 10028"/>
              <a:gd name="connsiteX0" fmla="*/ 0 w 10000"/>
              <a:gd name="connsiteY0" fmla="*/ 10000 h 10028"/>
              <a:gd name="connsiteX1" fmla="*/ 2000 w 10000"/>
              <a:gd name="connsiteY1" fmla="*/ 0 h 10028"/>
              <a:gd name="connsiteX2" fmla="*/ 10000 w 10000"/>
              <a:gd name="connsiteY2" fmla="*/ 0 h 10028"/>
              <a:gd name="connsiteX3" fmla="*/ 9990 w 10000"/>
              <a:gd name="connsiteY3" fmla="*/ 10028 h 10028"/>
              <a:gd name="connsiteX4" fmla="*/ 0 w 10000"/>
              <a:gd name="connsiteY4" fmla="*/ 10000 h 10028"/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9990 w 10000"/>
              <a:gd name="connsiteY3" fmla="*/ 9987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000" y="0"/>
                </a:lnTo>
                <a:lnTo>
                  <a:pt x="10000" y="0"/>
                </a:lnTo>
                <a:cubicBezTo>
                  <a:pt x="9982" y="3343"/>
                  <a:pt x="10008" y="6644"/>
                  <a:pt x="9990" y="9987"/>
                </a:cubicBezTo>
                <a:lnTo>
                  <a:pt x="0" y="10000"/>
                </a:lnTo>
                <a:close/>
              </a:path>
            </a:pathLst>
          </a:custGeom>
        </p:spPr>
        <p:txBody>
          <a:bodyPr wrap="non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DCDAC54-66E5-7F44-9B5C-53BCA9301B9D}"/>
              </a:ext>
            </a:extLst>
          </p:cNvPr>
          <p:cNvGrpSpPr/>
          <p:nvPr userDrawn="1"/>
        </p:nvGrpSpPr>
        <p:grpSpPr>
          <a:xfrm>
            <a:off x="0" y="5676900"/>
            <a:ext cx="12192000" cy="1181100"/>
            <a:chOff x="0" y="5676900"/>
            <a:chExt cx="12192000" cy="11811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98F300E-CF72-6642-BD96-4AA363E644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5676900"/>
              <a:ext cx="12192000" cy="1181100"/>
            </a:xfrm>
            <a:prstGeom prst="rect">
              <a:avLst/>
            </a:prstGeom>
          </p:spPr>
        </p:pic>
        <p:pic>
          <p:nvPicPr>
            <p:cNvPr id="10" name="Picture 9" descr="A close up of a sign&#10;&#10;Description automatically generated">
              <a:extLst>
                <a:ext uri="{FF2B5EF4-FFF2-40B4-BE49-F238E27FC236}">
                  <a16:creationId xmlns:a16="http://schemas.microsoft.com/office/drawing/2014/main" id="{12C65011-197F-9C43-98F1-AD4031BD56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78498" y="6086399"/>
              <a:ext cx="1850290" cy="382392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81E43CB8-9FB1-A54B-AD7D-E2F895CDFF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17458" y="5990802"/>
              <a:ext cx="1607243" cy="457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2551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Base Slide - Exec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95D318-0EAA-491A-A681-F67F9F358011}"/>
              </a:ext>
            </a:extLst>
          </p:cNvPr>
          <p:cNvSpPr/>
          <p:nvPr userDrawn="1"/>
        </p:nvSpPr>
        <p:spPr>
          <a:xfrm>
            <a:off x="350204" y="745551"/>
            <a:ext cx="11841796" cy="455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71A2D2-5584-4D93-9587-EB1FE961DFE5}"/>
              </a:ext>
            </a:extLst>
          </p:cNvPr>
          <p:cNvSpPr/>
          <p:nvPr userDrawn="1"/>
        </p:nvSpPr>
        <p:spPr>
          <a:xfrm>
            <a:off x="350204" y="1577340"/>
            <a:ext cx="11681538" cy="4090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EE7540-09EA-4731-A04D-A70274D6C234}"/>
              </a:ext>
            </a:extLst>
          </p:cNvPr>
          <p:cNvSpPr/>
          <p:nvPr userDrawn="1"/>
        </p:nvSpPr>
        <p:spPr>
          <a:xfrm>
            <a:off x="350204" y="251251"/>
            <a:ext cx="11841796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85E1B9-7A9F-40EE-9F86-3A2CA72C1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519" y="251251"/>
            <a:ext cx="10817080" cy="640080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a Title to the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C3E85-18B6-4C37-B246-B38E555D02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0519" y="1577340"/>
            <a:ext cx="11681223" cy="409003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800" b="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8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6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4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400"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Add some Body Copy to the Slide</a:t>
            </a:r>
          </a:p>
          <a:p>
            <a:pPr lvl="1"/>
            <a:r>
              <a:rPr lang="en-US"/>
              <a:t>First Bullet Point Level</a:t>
            </a:r>
          </a:p>
          <a:p>
            <a:pPr lvl="2"/>
            <a:r>
              <a:rPr lang="en-US"/>
              <a:t>Second Bullet Point Level</a:t>
            </a:r>
          </a:p>
          <a:p>
            <a:pPr lvl="3"/>
            <a:r>
              <a:rPr lang="en-US"/>
              <a:t>Third Bullet Point Level</a:t>
            </a:r>
          </a:p>
          <a:p>
            <a:pPr lvl="4"/>
            <a:r>
              <a:rPr lang="en-US"/>
              <a:t>Fourth Buller Point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FD44248-6B17-49C0-A6E9-7AAF64D548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0204" y="748854"/>
            <a:ext cx="10826969" cy="45245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Add a Sub-Title to the Slide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530F654-9F4F-5E41-BCB7-5BBAB6DA38E9}"/>
              </a:ext>
            </a:extLst>
          </p:cNvPr>
          <p:cNvGrpSpPr/>
          <p:nvPr userDrawn="1"/>
        </p:nvGrpSpPr>
        <p:grpSpPr>
          <a:xfrm>
            <a:off x="0" y="6032499"/>
            <a:ext cx="12192000" cy="825500"/>
            <a:chOff x="0" y="6032499"/>
            <a:chExt cx="12192000" cy="8255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643418C-49D6-3947-9B54-BA24509215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032499"/>
              <a:ext cx="12192000" cy="825500"/>
            </a:xfrm>
            <a:prstGeom prst="rect">
              <a:avLst/>
            </a:prstGeom>
          </p:spPr>
        </p:pic>
        <p:pic>
          <p:nvPicPr>
            <p:cNvPr id="14" name="Picture 13" descr="A close up of a sign&#10;&#10;Description automatically generated">
              <a:extLst>
                <a:ext uri="{FF2B5EF4-FFF2-40B4-BE49-F238E27FC236}">
                  <a16:creationId xmlns:a16="http://schemas.microsoft.com/office/drawing/2014/main" id="{0B63FD42-B681-B040-A93C-1B7FE59BC3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662686" y="6352033"/>
              <a:ext cx="1238539" cy="255964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5B2CF3F3-B000-5C4F-90AA-064B744820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0204" y="6288043"/>
              <a:ext cx="1075849" cy="305953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592A9E-0BF9-8848-8F64-81E72409F5DE}"/>
              </a:ext>
            </a:extLst>
          </p:cNvPr>
          <p:cNvGrpSpPr/>
          <p:nvPr userDrawn="1"/>
        </p:nvGrpSpPr>
        <p:grpSpPr>
          <a:xfrm>
            <a:off x="11288581" y="166057"/>
            <a:ext cx="717460" cy="663184"/>
            <a:chOff x="11112505" y="166057"/>
            <a:chExt cx="717460" cy="66318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8E72C5B-0070-7340-A4C9-94E38873A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3217091">
              <a:off x="11153529" y="217883"/>
              <a:ext cx="596248" cy="59624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09B26D9-A0CE-9941-A4C0-15B2DBC26AA8}"/>
                </a:ext>
              </a:extLst>
            </p:cNvPr>
            <p:cNvSpPr txBox="1"/>
            <p:nvPr/>
          </p:nvSpPr>
          <p:spPr>
            <a:xfrm>
              <a:off x="11310125" y="166057"/>
              <a:ext cx="306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49EFA03-5535-D547-9A27-DC802A3AF68D}"/>
                </a:ext>
              </a:extLst>
            </p:cNvPr>
            <p:cNvSpPr txBox="1"/>
            <p:nvPr/>
          </p:nvSpPr>
          <p:spPr>
            <a:xfrm>
              <a:off x="11523626" y="469612"/>
              <a:ext cx="306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C0E6683-E64C-5545-81EE-9817955F4A88}"/>
                </a:ext>
              </a:extLst>
            </p:cNvPr>
            <p:cNvSpPr txBox="1"/>
            <p:nvPr/>
          </p:nvSpPr>
          <p:spPr>
            <a:xfrm>
              <a:off x="11112505" y="473099"/>
              <a:ext cx="306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22" name="Block Arc 24">
              <a:extLst>
                <a:ext uri="{FF2B5EF4-FFF2-40B4-BE49-F238E27FC236}">
                  <a16:creationId xmlns:a16="http://schemas.microsoft.com/office/drawing/2014/main" id="{D865A57C-C085-E042-B58A-89D5D7870214}"/>
                </a:ext>
              </a:extLst>
            </p:cNvPr>
            <p:cNvSpPr/>
            <p:nvPr/>
          </p:nvSpPr>
          <p:spPr>
            <a:xfrm rot="9329860">
              <a:off x="11161720" y="295259"/>
              <a:ext cx="622185" cy="533982"/>
            </a:xfrm>
            <a:custGeom>
              <a:avLst/>
              <a:gdLst>
                <a:gd name="connsiteX0" fmla="*/ 377 w 605276"/>
                <a:gd name="connsiteY0" fmla="*/ 309724 h 590008"/>
                <a:gd name="connsiteX1" fmla="*/ 213181 w 605276"/>
                <a:gd name="connsiteY1" fmla="*/ 13182 h 590008"/>
                <a:gd name="connsiteX2" fmla="*/ 556165 w 605276"/>
                <a:gd name="connsiteY2" fmla="*/ 133905 h 590008"/>
                <a:gd name="connsiteX3" fmla="*/ 522255 w 605276"/>
                <a:gd name="connsiteY3" fmla="*/ 497977 h 590008"/>
                <a:gd name="connsiteX4" fmla="*/ 390783 w 605276"/>
                <a:gd name="connsiteY4" fmla="*/ 376469 h 590008"/>
                <a:gd name="connsiteX5" fmla="*/ 405081 w 605276"/>
                <a:gd name="connsiteY5" fmla="*/ 229909 h 590008"/>
                <a:gd name="connsiteX6" fmla="*/ 267321 w 605276"/>
                <a:gd name="connsiteY6" fmla="*/ 183744 h 590008"/>
                <a:gd name="connsiteX7" fmla="*/ 179080 w 605276"/>
                <a:gd name="connsiteY7" fmla="*/ 301021 h 590008"/>
                <a:gd name="connsiteX8" fmla="*/ 377 w 605276"/>
                <a:gd name="connsiteY8" fmla="*/ 309724 h 590008"/>
                <a:gd name="connsiteX0" fmla="*/ 380 w 565608"/>
                <a:gd name="connsiteY0" fmla="*/ 306705 h 487765"/>
                <a:gd name="connsiteX1" fmla="*/ 213184 w 565608"/>
                <a:gd name="connsiteY1" fmla="*/ 10163 h 487765"/>
                <a:gd name="connsiteX2" fmla="*/ 556168 w 565608"/>
                <a:gd name="connsiteY2" fmla="*/ 130886 h 487765"/>
                <a:gd name="connsiteX3" fmla="*/ 426093 w 565608"/>
                <a:gd name="connsiteY3" fmla="*/ 487765 h 487765"/>
                <a:gd name="connsiteX4" fmla="*/ 390786 w 565608"/>
                <a:gd name="connsiteY4" fmla="*/ 373450 h 487765"/>
                <a:gd name="connsiteX5" fmla="*/ 405084 w 565608"/>
                <a:gd name="connsiteY5" fmla="*/ 226890 h 487765"/>
                <a:gd name="connsiteX6" fmla="*/ 267324 w 565608"/>
                <a:gd name="connsiteY6" fmla="*/ 180725 h 487765"/>
                <a:gd name="connsiteX7" fmla="*/ 179083 w 565608"/>
                <a:gd name="connsiteY7" fmla="*/ 298002 h 487765"/>
                <a:gd name="connsiteX8" fmla="*/ 380 w 565608"/>
                <a:gd name="connsiteY8" fmla="*/ 306705 h 487765"/>
                <a:gd name="connsiteX0" fmla="*/ 380 w 565608"/>
                <a:gd name="connsiteY0" fmla="*/ 306705 h 487765"/>
                <a:gd name="connsiteX1" fmla="*/ 213184 w 565608"/>
                <a:gd name="connsiteY1" fmla="*/ 10163 h 487765"/>
                <a:gd name="connsiteX2" fmla="*/ 556168 w 565608"/>
                <a:gd name="connsiteY2" fmla="*/ 130886 h 487765"/>
                <a:gd name="connsiteX3" fmla="*/ 426093 w 565608"/>
                <a:gd name="connsiteY3" fmla="*/ 487765 h 487765"/>
                <a:gd name="connsiteX4" fmla="*/ 390786 w 565608"/>
                <a:gd name="connsiteY4" fmla="*/ 373450 h 487765"/>
                <a:gd name="connsiteX5" fmla="*/ 405084 w 565608"/>
                <a:gd name="connsiteY5" fmla="*/ 226890 h 487765"/>
                <a:gd name="connsiteX6" fmla="*/ 267324 w 565608"/>
                <a:gd name="connsiteY6" fmla="*/ 180725 h 487765"/>
                <a:gd name="connsiteX7" fmla="*/ 179083 w 565608"/>
                <a:gd name="connsiteY7" fmla="*/ 298002 h 487765"/>
                <a:gd name="connsiteX8" fmla="*/ 380 w 565608"/>
                <a:gd name="connsiteY8" fmla="*/ 306705 h 487765"/>
                <a:gd name="connsiteX0" fmla="*/ 380 w 565608"/>
                <a:gd name="connsiteY0" fmla="*/ 306705 h 487765"/>
                <a:gd name="connsiteX1" fmla="*/ 213184 w 565608"/>
                <a:gd name="connsiteY1" fmla="*/ 10163 h 487765"/>
                <a:gd name="connsiteX2" fmla="*/ 556168 w 565608"/>
                <a:gd name="connsiteY2" fmla="*/ 130886 h 487765"/>
                <a:gd name="connsiteX3" fmla="*/ 426093 w 565608"/>
                <a:gd name="connsiteY3" fmla="*/ 487765 h 487765"/>
                <a:gd name="connsiteX4" fmla="*/ 390786 w 565608"/>
                <a:gd name="connsiteY4" fmla="*/ 373450 h 487765"/>
                <a:gd name="connsiteX5" fmla="*/ 405084 w 565608"/>
                <a:gd name="connsiteY5" fmla="*/ 226890 h 487765"/>
                <a:gd name="connsiteX6" fmla="*/ 267324 w 565608"/>
                <a:gd name="connsiteY6" fmla="*/ 180725 h 487765"/>
                <a:gd name="connsiteX7" fmla="*/ 179083 w 565608"/>
                <a:gd name="connsiteY7" fmla="*/ 298002 h 487765"/>
                <a:gd name="connsiteX8" fmla="*/ 380 w 565608"/>
                <a:gd name="connsiteY8" fmla="*/ 306705 h 487765"/>
                <a:gd name="connsiteX0" fmla="*/ 260 w 538658"/>
                <a:gd name="connsiteY0" fmla="*/ 300148 h 515000"/>
                <a:gd name="connsiteX1" fmla="*/ 213064 w 538658"/>
                <a:gd name="connsiteY1" fmla="*/ 3606 h 515000"/>
                <a:gd name="connsiteX2" fmla="*/ 525716 w 538658"/>
                <a:gd name="connsiteY2" fmla="*/ 495191 h 515000"/>
                <a:gd name="connsiteX3" fmla="*/ 425973 w 538658"/>
                <a:gd name="connsiteY3" fmla="*/ 481208 h 515000"/>
                <a:gd name="connsiteX4" fmla="*/ 390666 w 538658"/>
                <a:gd name="connsiteY4" fmla="*/ 366893 h 515000"/>
                <a:gd name="connsiteX5" fmla="*/ 404964 w 538658"/>
                <a:gd name="connsiteY5" fmla="*/ 220333 h 515000"/>
                <a:gd name="connsiteX6" fmla="*/ 267204 w 538658"/>
                <a:gd name="connsiteY6" fmla="*/ 174168 h 515000"/>
                <a:gd name="connsiteX7" fmla="*/ 178963 w 538658"/>
                <a:gd name="connsiteY7" fmla="*/ 291445 h 515000"/>
                <a:gd name="connsiteX8" fmla="*/ 260 w 538658"/>
                <a:gd name="connsiteY8" fmla="*/ 300148 h 515000"/>
                <a:gd name="connsiteX0" fmla="*/ 260 w 581820"/>
                <a:gd name="connsiteY0" fmla="*/ 300148 h 504417"/>
                <a:gd name="connsiteX1" fmla="*/ 213064 w 581820"/>
                <a:gd name="connsiteY1" fmla="*/ 3606 h 504417"/>
                <a:gd name="connsiteX2" fmla="*/ 525716 w 581820"/>
                <a:gd name="connsiteY2" fmla="*/ 495191 h 504417"/>
                <a:gd name="connsiteX3" fmla="*/ 425973 w 581820"/>
                <a:gd name="connsiteY3" fmla="*/ 481208 h 504417"/>
                <a:gd name="connsiteX4" fmla="*/ 390666 w 581820"/>
                <a:gd name="connsiteY4" fmla="*/ 366893 h 504417"/>
                <a:gd name="connsiteX5" fmla="*/ 404964 w 581820"/>
                <a:gd name="connsiteY5" fmla="*/ 220333 h 504417"/>
                <a:gd name="connsiteX6" fmla="*/ 267204 w 581820"/>
                <a:gd name="connsiteY6" fmla="*/ 174168 h 504417"/>
                <a:gd name="connsiteX7" fmla="*/ 178963 w 581820"/>
                <a:gd name="connsiteY7" fmla="*/ 291445 h 504417"/>
                <a:gd name="connsiteX8" fmla="*/ 260 w 581820"/>
                <a:gd name="connsiteY8" fmla="*/ 300148 h 504417"/>
                <a:gd name="connsiteX0" fmla="*/ 260 w 579992"/>
                <a:gd name="connsiteY0" fmla="*/ 300148 h 507920"/>
                <a:gd name="connsiteX1" fmla="*/ 213064 w 579992"/>
                <a:gd name="connsiteY1" fmla="*/ 3606 h 507920"/>
                <a:gd name="connsiteX2" fmla="*/ 525716 w 579992"/>
                <a:gd name="connsiteY2" fmla="*/ 495191 h 507920"/>
                <a:gd name="connsiteX3" fmla="*/ 425973 w 579992"/>
                <a:gd name="connsiteY3" fmla="*/ 481208 h 507920"/>
                <a:gd name="connsiteX4" fmla="*/ 390666 w 579992"/>
                <a:gd name="connsiteY4" fmla="*/ 366893 h 507920"/>
                <a:gd name="connsiteX5" fmla="*/ 404964 w 579992"/>
                <a:gd name="connsiteY5" fmla="*/ 220333 h 507920"/>
                <a:gd name="connsiteX6" fmla="*/ 267204 w 579992"/>
                <a:gd name="connsiteY6" fmla="*/ 174168 h 507920"/>
                <a:gd name="connsiteX7" fmla="*/ 178963 w 579992"/>
                <a:gd name="connsiteY7" fmla="*/ 291445 h 507920"/>
                <a:gd name="connsiteX8" fmla="*/ 260 w 579992"/>
                <a:gd name="connsiteY8" fmla="*/ 300148 h 507920"/>
                <a:gd name="connsiteX0" fmla="*/ 260 w 579992"/>
                <a:gd name="connsiteY0" fmla="*/ 300148 h 518090"/>
                <a:gd name="connsiteX1" fmla="*/ 213064 w 579992"/>
                <a:gd name="connsiteY1" fmla="*/ 3606 h 518090"/>
                <a:gd name="connsiteX2" fmla="*/ 525716 w 579992"/>
                <a:gd name="connsiteY2" fmla="*/ 495191 h 518090"/>
                <a:gd name="connsiteX3" fmla="*/ 425973 w 579992"/>
                <a:gd name="connsiteY3" fmla="*/ 481208 h 518090"/>
                <a:gd name="connsiteX4" fmla="*/ 390666 w 579992"/>
                <a:gd name="connsiteY4" fmla="*/ 366893 h 518090"/>
                <a:gd name="connsiteX5" fmla="*/ 404964 w 579992"/>
                <a:gd name="connsiteY5" fmla="*/ 220333 h 518090"/>
                <a:gd name="connsiteX6" fmla="*/ 267204 w 579992"/>
                <a:gd name="connsiteY6" fmla="*/ 174168 h 518090"/>
                <a:gd name="connsiteX7" fmla="*/ 178963 w 579992"/>
                <a:gd name="connsiteY7" fmla="*/ 291445 h 518090"/>
                <a:gd name="connsiteX8" fmla="*/ 260 w 579992"/>
                <a:gd name="connsiteY8" fmla="*/ 300148 h 518090"/>
                <a:gd name="connsiteX0" fmla="*/ 260 w 596998"/>
                <a:gd name="connsiteY0" fmla="*/ 300148 h 496640"/>
                <a:gd name="connsiteX1" fmla="*/ 213064 w 596998"/>
                <a:gd name="connsiteY1" fmla="*/ 3606 h 496640"/>
                <a:gd name="connsiteX2" fmla="*/ 525716 w 596998"/>
                <a:gd name="connsiteY2" fmla="*/ 495191 h 496640"/>
                <a:gd name="connsiteX3" fmla="*/ 425973 w 596998"/>
                <a:gd name="connsiteY3" fmla="*/ 481208 h 496640"/>
                <a:gd name="connsiteX4" fmla="*/ 390666 w 596998"/>
                <a:gd name="connsiteY4" fmla="*/ 366893 h 496640"/>
                <a:gd name="connsiteX5" fmla="*/ 404964 w 596998"/>
                <a:gd name="connsiteY5" fmla="*/ 220333 h 496640"/>
                <a:gd name="connsiteX6" fmla="*/ 267204 w 596998"/>
                <a:gd name="connsiteY6" fmla="*/ 174168 h 496640"/>
                <a:gd name="connsiteX7" fmla="*/ 178963 w 596998"/>
                <a:gd name="connsiteY7" fmla="*/ 291445 h 496640"/>
                <a:gd name="connsiteX8" fmla="*/ 260 w 596998"/>
                <a:gd name="connsiteY8" fmla="*/ 300148 h 496640"/>
                <a:gd name="connsiteX0" fmla="*/ 260 w 622618"/>
                <a:gd name="connsiteY0" fmla="*/ 300148 h 521135"/>
                <a:gd name="connsiteX1" fmla="*/ 213064 w 622618"/>
                <a:gd name="connsiteY1" fmla="*/ 3606 h 521135"/>
                <a:gd name="connsiteX2" fmla="*/ 525716 w 622618"/>
                <a:gd name="connsiteY2" fmla="*/ 495191 h 521135"/>
                <a:gd name="connsiteX3" fmla="*/ 425973 w 622618"/>
                <a:gd name="connsiteY3" fmla="*/ 481208 h 521135"/>
                <a:gd name="connsiteX4" fmla="*/ 390666 w 622618"/>
                <a:gd name="connsiteY4" fmla="*/ 366893 h 521135"/>
                <a:gd name="connsiteX5" fmla="*/ 404964 w 622618"/>
                <a:gd name="connsiteY5" fmla="*/ 220333 h 521135"/>
                <a:gd name="connsiteX6" fmla="*/ 267204 w 622618"/>
                <a:gd name="connsiteY6" fmla="*/ 174168 h 521135"/>
                <a:gd name="connsiteX7" fmla="*/ 178963 w 622618"/>
                <a:gd name="connsiteY7" fmla="*/ 291445 h 521135"/>
                <a:gd name="connsiteX8" fmla="*/ 260 w 622618"/>
                <a:gd name="connsiteY8" fmla="*/ 300148 h 521135"/>
                <a:gd name="connsiteX0" fmla="*/ 260 w 672647"/>
                <a:gd name="connsiteY0" fmla="*/ 300148 h 502095"/>
                <a:gd name="connsiteX1" fmla="*/ 213064 w 672647"/>
                <a:gd name="connsiteY1" fmla="*/ 3606 h 502095"/>
                <a:gd name="connsiteX2" fmla="*/ 525716 w 672647"/>
                <a:gd name="connsiteY2" fmla="*/ 495191 h 502095"/>
                <a:gd name="connsiteX3" fmla="*/ 425973 w 672647"/>
                <a:gd name="connsiteY3" fmla="*/ 481208 h 502095"/>
                <a:gd name="connsiteX4" fmla="*/ 390666 w 672647"/>
                <a:gd name="connsiteY4" fmla="*/ 366893 h 502095"/>
                <a:gd name="connsiteX5" fmla="*/ 404964 w 672647"/>
                <a:gd name="connsiteY5" fmla="*/ 220333 h 502095"/>
                <a:gd name="connsiteX6" fmla="*/ 267204 w 672647"/>
                <a:gd name="connsiteY6" fmla="*/ 174168 h 502095"/>
                <a:gd name="connsiteX7" fmla="*/ 178963 w 672647"/>
                <a:gd name="connsiteY7" fmla="*/ 291445 h 502095"/>
                <a:gd name="connsiteX8" fmla="*/ 260 w 672647"/>
                <a:gd name="connsiteY8" fmla="*/ 300148 h 502095"/>
                <a:gd name="connsiteX0" fmla="*/ 99 w 525864"/>
                <a:gd name="connsiteY0" fmla="*/ 302832 h 529912"/>
                <a:gd name="connsiteX1" fmla="*/ 436584 w 525864"/>
                <a:gd name="connsiteY1" fmla="*/ 3562 h 529912"/>
                <a:gd name="connsiteX2" fmla="*/ 525555 w 525864"/>
                <a:gd name="connsiteY2" fmla="*/ 497875 h 529912"/>
                <a:gd name="connsiteX3" fmla="*/ 425812 w 525864"/>
                <a:gd name="connsiteY3" fmla="*/ 483892 h 529912"/>
                <a:gd name="connsiteX4" fmla="*/ 390505 w 525864"/>
                <a:gd name="connsiteY4" fmla="*/ 369577 h 529912"/>
                <a:gd name="connsiteX5" fmla="*/ 404803 w 525864"/>
                <a:gd name="connsiteY5" fmla="*/ 223017 h 529912"/>
                <a:gd name="connsiteX6" fmla="*/ 267043 w 525864"/>
                <a:gd name="connsiteY6" fmla="*/ 176852 h 529912"/>
                <a:gd name="connsiteX7" fmla="*/ 178802 w 525864"/>
                <a:gd name="connsiteY7" fmla="*/ 294129 h 529912"/>
                <a:gd name="connsiteX8" fmla="*/ 99 w 525864"/>
                <a:gd name="connsiteY8" fmla="*/ 302832 h 529912"/>
                <a:gd name="connsiteX0" fmla="*/ 262 w 526019"/>
                <a:gd name="connsiteY0" fmla="*/ 328201 h 555281"/>
                <a:gd name="connsiteX1" fmla="*/ 436747 w 526019"/>
                <a:gd name="connsiteY1" fmla="*/ 28931 h 555281"/>
                <a:gd name="connsiteX2" fmla="*/ 525718 w 526019"/>
                <a:gd name="connsiteY2" fmla="*/ 523244 h 555281"/>
                <a:gd name="connsiteX3" fmla="*/ 425975 w 526019"/>
                <a:gd name="connsiteY3" fmla="*/ 509261 h 555281"/>
                <a:gd name="connsiteX4" fmla="*/ 390668 w 526019"/>
                <a:gd name="connsiteY4" fmla="*/ 394946 h 555281"/>
                <a:gd name="connsiteX5" fmla="*/ 404966 w 526019"/>
                <a:gd name="connsiteY5" fmla="*/ 248386 h 555281"/>
                <a:gd name="connsiteX6" fmla="*/ 267206 w 526019"/>
                <a:gd name="connsiteY6" fmla="*/ 202221 h 555281"/>
                <a:gd name="connsiteX7" fmla="*/ 178965 w 526019"/>
                <a:gd name="connsiteY7" fmla="*/ 319498 h 555281"/>
                <a:gd name="connsiteX8" fmla="*/ 262 w 526019"/>
                <a:gd name="connsiteY8" fmla="*/ 328201 h 555281"/>
                <a:gd name="connsiteX0" fmla="*/ 212 w 645315"/>
                <a:gd name="connsiteY0" fmla="*/ 352117 h 579197"/>
                <a:gd name="connsiteX1" fmla="*/ 436697 w 645315"/>
                <a:gd name="connsiteY1" fmla="*/ 52847 h 579197"/>
                <a:gd name="connsiteX2" fmla="*/ 525668 w 645315"/>
                <a:gd name="connsiteY2" fmla="*/ 547160 h 579197"/>
                <a:gd name="connsiteX3" fmla="*/ 425925 w 645315"/>
                <a:gd name="connsiteY3" fmla="*/ 533177 h 579197"/>
                <a:gd name="connsiteX4" fmla="*/ 390618 w 645315"/>
                <a:gd name="connsiteY4" fmla="*/ 418862 h 579197"/>
                <a:gd name="connsiteX5" fmla="*/ 404916 w 645315"/>
                <a:gd name="connsiteY5" fmla="*/ 272302 h 579197"/>
                <a:gd name="connsiteX6" fmla="*/ 267156 w 645315"/>
                <a:gd name="connsiteY6" fmla="*/ 226137 h 579197"/>
                <a:gd name="connsiteX7" fmla="*/ 178915 w 645315"/>
                <a:gd name="connsiteY7" fmla="*/ 343414 h 579197"/>
                <a:gd name="connsiteX8" fmla="*/ 212 w 645315"/>
                <a:gd name="connsiteY8" fmla="*/ 352117 h 579197"/>
                <a:gd name="connsiteX0" fmla="*/ 212 w 664586"/>
                <a:gd name="connsiteY0" fmla="*/ 352117 h 555776"/>
                <a:gd name="connsiteX1" fmla="*/ 436697 w 664586"/>
                <a:gd name="connsiteY1" fmla="*/ 52847 h 555776"/>
                <a:gd name="connsiteX2" fmla="*/ 525668 w 664586"/>
                <a:gd name="connsiteY2" fmla="*/ 547160 h 555776"/>
                <a:gd name="connsiteX3" fmla="*/ 425925 w 664586"/>
                <a:gd name="connsiteY3" fmla="*/ 533177 h 555776"/>
                <a:gd name="connsiteX4" fmla="*/ 390618 w 664586"/>
                <a:gd name="connsiteY4" fmla="*/ 418862 h 555776"/>
                <a:gd name="connsiteX5" fmla="*/ 404916 w 664586"/>
                <a:gd name="connsiteY5" fmla="*/ 272302 h 555776"/>
                <a:gd name="connsiteX6" fmla="*/ 267156 w 664586"/>
                <a:gd name="connsiteY6" fmla="*/ 226137 h 555776"/>
                <a:gd name="connsiteX7" fmla="*/ 178915 w 664586"/>
                <a:gd name="connsiteY7" fmla="*/ 343414 h 555776"/>
                <a:gd name="connsiteX8" fmla="*/ 212 w 664586"/>
                <a:gd name="connsiteY8" fmla="*/ 352117 h 555776"/>
                <a:gd name="connsiteX0" fmla="*/ 212 w 664586"/>
                <a:gd name="connsiteY0" fmla="*/ 352117 h 555776"/>
                <a:gd name="connsiteX1" fmla="*/ 436697 w 664586"/>
                <a:gd name="connsiteY1" fmla="*/ 52847 h 555776"/>
                <a:gd name="connsiteX2" fmla="*/ 525668 w 664586"/>
                <a:gd name="connsiteY2" fmla="*/ 547160 h 555776"/>
                <a:gd name="connsiteX3" fmla="*/ 425925 w 664586"/>
                <a:gd name="connsiteY3" fmla="*/ 533177 h 555776"/>
                <a:gd name="connsiteX4" fmla="*/ 390618 w 664586"/>
                <a:gd name="connsiteY4" fmla="*/ 418862 h 555776"/>
                <a:gd name="connsiteX5" fmla="*/ 404916 w 664586"/>
                <a:gd name="connsiteY5" fmla="*/ 272302 h 555776"/>
                <a:gd name="connsiteX6" fmla="*/ 267156 w 664586"/>
                <a:gd name="connsiteY6" fmla="*/ 226137 h 555776"/>
                <a:gd name="connsiteX7" fmla="*/ 177706 w 664586"/>
                <a:gd name="connsiteY7" fmla="*/ 369032 h 555776"/>
                <a:gd name="connsiteX8" fmla="*/ 212 w 664586"/>
                <a:gd name="connsiteY8" fmla="*/ 352117 h 555776"/>
                <a:gd name="connsiteX0" fmla="*/ 100 w 551635"/>
                <a:gd name="connsiteY0" fmla="*/ 356208 h 504487"/>
                <a:gd name="connsiteX1" fmla="*/ 435656 w 551635"/>
                <a:gd name="connsiteY1" fmla="*/ 1558 h 504487"/>
                <a:gd name="connsiteX2" fmla="*/ 524627 w 551635"/>
                <a:gd name="connsiteY2" fmla="*/ 495871 h 504487"/>
                <a:gd name="connsiteX3" fmla="*/ 424884 w 551635"/>
                <a:gd name="connsiteY3" fmla="*/ 481888 h 504487"/>
                <a:gd name="connsiteX4" fmla="*/ 389577 w 551635"/>
                <a:gd name="connsiteY4" fmla="*/ 367573 h 504487"/>
                <a:gd name="connsiteX5" fmla="*/ 403875 w 551635"/>
                <a:gd name="connsiteY5" fmla="*/ 221013 h 504487"/>
                <a:gd name="connsiteX6" fmla="*/ 266115 w 551635"/>
                <a:gd name="connsiteY6" fmla="*/ 174848 h 504487"/>
                <a:gd name="connsiteX7" fmla="*/ 176665 w 551635"/>
                <a:gd name="connsiteY7" fmla="*/ 317743 h 504487"/>
                <a:gd name="connsiteX8" fmla="*/ 100 w 551635"/>
                <a:gd name="connsiteY8" fmla="*/ 356208 h 504487"/>
                <a:gd name="connsiteX0" fmla="*/ 100 w 551635"/>
                <a:gd name="connsiteY0" fmla="*/ 356208 h 504487"/>
                <a:gd name="connsiteX1" fmla="*/ 435656 w 551635"/>
                <a:gd name="connsiteY1" fmla="*/ 1558 h 504487"/>
                <a:gd name="connsiteX2" fmla="*/ 524627 w 551635"/>
                <a:gd name="connsiteY2" fmla="*/ 495871 h 504487"/>
                <a:gd name="connsiteX3" fmla="*/ 424884 w 551635"/>
                <a:gd name="connsiteY3" fmla="*/ 481888 h 504487"/>
                <a:gd name="connsiteX4" fmla="*/ 389577 w 551635"/>
                <a:gd name="connsiteY4" fmla="*/ 367573 h 504487"/>
                <a:gd name="connsiteX5" fmla="*/ 403875 w 551635"/>
                <a:gd name="connsiteY5" fmla="*/ 221013 h 504487"/>
                <a:gd name="connsiteX6" fmla="*/ 266115 w 551635"/>
                <a:gd name="connsiteY6" fmla="*/ 174848 h 504487"/>
                <a:gd name="connsiteX7" fmla="*/ 176665 w 551635"/>
                <a:gd name="connsiteY7" fmla="*/ 317743 h 504487"/>
                <a:gd name="connsiteX8" fmla="*/ 100 w 551635"/>
                <a:gd name="connsiteY8" fmla="*/ 356208 h 504487"/>
                <a:gd name="connsiteX0" fmla="*/ 100 w 551635"/>
                <a:gd name="connsiteY0" fmla="*/ 356208 h 504487"/>
                <a:gd name="connsiteX1" fmla="*/ 435656 w 551635"/>
                <a:gd name="connsiteY1" fmla="*/ 1558 h 504487"/>
                <a:gd name="connsiteX2" fmla="*/ 524627 w 551635"/>
                <a:gd name="connsiteY2" fmla="*/ 495871 h 504487"/>
                <a:gd name="connsiteX3" fmla="*/ 424884 w 551635"/>
                <a:gd name="connsiteY3" fmla="*/ 481888 h 504487"/>
                <a:gd name="connsiteX4" fmla="*/ 389577 w 551635"/>
                <a:gd name="connsiteY4" fmla="*/ 367573 h 504487"/>
                <a:gd name="connsiteX5" fmla="*/ 403875 w 551635"/>
                <a:gd name="connsiteY5" fmla="*/ 221013 h 504487"/>
                <a:gd name="connsiteX6" fmla="*/ 266115 w 551635"/>
                <a:gd name="connsiteY6" fmla="*/ 174848 h 504487"/>
                <a:gd name="connsiteX7" fmla="*/ 176665 w 551635"/>
                <a:gd name="connsiteY7" fmla="*/ 317743 h 504487"/>
                <a:gd name="connsiteX8" fmla="*/ 100 w 551635"/>
                <a:gd name="connsiteY8" fmla="*/ 356208 h 504487"/>
                <a:gd name="connsiteX0" fmla="*/ 1682 w 553429"/>
                <a:gd name="connsiteY0" fmla="*/ 371129 h 519408"/>
                <a:gd name="connsiteX1" fmla="*/ 437238 w 553429"/>
                <a:gd name="connsiteY1" fmla="*/ 16479 h 519408"/>
                <a:gd name="connsiteX2" fmla="*/ 526209 w 553429"/>
                <a:gd name="connsiteY2" fmla="*/ 510792 h 519408"/>
                <a:gd name="connsiteX3" fmla="*/ 426466 w 553429"/>
                <a:gd name="connsiteY3" fmla="*/ 496809 h 519408"/>
                <a:gd name="connsiteX4" fmla="*/ 391159 w 553429"/>
                <a:gd name="connsiteY4" fmla="*/ 382494 h 519408"/>
                <a:gd name="connsiteX5" fmla="*/ 405457 w 553429"/>
                <a:gd name="connsiteY5" fmla="*/ 235934 h 519408"/>
                <a:gd name="connsiteX6" fmla="*/ 267697 w 553429"/>
                <a:gd name="connsiteY6" fmla="*/ 189769 h 519408"/>
                <a:gd name="connsiteX7" fmla="*/ 178247 w 553429"/>
                <a:gd name="connsiteY7" fmla="*/ 332664 h 519408"/>
                <a:gd name="connsiteX8" fmla="*/ 1682 w 553429"/>
                <a:gd name="connsiteY8" fmla="*/ 371129 h 519408"/>
                <a:gd name="connsiteX0" fmla="*/ 905 w 632264"/>
                <a:gd name="connsiteY0" fmla="*/ 401483 h 549762"/>
                <a:gd name="connsiteX1" fmla="*/ 436461 w 632264"/>
                <a:gd name="connsiteY1" fmla="*/ 46833 h 549762"/>
                <a:gd name="connsiteX2" fmla="*/ 525432 w 632264"/>
                <a:gd name="connsiteY2" fmla="*/ 541146 h 549762"/>
                <a:gd name="connsiteX3" fmla="*/ 425689 w 632264"/>
                <a:gd name="connsiteY3" fmla="*/ 527163 h 549762"/>
                <a:gd name="connsiteX4" fmla="*/ 390382 w 632264"/>
                <a:gd name="connsiteY4" fmla="*/ 412848 h 549762"/>
                <a:gd name="connsiteX5" fmla="*/ 404680 w 632264"/>
                <a:gd name="connsiteY5" fmla="*/ 266288 h 549762"/>
                <a:gd name="connsiteX6" fmla="*/ 266920 w 632264"/>
                <a:gd name="connsiteY6" fmla="*/ 220123 h 549762"/>
                <a:gd name="connsiteX7" fmla="*/ 177470 w 632264"/>
                <a:gd name="connsiteY7" fmla="*/ 363018 h 549762"/>
                <a:gd name="connsiteX8" fmla="*/ 905 w 632264"/>
                <a:gd name="connsiteY8" fmla="*/ 401483 h 549762"/>
                <a:gd name="connsiteX0" fmla="*/ 98 w 553467"/>
                <a:gd name="connsiteY0" fmla="*/ 365621 h 504245"/>
                <a:gd name="connsiteX1" fmla="*/ 437437 w 553467"/>
                <a:gd name="connsiteY1" fmla="*/ 1316 h 504245"/>
                <a:gd name="connsiteX2" fmla="*/ 526408 w 553467"/>
                <a:gd name="connsiteY2" fmla="*/ 495629 h 504245"/>
                <a:gd name="connsiteX3" fmla="*/ 426665 w 553467"/>
                <a:gd name="connsiteY3" fmla="*/ 481646 h 504245"/>
                <a:gd name="connsiteX4" fmla="*/ 391358 w 553467"/>
                <a:gd name="connsiteY4" fmla="*/ 367331 h 504245"/>
                <a:gd name="connsiteX5" fmla="*/ 405656 w 553467"/>
                <a:gd name="connsiteY5" fmla="*/ 220771 h 504245"/>
                <a:gd name="connsiteX6" fmla="*/ 267896 w 553467"/>
                <a:gd name="connsiteY6" fmla="*/ 174606 h 504245"/>
                <a:gd name="connsiteX7" fmla="*/ 178446 w 553467"/>
                <a:gd name="connsiteY7" fmla="*/ 317501 h 504245"/>
                <a:gd name="connsiteX8" fmla="*/ 98 w 553467"/>
                <a:gd name="connsiteY8" fmla="*/ 365621 h 504245"/>
                <a:gd name="connsiteX0" fmla="*/ 253 w 552789"/>
                <a:gd name="connsiteY0" fmla="*/ 394187 h 532811"/>
                <a:gd name="connsiteX1" fmla="*/ 437592 w 552789"/>
                <a:gd name="connsiteY1" fmla="*/ 29882 h 532811"/>
                <a:gd name="connsiteX2" fmla="*/ 526563 w 552789"/>
                <a:gd name="connsiteY2" fmla="*/ 524195 h 532811"/>
                <a:gd name="connsiteX3" fmla="*/ 426820 w 552789"/>
                <a:gd name="connsiteY3" fmla="*/ 510212 h 532811"/>
                <a:gd name="connsiteX4" fmla="*/ 391513 w 552789"/>
                <a:gd name="connsiteY4" fmla="*/ 395897 h 532811"/>
                <a:gd name="connsiteX5" fmla="*/ 405811 w 552789"/>
                <a:gd name="connsiteY5" fmla="*/ 249337 h 532811"/>
                <a:gd name="connsiteX6" fmla="*/ 268051 w 552789"/>
                <a:gd name="connsiteY6" fmla="*/ 203172 h 532811"/>
                <a:gd name="connsiteX7" fmla="*/ 178601 w 552789"/>
                <a:gd name="connsiteY7" fmla="*/ 346067 h 532811"/>
                <a:gd name="connsiteX8" fmla="*/ 253 w 552789"/>
                <a:gd name="connsiteY8" fmla="*/ 394187 h 532811"/>
                <a:gd name="connsiteX0" fmla="*/ 244 w 610978"/>
                <a:gd name="connsiteY0" fmla="*/ 398385 h 537009"/>
                <a:gd name="connsiteX1" fmla="*/ 437583 w 610978"/>
                <a:gd name="connsiteY1" fmla="*/ 34080 h 537009"/>
                <a:gd name="connsiteX2" fmla="*/ 526554 w 610978"/>
                <a:gd name="connsiteY2" fmla="*/ 528393 h 537009"/>
                <a:gd name="connsiteX3" fmla="*/ 426811 w 610978"/>
                <a:gd name="connsiteY3" fmla="*/ 514410 h 537009"/>
                <a:gd name="connsiteX4" fmla="*/ 391504 w 610978"/>
                <a:gd name="connsiteY4" fmla="*/ 400095 h 537009"/>
                <a:gd name="connsiteX5" fmla="*/ 405802 w 610978"/>
                <a:gd name="connsiteY5" fmla="*/ 253535 h 537009"/>
                <a:gd name="connsiteX6" fmla="*/ 268042 w 610978"/>
                <a:gd name="connsiteY6" fmla="*/ 207370 h 537009"/>
                <a:gd name="connsiteX7" fmla="*/ 178592 w 610978"/>
                <a:gd name="connsiteY7" fmla="*/ 350265 h 537009"/>
                <a:gd name="connsiteX8" fmla="*/ 244 w 610978"/>
                <a:gd name="connsiteY8" fmla="*/ 398385 h 537009"/>
                <a:gd name="connsiteX0" fmla="*/ 809 w 615480"/>
                <a:gd name="connsiteY0" fmla="*/ 403225 h 541849"/>
                <a:gd name="connsiteX1" fmla="*/ 438148 w 615480"/>
                <a:gd name="connsiteY1" fmla="*/ 38920 h 541849"/>
                <a:gd name="connsiteX2" fmla="*/ 527119 w 615480"/>
                <a:gd name="connsiteY2" fmla="*/ 533233 h 541849"/>
                <a:gd name="connsiteX3" fmla="*/ 427376 w 615480"/>
                <a:gd name="connsiteY3" fmla="*/ 519250 h 541849"/>
                <a:gd name="connsiteX4" fmla="*/ 392069 w 615480"/>
                <a:gd name="connsiteY4" fmla="*/ 404935 h 541849"/>
                <a:gd name="connsiteX5" fmla="*/ 406367 w 615480"/>
                <a:gd name="connsiteY5" fmla="*/ 258375 h 541849"/>
                <a:gd name="connsiteX6" fmla="*/ 268607 w 615480"/>
                <a:gd name="connsiteY6" fmla="*/ 212210 h 541849"/>
                <a:gd name="connsiteX7" fmla="*/ 179157 w 615480"/>
                <a:gd name="connsiteY7" fmla="*/ 355105 h 541849"/>
                <a:gd name="connsiteX8" fmla="*/ 809 w 615480"/>
                <a:gd name="connsiteY8" fmla="*/ 403225 h 541849"/>
                <a:gd name="connsiteX0" fmla="*/ 10374 w 625045"/>
                <a:gd name="connsiteY0" fmla="*/ 403365 h 541989"/>
                <a:gd name="connsiteX1" fmla="*/ 447713 w 625045"/>
                <a:gd name="connsiteY1" fmla="*/ 39060 h 541989"/>
                <a:gd name="connsiteX2" fmla="*/ 536684 w 625045"/>
                <a:gd name="connsiteY2" fmla="*/ 533373 h 541989"/>
                <a:gd name="connsiteX3" fmla="*/ 436941 w 625045"/>
                <a:gd name="connsiteY3" fmla="*/ 519390 h 541989"/>
                <a:gd name="connsiteX4" fmla="*/ 401634 w 625045"/>
                <a:gd name="connsiteY4" fmla="*/ 405075 h 541989"/>
                <a:gd name="connsiteX5" fmla="*/ 415932 w 625045"/>
                <a:gd name="connsiteY5" fmla="*/ 258515 h 541989"/>
                <a:gd name="connsiteX6" fmla="*/ 278172 w 625045"/>
                <a:gd name="connsiteY6" fmla="*/ 212350 h 541989"/>
                <a:gd name="connsiteX7" fmla="*/ 188722 w 625045"/>
                <a:gd name="connsiteY7" fmla="*/ 355245 h 541989"/>
                <a:gd name="connsiteX8" fmla="*/ 10374 w 625045"/>
                <a:gd name="connsiteY8" fmla="*/ 403365 h 541989"/>
                <a:gd name="connsiteX0" fmla="*/ 7402 w 622185"/>
                <a:gd name="connsiteY0" fmla="*/ 395358 h 533982"/>
                <a:gd name="connsiteX1" fmla="*/ 444741 w 622185"/>
                <a:gd name="connsiteY1" fmla="*/ 31053 h 533982"/>
                <a:gd name="connsiteX2" fmla="*/ 533712 w 622185"/>
                <a:gd name="connsiteY2" fmla="*/ 525366 h 533982"/>
                <a:gd name="connsiteX3" fmla="*/ 433969 w 622185"/>
                <a:gd name="connsiteY3" fmla="*/ 511383 h 533982"/>
                <a:gd name="connsiteX4" fmla="*/ 398662 w 622185"/>
                <a:gd name="connsiteY4" fmla="*/ 397068 h 533982"/>
                <a:gd name="connsiteX5" fmla="*/ 412960 w 622185"/>
                <a:gd name="connsiteY5" fmla="*/ 250508 h 533982"/>
                <a:gd name="connsiteX6" fmla="*/ 275200 w 622185"/>
                <a:gd name="connsiteY6" fmla="*/ 204343 h 533982"/>
                <a:gd name="connsiteX7" fmla="*/ 185750 w 622185"/>
                <a:gd name="connsiteY7" fmla="*/ 347238 h 533982"/>
                <a:gd name="connsiteX8" fmla="*/ 7402 w 622185"/>
                <a:gd name="connsiteY8" fmla="*/ 395358 h 53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2185" h="533982">
                  <a:moveTo>
                    <a:pt x="7402" y="395358"/>
                  </a:moveTo>
                  <a:cubicBezTo>
                    <a:pt x="-32604" y="258723"/>
                    <a:pt x="86269" y="-108319"/>
                    <a:pt x="444741" y="31053"/>
                  </a:cubicBezTo>
                  <a:cubicBezTo>
                    <a:pt x="731016" y="142355"/>
                    <a:pt x="600823" y="481683"/>
                    <a:pt x="533712" y="525366"/>
                  </a:cubicBezTo>
                  <a:cubicBezTo>
                    <a:pt x="493740" y="551384"/>
                    <a:pt x="538128" y="510056"/>
                    <a:pt x="433969" y="511383"/>
                  </a:cubicBezTo>
                  <a:cubicBezTo>
                    <a:pt x="384528" y="374111"/>
                    <a:pt x="409159" y="459019"/>
                    <a:pt x="398662" y="397068"/>
                  </a:cubicBezTo>
                  <a:cubicBezTo>
                    <a:pt x="440039" y="357653"/>
                    <a:pt x="446022" y="296317"/>
                    <a:pt x="412960" y="250508"/>
                  </a:cubicBezTo>
                  <a:cubicBezTo>
                    <a:pt x="382691" y="208569"/>
                    <a:pt x="326936" y="189885"/>
                    <a:pt x="275200" y="204343"/>
                  </a:cubicBezTo>
                  <a:cubicBezTo>
                    <a:pt x="220463" y="219640"/>
                    <a:pt x="182789" y="293722"/>
                    <a:pt x="185750" y="347238"/>
                  </a:cubicBezTo>
                  <a:cubicBezTo>
                    <a:pt x="83970" y="322178"/>
                    <a:pt x="98243" y="323841"/>
                    <a:pt x="7402" y="395358"/>
                  </a:cubicBez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2A7C8C64-8F69-E34A-AB13-EE8A480D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371128" y="420874"/>
              <a:ext cx="150613" cy="1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91845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Blue Blank Construc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69ACADD-ACDB-4D31-8F88-A2A090EDE4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AEDB892-07FA-40EF-A604-C5853C585B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279" y="311785"/>
            <a:ext cx="4648199" cy="1913255"/>
          </a:xfrm>
        </p:spPr>
        <p:txBody>
          <a:bodyPr anchor="b"/>
          <a:lstStyle>
            <a:lvl1pPr>
              <a:defRPr sz="48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Your Title Here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19A9FB79-89D2-4153-87B2-5E7D378A24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2" y="2377440"/>
            <a:ext cx="4648517" cy="9677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a Sub-title</a:t>
            </a:r>
            <a:br>
              <a:rPr lang="en-US"/>
            </a:br>
            <a:r>
              <a:rPr lang="en-US"/>
              <a:t>Or Author Info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04514EA-8457-B74B-8524-1D58392AFA01}"/>
              </a:ext>
            </a:extLst>
          </p:cNvPr>
          <p:cNvGrpSpPr/>
          <p:nvPr userDrawn="1"/>
        </p:nvGrpSpPr>
        <p:grpSpPr>
          <a:xfrm>
            <a:off x="0" y="5676900"/>
            <a:ext cx="12192000" cy="1181100"/>
            <a:chOff x="0" y="5676900"/>
            <a:chExt cx="12192000" cy="11811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79377C9-F45F-D14E-80E7-2E2182A6C4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5676900"/>
              <a:ext cx="12192000" cy="1181100"/>
            </a:xfrm>
            <a:prstGeom prst="rect">
              <a:avLst/>
            </a:prstGeom>
          </p:spPr>
        </p:pic>
        <p:pic>
          <p:nvPicPr>
            <p:cNvPr id="10" name="Picture 9" descr="A close up of a sign&#10;&#10;Description automatically generated">
              <a:extLst>
                <a:ext uri="{FF2B5EF4-FFF2-40B4-BE49-F238E27FC236}">
                  <a16:creationId xmlns:a16="http://schemas.microsoft.com/office/drawing/2014/main" id="{753ACD95-593D-D348-A0A8-FE135729A8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78498" y="6086399"/>
              <a:ext cx="1850290" cy="382392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49834D50-F146-B746-AA9C-F028C7C3EC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17458" y="5990802"/>
              <a:ext cx="1607243" cy="457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0690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Blue Blank Indoor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69ACADD-ACDB-4D31-8F88-A2A090EDE4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AEDB892-07FA-40EF-A604-C5853C585B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279" y="311785"/>
            <a:ext cx="4648199" cy="1913255"/>
          </a:xfrm>
        </p:spPr>
        <p:txBody>
          <a:bodyPr anchor="b"/>
          <a:lstStyle>
            <a:lvl1pPr>
              <a:defRPr sz="48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Your Title Here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19A9FB79-89D2-4153-87B2-5E7D378A24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2" y="2377440"/>
            <a:ext cx="4648517" cy="9677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a Sub-title</a:t>
            </a:r>
            <a:br>
              <a:rPr lang="en-US"/>
            </a:br>
            <a:r>
              <a:rPr lang="en-US"/>
              <a:t>Or Author Info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425E926-5E30-D644-B9AA-448DE4D82584}"/>
              </a:ext>
            </a:extLst>
          </p:cNvPr>
          <p:cNvGrpSpPr/>
          <p:nvPr userDrawn="1"/>
        </p:nvGrpSpPr>
        <p:grpSpPr>
          <a:xfrm>
            <a:off x="0" y="5676900"/>
            <a:ext cx="12192000" cy="1181100"/>
            <a:chOff x="0" y="5676900"/>
            <a:chExt cx="12192000" cy="11811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8E3DA3F-BACF-C048-A05B-B1B79A393F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5676900"/>
              <a:ext cx="12192000" cy="1181100"/>
            </a:xfrm>
            <a:prstGeom prst="rect">
              <a:avLst/>
            </a:prstGeom>
          </p:spPr>
        </p:pic>
        <p:pic>
          <p:nvPicPr>
            <p:cNvPr id="10" name="Picture 9" descr="A close up of a sign&#10;&#10;Description automatically generated">
              <a:extLst>
                <a:ext uri="{FF2B5EF4-FFF2-40B4-BE49-F238E27FC236}">
                  <a16:creationId xmlns:a16="http://schemas.microsoft.com/office/drawing/2014/main" id="{8BE0455A-152F-8E47-A912-1E9AE758DC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78498" y="6086399"/>
              <a:ext cx="1850290" cy="382392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CD62B948-68E1-744E-B41A-5B5BA12F17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17458" y="5990802"/>
              <a:ext cx="1607243" cy="457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26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Blue Blan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69ACADD-ACDB-4D31-8F88-A2A090EDE4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AEDB892-07FA-40EF-A604-C5853C585B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279" y="311785"/>
            <a:ext cx="4648199" cy="1913255"/>
          </a:xfrm>
        </p:spPr>
        <p:txBody>
          <a:bodyPr anchor="b"/>
          <a:lstStyle>
            <a:lvl1pPr>
              <a:defRPr sz="48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Your Title Here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19A9FB79-89D2-4153-87B2-5E7D378A24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2" y="2377440"/>
            <a:ext cx="4648517" cy="9677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a Sub-title</a:t>
            </a:r>
            <a:br>
              <a:rPr lang="en-US"/>
            </a:br>
            <a:r>
              <a:rPr lang="en-US"/>
              <a:t>Or Author Info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813CB0B-51A1-9342-95F9-56DDF044D677}"/>
              </a:ext>
            </a:extLst>
          </p:cNvPr>
          <p:cNvGrpSpPr/>
          <p:nvPr userDrawn="1"/>
        </p:nvGrpSpPr>
        <p:grpSpPr>
          <a:xfrm>
            <a:off x="0" y="5676900"/>
            <a:ext cx="12192000" cy="1181100"/>
            <a:chOff x="0" y="5676900"/>
            <a:chExt cx="12192000" cy="11811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0656225-5782-B448-B908-F275554A9C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5676900"/>
              <a:ext cx="12192000" cy="1181100"/>
            </a:xfrm>
            <a:prstGeom prst="rect">
              <a:avLst/>
            </a:prstGeom>
          </p:spPr>
        </p:pic>
        <p:pic>
          <p:nvPicPr>
            <p:cNvPr id="10" name="Picture 9" descr="A close up of a sign&#10;&#10;Description automatically generated">
              <a:extLst>
                <a:ext uri="{FF2B5EF4-FFF2-40B4-BE49-F238E27FC236}">
                  <a16:creationId xmlns:a16="http://schemas.microsoft.com/office/drawing/2014/main" id="{1E7C2D77-1310-FD4B-AA40-329EA3EDE8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78498" y="6086399"/>
              <a:ext cx="1850290" cy="382392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261777FF-1480-2F4F-8900-7861E47FF5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17458" y="5990802"/>
              <a:ext cx="1607243" cy="457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1272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ie Genuine Parts Bra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F2319F5-8401-4478-AD1D-1E276A2311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A86E401-EF28-4EED-BE07-35CCDF3E5E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279" y="311785"/>
            <a:ext cx="4648199" cy="1913255"/>
          </a:xfrm>
        </p:spPr>
        <p:txBody>
          <a:bodyPr anchor="b"/>
          <a:lstStyle>
            <a:lvl1pPr>
              <a:defRPr sz="48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Your Title Here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6AFFFCF9-D44E-43A3-BE4C-806ACFD32D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2" y="2377440"/>
            <a:ext cx="4648517" cy="9677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a Sub-title</a:t>
            </a:r>
            <a:br>
              <a:rPr lang="en-US"/>
            </a:br>
            <a:r>
              <a:rPr lang="en-US"/>
              <a:t>Or Author Info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9F10A6-1715-8841-8DD9-F5B0A98AB9B5}"/>
              </a:ext>
            </a:extLst>
          </p:cNvPr>
          <p:cNvGrpSpPr/>
          <p:nvPr userDrawn="1"/>
        </p:nvGrpSpPr>
        <p:grpSpPr>
          <a:xfrm>
            <a:off x="0" y="5676900"/>
            <a:ext cx="12192000" cy="1181100"/>
            <a:chOff x="0" y="5676900"/>
            <a:chExt cx="12192000" cy="11811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452D29D-8384-7046-9EC5-65A2DCEA70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5676900"/>
              <a:ext cx="12192000" cy="1181100"/>
            </a:xfrm>
            <a:prstGeom prst="rect">
              <a:avLst/>
            </a:prstGeom>
          </p:spPr>
        </p:pic>
        <p:pic>
          <p:nvPicPr>
            <p:cNvPr id="10" name="Picture 9" descr="A close up of a sign&#10;&#10;Description automatically generated">
              <a:extLst>
                <a:ext uri="{FF2B5EF4-FFF2-40B4-BE49-F238E27FC236}">
                  <a16:creationId xmlns:a16="http://schemas.microsoft.com/office/drawing/2014/main" id="{F3F992AA-7A78-544E-91E4-59992A4A64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78498" y="6086399"/>
              <a:ext cx="1850290" cy="382392"/>
            </a:xfrm>
            <a:prstGeom prst="rect">
              <a:avLst/>
            </a:prstGeom>
          </p:spPr>
        </p:pic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6AC81AF8-6557-624E-98FD-63B8CBC6F7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17457" y="5990802"/>
              <a:ext cx="2613881" cy="457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9791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: 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1A6CB-62E9-8F48-B623-9C56007C59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7472" y="2297350"/>
            <a:ext cx="4821024" cy="3429729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introduction</a:t>
            </a: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DA9F4D4C-52C8-A04E-B64E-2A13E9EE5F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472" y="276712"/>
            <a:ext cx="4821214" cy="950986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79C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Add a Title to the Slide</a:t>
            </a:r>
            <a:endParaRPr lang="en-US"/>
          </a:p>
        </p:txBody>
      </p:sp>
      <p:sp>
        <p:nvSpPr>
          <p:cNvPr id="59" name="Content Placeholder 8">
            <a:extLst>
              <a:ext uri="{FF2B5EF4-FFF2-40B4-BE49-F238E27FC236}">
                <a16:creationId xmlns:a16="http://schemas.microsoft.com/office/drawing/2014/main" id="{C9DA2990-03A6-4A4D-AA3D-65C130A09DE8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47663" y="1227698"/>
            <a:ext cx="4821024" cy="772265"/>
          </a:xfrm>
        </p:spPr>
        <p:txBody>
          <a:bodyPr anchor="ctr"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/>
              <a:t>Click to Add a Sub-Title to the Slide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641DC85-885A-814D-89F1-77905E98F7B8}"/>
              </a:ext>
            </a:extLst>
          </p:cNvPr>
          <p:cNvGrpSpPr/>
          <p:nvPr userDrawn="1"/>
        </p:nvGrpSpPr>
        <p:grpSpPr>
          <a:xfrm>
            <a:off x="5439067" y="338430"/>
            <a:ext cx="2581305" cy="5413942"/>
            <a:chOff x="6402545" y="1249931"/>
            <a:chExt cx="2592388" cy="5437187"/>
          </a:xfrm>
        </p:grpSpPr>
        <p:sp>
          <p:nvSpPr>
            <p:cNvPr id="63" name="Freeform 6">
              <a:extLst>
                <a:ext uri="{FF2B5EF4-FFF2-40B4-BE49-F238E27FC236}">
                  <a16:creationId xmlns:a16="http://schemas.microsoft.com/office/drawing/2014/main" id="{CD0D6DB1-FFB1-7341-9E7F-EEE50CB65D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5407" y="1295968"/>
              <a:ext cx="2524125" cy="5365750"/>
            </a:xfrm>
            <a:custGeom>
              <a:avLst/>
              <a:gdLst>
                <a:gd name="T0" fmla="*/ 155 w 1172"/>
                <a:gd name="T1" fmla="*/ 2494 h 2494"/>
                <a:gd name="T2" fmla="*/ 0 w 1172"/>
                <a:gd name="T3" fmla="*/ 2338 h 2494"/>
                <a:gd name="T4" fmla="*/ 0 w 1172"/>
                <a:gd name="T5" fmla="*/ 156 h 2494"/>
                <a:gd name="T6" fmla="*/ 155 w 1172"/>
                <a:gd name="T7" fmla="*/ 0 h 2494"/>
                <a:gd name="T8" fmla="*/ 1016 w 1172"/>
                <a:gd name="T9" fmla="*/ 0 h 2494"/>
                <a:gd name="T10" fmla="*/ 1172 w 1172"/>
                <a:gd name="T11" fmla="*/ 156 h 2494"/>
                <a:gd name="T12" fmla="*/ 1172 w 1172"/>
                <a:gd name="T13" fmla="*/ 2338 h 2494"/>
                <a:gd name="T14" fmla="*/ 1016 w 1172"/>
                <a:gd name="T15" fmla="*/ 2494 h 2494"/>
                <a:gd name="T16" fmla="*/ 155 w 1172"/>
                <a:gd name="T17" fmla="*/ 2494 h 2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2" h="2494">
                  <a:moveTo>
                    <a:pt x="155" y="2494"/>
                  </a:moveTo>
                  <a:cubicBezTo>
                    <a:pt x="69" y="2494"/>
                    <a:pt x="0" y="2424"/>
                    <a:pt x="0" y="2338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65"/>
                    <a:pt x="65" y="0"/>
                    <a:pt x="155" y="0"/>
                  </a:cubicBezTo>
                  <a:cubicBezTo>
                    <a:pt x="1016" y="0"/>
                    <a:pt x="1016" y="0"/>
                    <a:pt x="1016" y="0"/>
                  </a:cubicBezTo>
                  <a:cubicBezTo>
                    <a:pt x="1105" y="0"/>
                    <a:pt x="1172" y="67"/>
                    <a:pt x="1172" y="156"/>
                  </a:cubicBezTo>
                  <a:cubicBezTo>
                    <a:pt x="1172" y="2338"/>
                    <a:pt x="1172" y="2338"/>
                    <a:pt x="1172" y="2338"/>
                  </a:cubicBezTo>
                  <a:cubicBezTo>
                    <a:pt x="1172" y="2424"/>
                    <a:pt x="1102" y="2494"/>
                    <a:pt x="1016" y="2494"/>
                  </a:cubicBezTo>
                  <a:lnTo>
                    <a:pt x="155" y="24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4" name="Freeform 9">
              <a:extLst>
                <a:ext uri="{FF2B5EF4-FFF2-40B4-BE49-F238E27FC236}">
                  <a16:creationId xmlns:a16="http://schemas.microsoft.com/office/drawing/2014/main" id="{A6B3979C-E62E-AC41-ADCA-0280D5E50FB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402545" y="1249931"/>
              <a:ext cx="2592388" cy="5437187"/>
            </a:xfrm>
            <a:custGeom>
              <a:avLst/>
              <a:gdLst>
                <a:gd name="T0" fmla="*/ 1157 w 1204"/>
                <a:gd name="T1" fmla="*/ 59 h 2528"/>
                <a:gd name="T2" fmla="*/ 1036 w 1204"/>
                <a:gd name="T3" fmla="*/ 10 h 2528"/>
                <a:gd name="T4" fmla="*/ 1001 w 1204"/>
                <a:gd name="T5" fmla="*/ 10 h 2528"/>
                <a:gd name="T6" fmla="*/ 1001 w 1204"/>
                <a:gd name="T7" fmla="*/ 4 h 2528"/>
                <a:gd name="T8" fmla="*/ 995 w 1204"/>
                <a:gd name="T9" fmla="*/ 0 h 2528"/>
                <a:gd name="T10" fmla="*/ 812 w 1204"/>
                <a:gd name="T11" fmla="*/ 0 h 2528"/>
                <a:gd name="T12" fmla="*/ 806 w 1204"/>
                <a:gd name="T13" fmla="*/ 4 h 2528"/>
                <a:gd name="T14" fmla="*/ 806 w 1204"/>
                <a:gd name="T15" fmla="*/ 10 h 2528"/>
                <a:gd name="T16" fmla="*/ 175 w 1204"/>
                <a:gd name="T17" fmla="*/ 10 h 2528"/>
                <a:gd name="T18" fmla="*/ 8 w 1204"/>
                <a:gd name="T19" fmla="*/ 178 h 2528"/>
                <a:gd name="T20" fmla="*/ 8 w 1204"/>
                <a:gd name="T21" fmla="*/ 354 h 2528"/>
                <a:gd name="T22" fmla="*/ 6 w 1204"/>
                <a:gd name="T23" fmla="*/ 354 h 2528"/>
                <a:gd name="T24" fmla="*/ 0 w 1204"/>
                <a:gd name="T25" fmla="*/ 360 h 2528"/>
                <a:gd name="T26" fmla="*/ 0 w 1204"/>
                <a:gd name="T27" fmla="*/ 465 h 2528"/>
                <a:gd name="T28" fmla="*/ 6 w 1204"/>
                <a:gd name="T29" fmla="*/ 470 h 2528"/>
                <a:gd name="T30" fmla="*/ 8 w 1204"/>
                <a:gd name="T31" fmla="*/ 470 h 2528"/>
                <a:gd name="T32" fmla="*/ 8 w 1204"/>
                <a:gd name="T33" fmla="*/ 594 h 2528"/>
                <a:gd name="T34" fmla="*/ 6 w 1204"/>
                <a:gd name="T35" fmla="*/ 594 h 2528"/>
                <a:gd name="T36" fmla="*/ 0 w 1204"/>
                <a:gd name="T37" fmla="*/ 600 h 2528"/>
                <a:gd name="T38" fmla="*/ 0 w 1204"/>
                <a:gd name="T39" fmla="*/ 675 h 2528"/>
                <a:gd name="T40" fmla="*/ 6 w 1204"/>
                <a:gd name="T41" fmla="*/ 681 h 2528"/>
                <a:gd name="T42" fmla="*/ 8 w 1204"/>
                <a:gd name="T43" fmla="*/ 681 h 2528"/>
                <a:gd name="T44" fmla="*/ 8 w 1204"/>
                <a:gd name="T45" fmla="*/ 802 h 2528"/>
                <a:gd name="T46" fmla="*/ 6 w 1204"/>
                <a:gd name="T47" fmla="*/ 802 h 2528"/>
                <a:gd name="T48" fmla="*/ 0 w 1204"/>
                <a:gd name="T49" fmla="*/ 807 h 2528"/>
                <a:gd name="T50" fmla="*/ 0 w 1204"/>
                <a:gd name="T51" fmla="*/ 885 h 2528"/>
                <a:gd name="T52" fmla="*/ 6 w 1204"/>
                <a:gd name="T53" fmla="*/ 891 h 2528"/>
                <a:gd name="T54" fmla="*/ 8 w 1204"/>
                <a:gd name="T55" fmla="*/ 891 h 2528"/>
                <a:gd name="T56" fmla="*/ 8 w 1204"/>
                <a:gd name="T57" fmla="*/ 2360 h 2528"/>
                <a:gd name="T58" fmla="*/ 175 w 1204"/>
                <a:gd name="T59" fmla="*/ 2528 h 2528"/>
                <a:gd name="T60" fmla="*/ 1036 w 1204"/>
                <a:gd name="T61" fmla="*/ 2528 h 2528"/>
                <a:gd name="T62" fmla="*/ 1204 w 1204"/>
                <a:gd name="T63" fmla="*/ 2360 h 2528"/>
                <a:gd name="T64" fmla="*/ 1204 w 1204"/>
                <a:gd name="T65" fmla="*/ 178 h 2528"/>
                <a:gd name="T66" fmla="*/ 1157 w 1204"/>
                <a:gd name="T67" fmla="*/ 59 h 2528"/>
                <a:gd name="T68" fmla="*/ 1180 w 1204"/>
                <a:gd name="T69" fmla="*/ 2360 h 2528"/>
                <a:gd name="T70" fmla="*/ 1036 w 1204"/>
                <a:gd name="T71" fmla="*/ 2504 h 2528"/>
                <a:gd name="T72" fmla="*/ 175 w 1204"/>
                <a:gd name="T73" fmla="*/ 2504 h 2528"/>
                <a:gd name="T74" fmla="*/ 32 w 1204"/>
                <a:gd name="T75" fmla="*/ 2360 h 2528"/>
                <a:gd name="T76" fmla="*/ 32 w 1204"/>
                <a:gd name="T77" fmla="*/ 178 h 2528"/>
                <a:gd name="T78" fmla="*/ 175 w 1204"/>
                <a:gd name="T79" fmla="*/ 34 h 2528"/>
                <a:gd name="T80" fmla="*/ 1036 w 1204"/>
                <a:gd name="T81" fmla="*/ 34 h 2528"/>
                <a:gd name="T82" fmla="*/ 1180 w 1204"/>
                <a:gd name="T83" fmla="*/ 178 h 2528"/>
                <a:gd name="T84" fmla="*/ 1180 w 1204"/>
                <a:gd name="T85" fmla="*/ 2360 h 2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04" h="2528">
                  <a:moveTo>
                    <a:pt x="1157" y="59"/>
                  </a:moveTo>
                  <a:cubicBezTo>
                    <a:pt x="1126" y="28"/>
                    <a:pt x="1083" y="10"/>
                    <a:pt x="1036" y="10"/>
                  </a:cubicBezTo>
                  <a:cubicBezTo>
                    <a:pt x="1001" y="10"/>
                    <a:pt x="1001" y="10"/>
                    <a:pt x="1001" y="10"/>
                  </a:cubicBezTo>
                  <a:cubicBezTo>
                    <a:pt x="1001" y="4"/>
                    <a:pt x="1001" y="4"/>
                    <a:pt x="1001" y="4"/>
                  </a:cubicBezTo>
                  <a:cubicBezTo>
                    <a:pt x="1001" y="2"/>
                    <a:pt x="998" y="0"/>
                    <a:pt x="995" y="0"/>
                  </a:cubicBezTo>
                  <a:cubicBezTo>
                    <a:pt x="812" y="0"/>
                    <a:pt x="812" y="0"/>
                    <a:pt x="812" y="0"/>
                  </a:cubicBezTo>
                  <a:cubicBezTo>
                    <a:pt x="809" y="0"/>
                    <a:pt x="806" y="2"/>
                    <a:pt x="806" y="4"/>
                  </a:cubicBezTo>
                  <a:cubicBezTo>
                    <a:pt x="806" y="10"/>
                    <a:pt x="806" y="10"/>
                    <a:pt x="806" y="10"/>
                  </a:cubicBezTo>
                  <a:cubicBezTo>
                    <a:pt x="175" y="10"/>
                    <a:pt x="175" y="10"/>
                    <a:pt x="175" y="10"/>
                  </a:cubicBezTo>
                  <a:cubicBezTo>
                    <a:pt x="78" y="10"/>
                    <a:pt x="8" y="81"/>
                    <a:pt x="8" y="178"/>
                  </a:cubicBezTo>
                  <a:cubicBezTo>
                    <a:pt x="8" y="354"/>
                    <a:pt x="8" y="354"/>
                    <a:pt x="8" y="354"/>
                  </a:cubicBezTo>
                  <a:cubicBezTo>
                    <a:pt x="6" y="354"/>
                    <a:pt x="6" y="354"/>
                    <a:pt x="6" y="354"/>
                  </a:cubicBezTo>
                  <a:cubicBezTo>
                    <a:pt x="3" y="354"/>
                    <a:pt x="0" y="357"/>
                    <a:pt x="0" y="360"/>
                  </a:cubicBezTo>
                  <a:cubicBezTo>
                    <a:pt x="0" y="465"/>
                    <a:pt x="0" y="465"/>
                    <a:pt x="0" y="465"/>
                  </a:cubicBezTo>
                  <a:cubicBezTo>
                    <a:pt x="0" y="468"/>
                    <a:pt x="3" y="470"/>
                    <a:pt x="6" y="470"/>
                  </a:cubicBezTo>
                  <a:cubicBezTo>
                    <a:pt x="8" y="470"/>
                    <a:pt x="8" y="470"/>
                    <a:pt x="8" y="470"/>
                  </a:cubicBezTo>
                  <a:cubicBezTo>
                    <a:pt x="8" y="594"/>
                    <a:pt x="8" y="594"/>
                    <a:pt x="8" y="594"/>
                  </a:cubicBezTo>
                  <a:cubicBezTo>
                    <a:pt x="6" y="594"/>
                    <a:pt x="6" y="594"/>
                    <a:pt x="6" y="594"/>
                  </a:cubicBezTo>
                  <a:cubicBezTo>
                    <a:pt x="3" y="594"/>
                    <a:pt x="0" y="597"/>
                    <a:pt x="0" y="600"/>
                  </a:cubicBezTo>
                  <a:cubicBezTo>
                    <a:pt x="0" y="675"/>
                    <a:pt x="0" y="675"/>
                    <a:pt x="0" y="675"/>
                  </a:cubicBezTo>
                  <a:cubicBezTo>
                    <a:pt x="0" y="678"/>
                    <a:pt x="3" y="681"/>
                    <a:pt x="6" y="681"/>
                  </a:cubicBezTo>
                  <a:cubicBezTo>
                    <a:pt x="8" y="681"/>
                    <a:pt x="8" y="681"/>
                    <a:pt x="8" y="681"/>
                  </a:cubicBezTo>
                  <a:cubicBezTo>
                    <a:pt x="8" y="802"/>
                    <a:pt x="8" y="802"/>
                    <a:pt x="8" y="802"/>
                  </a:cubicBezTo>
                  <a:cubicBezTo>
                    <a:pt x="6" y="802"/>
                    <a:pt x="6" y="802"/>
                    <a:pt x="6" y="802"/>
                  </a:cubicBezTo>
                  <a:cubicBezTo>
                    <a:pt x="3" y="802"/>
                    <a:pt x="0" y="804"/>
                    <a:pt x="0" y="807"/>
                  </a:cubicBezTo>
                  <a:cubicBezTo>
                    <a:pt x="0" y="885"/>
                    <a:pt x="0" y="885"/>
                    <a:pt x="0" y="885"/>
                  </a:cubicBezTo>
                  <a:cubicBezTo>
                    <a:pt x="0" y="888"/>
                    <a:pt x="3" y="891"/>
                    <a:pt x="6" y="891"/>
                  </a:cubicBezTo>
                  <a:cubicBezTo>
                    <a:pt x="8" y="891"/>
                    <a:pt x="8" y="891"/>
                    <a:pt x="8" y="891"/>
                  </a:cubicBezTo>
                  <a:cubicBezTo>
                    <a:pt x="8" y="2360"/>
                    <a:pt x="8" y="2360"/>
                    <a:pt x="8" y="2360"/>
                  </a:cubicBezTo>
                  <a:cubicBezTo>
                    <a:pt x="8" y="2452"/>
                    <a:pt x="83" y="2528"/>
                    <a:pt x="175" y="2528"/>
                  </a:cubicBezTo>
                  <a:cubicBezTo>
                    <a:pt x="1036" y="2528"/>
                    <a:pt x="1036" y="2528"/>
                    <a:pt x="1036" y="2528"/>
                  </a:cubicBezTo>
                  <a:cubicBezTo>
                    <a:pt x="1129" y="2528"/>
                    <a:pt x="1204" y="2452"/>
                    <a:pt x="1204" y="2360"/>
                  </a:cubicBezTo>
                  <a:cubicBezTo>
                    <a:pt x="1204" y="178"/>
                    <a:pt x="1204" y="178"/>
                    <a:pt x="1204" y="178"/>
                  </a:cubicBezTo>
                  <a:cubicBezTo>
                    <a:pt x="1204" y="132"/>
                    <a:pt x="1187" y="90"/>
                    <a:pt x="1157" y="59"/>
                  </a:cubicBezTo>
                  <a:close/>
                  <a:moveTo>
                    <a:pt x="1180" y="2360"/>
                  </a:moveTo>
                  <a:cubicBezTo>
                    <a:pt x="1180" y="2439"/>
                    <a:pt x="1116" y="2504"/>
                    <a:pt x="1036" y="2504"/>
                  </a:cubicBezTo>
                  <a:cubicBezTo>
                    <a:pt x="175" y="2504"/>
                    <a:pt x="175" y="2504"/>
                    <a:pt x="175" y="2504"/>
                  </a:cubicBezTo>
                  <a:cubicBezTo>
                    <a:pt x="96" y="2504"/>
                    <a:pt x="32" y="2439"/>
                    <a:pt x="32" y="2360"/>
                  </a:cubicBezTo>
                  <a:cubicBezTo>
                    <a:pt x="32" y="178"/>
                    <a:pt x="32" y="178"/>
                    <a:pt x="32" y="178"/>
                  </a:cubicBezTo>
                  <a:cubicBezTo>
                    <a:pt x="32" y="94"/>
                    <a:pt x="91" y="34"/>
                    <a:pt x="175" y="34"/>
                  </a:cubicBezTo>
                  <a:cubicBezTo>
                    <a:pt x="1036" y="34"/>
                    <a:pt x="1036" y="34"/>
                    <a:pt x="1036" y="34"/>
                  </a:cubicBezTo>
                  <a:cubicBezTo>
                    <a:pt x="1121" y="34"/>
                    <a:pt x="1180" y="98"/>
                    <a:pt x="1180" y="178"/>
                  </a:cubicBezTo>
                  <a:lnTo>
                    <a:pt x="1180" y="23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65" name="Picture Placeholder 17">
            <a:extLst>
              <a:ext uri="{FF2B5EF4-FFF2-40B4-BE49-F238E27FC236}">
                <a16:creationId xmlns:a16="http://schemas.microsoft.com/office/drawing/2014/main" id="{7D7868EB-ED02-384A-BB89-42F228E0F82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07805" y="520376"/>
            <a:ext cx="2260794" cy="5067616"/>
          </a:xfrm>
          <a:prstGeom prst="roundRect">
            <a:avLst>
              <a:gd name="adj" fmla="val 1037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 indent="0" algn="ctr">
              <a:buNone/>
              <a:defRPr sz="1600" baseline="-2500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add picture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7F2F698-835D-6C42-AE78-0D943ABB2B4C}"/>
              </a:ext>
            </a:extLst>
          </p:cNvPr>
          <p:cNvGrpSpPr/>
          <p:nvPr userDrawn="1"/>
        </p:nvGrpSpPr>
        <p:grpSpPr>
          <a:xfrm>
            <a:off x="0" y="6032499"/>
            <a:ext cx="12192000" cy="825500"/>
            <a:chOff x="0" y="6032499"/>
            <a:chExt cx="12192000" cy="8255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E0FFF26-37AB-0E44-B223-216BE21BBD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032499"/>
              <a:ext cx="12192000" cy="825500"/>
            </a:xfrm>
            <a:prstGeom prst="rect">
              <a:avLst/>
            </a:prstGeom>
          </p:spPr>
        </p:pic>
        <p:pic>
          <p:nvPicPr>
            <p:cNvPr id="14" name="Picture 13" descr="A close up of a sign&#10;&#10;Description automatically generated">
              <a:extLst>
                <a:ext uri="{FF2B5EF4-FFF2-40B4-BE49-F238E27FC236}">
                  <a16:creationId xmlns:a16="http://schemas.microsoft.com/office/drawing/2014/main" id="{0E89767C-0F18-CF41-B300-11BE2146AD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662686" y="6352033"/>
              <a:ext cx="1238539" cy="255964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316B86D4-F29E-7548-9EB5-1FC609BC6D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0204" y="6288043"/>
              <a:ext cx="1075849" cy="3059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: Two Ph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611AF75-BF28-F342-BCD3-2B35229FB128}"/>
              </a:ext>
            </a:extLst>
          </p:cNvPr>
          <p:cNvGrpSpPr/>
          <p:nvPr userDrawn="1"/>
        </p:nvGrpSpPr>
        <p:grpSpPr>
          <a:xfrm>
            <a:off x="9059945" y="324743"/>
            <a:ext cx="2568950" cy="5388029"/>
            <a:chOff x="6402545" y="1249931"/>
            <a:chExt cx="2592388" cy="5437187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1D41993E-E7BB-1349-A273-C795E290A1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5407" y="1295968"/>
              <a:ext cx="2524125" cy="5365750"/>
            </a:xfrm>
            <a:custGeom>
              <a:avLst/>
              <a:gdLst>
                <a:gd name="T0" fmla="*/ 155 w 1172"/>
                <a:gd name="T1" fmla="*/ 2494 h 2494"/>
                <a:gd name="T2" fmla="*/ 0 w 1172"/>
                <a:gd name="T3" fmla="*/ 2338 h 2494"/>
                <a:gd name="T4" fmla="*/ 0 w 1172"/>
                <a:gd name="T5" fmla="*/ 156 h 2494"/>
                <a:gd name="T6" fmla="*/ 155 w 1172"/>
                <a:gd name="T7" fmla="*/ 0 h 2494"/>
                <a:gd name="T8" fmla="*/ 1016 w 1172"/>
                <a:gd name="T9" fmla="*/ 0 h 2494"/>
                <a:gd name="T10" fmla="*/ 1172 w 1172"/>
                <a:gd name="T11" fmla="*/ 156 h 2494"/>
                <a:gd name="T12" fmla="*/ 1172 w 1172"/>
                <a:gd name="T13" fmla="*/ 2338 h 2494"/>
                <a:gd name="T14" fmla="*/ 1016 w 1172"/>
                <a:gd name="T15" fmla="*/ 2494 h 2494"/>
                <a:gd name="T16" fmla="*/ 155 w 1172"/>
                <a:gd name="T17" fmla="*/ 2494 h 2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2" h="2494">
                  <a:moveTo>
                    <a:pt x="155" y="2494"/>
                  </a:moveTo>
                  <a:cubicBezTo>
                    <a:pt x="69" y="2494"/>
                    <a:pt x="0" y="2424"/>
                    <a:pt x="0" y="2338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65"/>
                    <a:pt x="65" y="0"/>
                    <a:pt x="155" y="0"/>
                  </a:cubicBezTo>
                  <a:cubicBezTo>
                    <a:pt x="1016" y="0"/>
                    <a:pt x="1016" y="0"/>
                    <a:pt x="1016" y="0"/>
                  </a:cubicBezTo>
                  <a:cubicBezTo>
                    <a:pt x="1105" y="0"/>
                    <a:pt x="1172" y="67"/>
                    <a:pt x="1172" y="156"/>
                  </a:cubicBezTo>
                  <a:cubicBezTo>
                    <a:pt x="1172" y="2338"/>
                    <a:pt x="1172" y="2338"/>
                    <a:pt x="1172" y="2338"/>
                  </a:cubicBezTo>
                  <a:cubicBezTo>
                    <a:pt x="1172" y="2424"/>
                    <a:pt x="1102" y="2494"/>
                    <a:pt x="1016" y="2494"/>
                  </a:cubicBezTo>
                  <a:lnTo>
                    <a:pt x="155" y="24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BF4460A6-AE20-A546-A06A-B5065892B44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402545" y="1249931"/>
              <a:ext cx="2592388" cy="5437187"/>
            </a:xfrm>
            <a:custGeom>
              <a:avLst/>
              <a:gdLst>
                <a:gd name="T0" fmla="*/ 1157 w 1204"/>
                <a:gd name="T1" fmla="*/ 59 h 2528"/>
                <a:gd name="T2" fmla="*/ 1036 w 1204"/>
                <a:gd name="T3" fmla="*/ 10 h 2528"/>
                <a:gd name="T4" fmla="*/ 1001 w 1204"/>
                <a:gd name="T5" fmla="*/ 10 h 2528"/>
                <a:gd name="T6" fmla="*/ 1001 w 1204"/>
                <a:gd name="T7" fmla="*/ 4 h 2528"/>
                <a:gd name="T8" fmla="*/ 995 w 1204"/>
                <a:gd name="T9" fmla="*/ 0 h 2528"/>
                <a:gd name="T10" fmla="*/ 812 w 1204"/>
                <a:gd name="T11" fmla="*/ 0 h 2528"/>
                <a:gd name="T12" fmla="*/ 806 w 1204"/>
                <a:gd name="T13" fmla="*/ 4 h 2528"/>
                <a:gd name="T14" fmla="*/ 806 w 1204"/>
                <a:gd name="T15" fmla="*/ 10 h 2528"/>
                <a:gd name="T16" fmla="*/ 175 w 1204"/>
                <a:gd name="T17" fmla="*/ 10 h 2528"/>
                <a:gd name="T18" fmla="*/ 8 w 1204"/>
                <a:gd name="T19" fmla="*/ 178 h 2528"/>
                <a:gd name="T20" fmla="*/ 8 w 1204"/>
                <a:gd name="T21" fmla="*/ 354 h 2528"/>
                <a:gd name="T22" fmla="*/ 6 w 1204"/>
                <a:gd name="T23" fmla="*/ 354 h 2528"/>
                <a:gd name="T24" fmla="*/ 0 w 1204"/>
                <a:gd name="T25" fmla="*/ 360 h 2528"/>
                <a:gd name="T26" fmla="*/ 0 w 1204"/>
                <a:gd name="T27" fmla="*/ 465 h 2528"/>
                <a:gd name="T28" fmla="*/ 6 w 1204"/>
                <a:gd name="T29" fmla="*/ 470 h 2528"/>
                <a:gd name="T30" fmla="*/ 8 w 1204"/>
                <a:gd name="T31" fmla="*/ 470 h 2528"/>
                <a:gd name="T32" fmla="*/ 8 w 1204"/>
                <a:gd name="T33" fmla="*/ 594 h 2528"/>
                <a:gd name="T34" fmla="*/ 6 w 1204"/>
                <a:gd name="T35" fmla="*/ 594 h 2528"/>
                <a:gd name="T36" fmla="*/ 0 w 1204"/>
                <a:gd name="T37" fmla="*/ 600 h 2528"/>
                <a:gd name="T38" fmla="*/ 0 w 1204"/>
                <a:gd name="T39" fmla="*/ 675 h 2528"/>
                <a:gd name="T40" fmla="*/ 6 w 1204"/>
                <a:gd name="T41" fmla="*/ 681 h 2528"/>
                <a:gd name="T42" fmla="*/ 8 w 1204"/>
                <a:gd name="T43" fmla="*/ 681 h 2528"/>
                <a:gd name="T44" fmla="*/ 8 w 1204"/>
                <a:gd name="T45" fmla="*/ 802 h 2528"/>
                <a:gd name="T46" fmla="*/ 6 w 1204"/>
                <a:gd name="T47" fmla="*/ 802 h 2528"/>
                <a:gd name="T48" fmla="*/ 0 w 1204"/>
                <a:gd name="T49" fmla="*/ 807 h 2528"/>
                <a:gd name="T50" fmla="*/ 0 w 1204"/>
                <a:gd name="T51" fmla="*/ 885 h 2528"/>
                <a:gd name="T52" fmla="*/ 6 w 1204"/>
                <a:gd name="T53" fmla="*/ 891 h 2528"/>
                <a:gd name="T54" fmla="*/ 8 w 1204"/>
                <a:gd name="T55" fmla="*/ 891 h 2528"/>
                <a:gd name="T56" fmla="*/ 8 w 1204"/>
                <a:gd name="T57" fmla="*/ 2360 h 2528"/>
                <a:gd name="T58" fmla="*/ 175 w 1204"/>
                <a:gd name="T59" fmla="*/ 2528 h 2528"/>
                <a:gd name="T60" fmla="*/ 1036 w 1204"/>
                <a:gd name="T61" fmla="*/ 2528 h 2528"/>
                <a:gd name="T62" fmla="*/ 1204 w 1204"/>
                <a:gd name="T63" fmla="*/ 2360 h 2528"/>
                <a:gd name="T64" fmla="*/ 1204 w 1204"/>
                <a:gd name="T65" fmla="*/ 178 h 2528"/>
                <a:gd name="T66" fmla="*/ 1157 w 1204"/>
                <a:gd name="T67" fmla="*/ 59 h 2528"/>
                <a:gd name="T68" fmla="*/ 1180 w 1204"/>
                <a:gd name="T69" fmla="*/ 2360 h 2528"/>
                <a:gd name="T70" fmla="*/ 1036 w 1204"/>
                <a:gd name="T71" fmla="*/ 2504 h 2528"/>
                <a:gd name="T72" fmla="*/ 175 w 1204"/>
                <a:gd name="T73" fmla="*/ 2504 h 2528"/>
                <a:gd name="T74" fmla="*/ 32 w 1204"/>
                <a:gd name="T75" fmla="*/ 2360 h 2528"/>
                <a:gd name="T76" fmla="*/ 32 w 1204"/>
                <a:gd name="T77" fmla="*/ 178 h 2528"/>
                <a:gd name="T78" fmla="*/ 175 w 1204"/>
                <a:gd name="T79" fmla="*/ 34 h 2528"/>
                <a:gd name="T80" fmla="*/ 1036 w 1204"/>
                <a:gd name="T81" fmla="*/ 34 h 2528"/>
                <a:gd name="T82" fmla="*/ 1180 w 1204"/>
                <a:gd name="T83" fmla="*/ 178 h 2528"/>
                <a:gd name="T84" fmla="*/ 1180 w 1204"/>
                <a:gd name="T85" fmla="*/ 2360 h 2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04" h="2528">
                  <a:moveTo>
                    <a:pt x="1157" y="59"/>
                  </a:moveTo>
                  <a:cubicBezTo>
                    <a:pt x="1126" y="28"/>
                    <a:pt x="1083" y="10"/>
                    <a:pt x="1036" y="10"/>
                  </a:cubicBezTo>
                  <a:cubicBezTo>
                    <a:pt x="1001" y="10"/>
                    <a:pt x="1001" y="10"/>
                    <a:pt x="1001" y="10"/>
                  </a:cubicBezTo>
                  <a:cubicBezTo>
                    <a:pt x="1001" y="4"/>
                    <a:pt x="1001" y="4"/>
                    <a:pt x="1001" y="4"/>
                  </a:cubicBezTo>
                  <a:cubicBezTo>
                    <a:pt x="1001" y="2"/>
                    <a:pt x="998" y="0"/>
                    <a:pt x="995" y="0"/>
                  </a:cubicBezTo>
                  <a:cubicBezTo>
                    <a:pt x="812" y="0"/>
                    <a:pt x="812" y="0"/>
                    <a:pt x="812" y="0"/>
                  </a:cubicBezTo>
                  <a:cubicBezTo>
                    <a:pt x="809" y="0"/>
                    <a:pt x="806" y="2"/>
                    <a:pt x="806" y="4"/>
                  </a:cubicBezTo>
                  <a:cubicBezTo>
                    <a:pt x="806" y="10"/>
                    <a:pt x="806" y="10"/>
                    <a:pt x="806" y="10"/>
                  </a:cubicBezTo>
                  <a:cubicBezTo>
                    <a:pt x="175" y="10"/>
                    <a:pt x="175" y="10"/>
                    <a:pt x="175" y="10"/>
                  </a:cubicBezTo>
                  <a:cubicBezTo>
                    <a:pt x="78" y="10"/>
                    <a:pt x="8" y="81"/>
                    <a:pt x="8" y="178"/>
                  </a:cubicBezTo>
                  <a:cubicBezTo>
                    <a:pt x="8" y="354"/>
                    <a:pt x="8" y="354"/>
                    <a:pt x="8" y="354"/>
                  </a:cubicBezTo>
                  <a:cubicBezTo>
                    <a:pt x="6" y="354"/>
                    <a:pt x="6" y="354"/>
                    <a:pt x="6" y="354"/>
                  </a:cubicBezTo>
                  <a:cubicBezTo>
                    <a:pt x="3" y="354"/>
                    <a:pt x="0" y="357"/>
                    <a:pt x="0" y="360"/>
                  </a:cubicBezTo>
                  <a:cubicBezTo>
                    <a:pt x="0" y="465"/>
                    <a:pt x="0" y="465"/>
                    <a:pt x="0" y="465"/>
                  </a:cubicBezTo>
                  <a:cubicBezTo>
                    <a:pt x="0" y="468"/>
                    <a:pt x="3" y="470"/>
                    <a:pt x="6" y="470"/>
                  </a:cubicBezTo>
                  <a:cubicBezTo>
                    <a:pt x="8" y="470"/>
                    <a:pt x="8" y="470"/>
                    <a:pt x="8" y="470"/>
                  </a:cubicBezTo>
                  <a:cubicBezTo>
                    <a:pt x="8" y="594"/>
                    <a:pt x="8" y="594"/>
                    <a:pt x="8" y="594"/>
                  </a:cubicBezTo>
                  <a:cubicBezTo>
                    <a:pt x="6" y="594"/>
                    <a:pt x="6" y="594"/>
                    <a:pt x="6" y="594"/>
                  </a:cubicBezTo>
                  <a:cubicBezTo>
                    <a:pt x="3" y="594"/>
                    <a:pt x="0" y="597"/>
                    <a:pt x="0" y="600"/>
                  </a:cubicBezTo>
                  <a:cubicBezTo>
                    <a:pt x="0" y="675"/>
                    <a:pt x="0" y="675"/>
                    <a:pt x="0" y="675"/>
                  </a:cubicBezTo>
                  <a:cubicBezTo>
                    <a:pt x="0" y="678"/>
                    <a:pt x="3" y="681"/>
                    <a:pt x="6" y="681"/>
                  </a:cubicBezTo>
                  <a:cubicBezTo>
                    <a:pt x="8" y="681"/>
                    <a:pt x="8" y="681"/>
                    <a:pt x="8" y="681"/>
                  </a:cubicBezTo>
                  <a:cubicBezTo>
                    <a:pt x="8" y="802"/>
                    <a:pt x="8" y="802"/>
                    <a:pt x="8" y="802"/>
                  </a:cubicBezTo>
                  <a:cubicBezTo>
                    <a:pt x="6" y="802"/>
                    <a:pt x="6" y="802"/>
                    <a:pt x="6" y="802"/>
                  </a:cubicBezTo>
                  <a:cubicBezTo>
                    <a:pt x="3" y="802"/>
                    <a:pt x="0" y="804"/>
                    <a:pt x="0" y="807"/>
                  </a:cubicBezTo>
                  <a:cubicBezTo>
                    <a:pt x="0" y="885"/>
                    <a:pt x="0" y="885"/>
                    <a:pt x="0" y="885"/>
                  </a:cubicBezTo>
                  <a:cubicBezTo>
                    <a:pt x="0" y="888"/>
                    <a:pt x="3" y="891"/>
                    <a:pt x="6" y="891"/>
                  </a:cubicBezTo>
                  <a:cubicBezTo>
                    <a:pt x="8" y="891"/>
                    <a:pt x="8" y="891"/>
                    <a:pt x="8" y="891"/>
                  </a:cubicBezTo>
                  <a:cubicBezTo>
                    <a:pt x="8" y="2360"/>
                    <a:pt x="8" y="2360"/>
                    <a:pt x="8" y="2360"/>
                  </a:cubicBezTo>
                  <a:cubicBezTo>
                    <a:pt x="8" y="2452"/>
                    <a:pt x="83" y="2528"/>
                    <a:pt x="175" y="2528"/>
                  </a:cubicBezTo>
                  <a:cubicBezTo>
                    <a:pt x="1036" y="2528"/>
                    <a:pt x="1036" y="2528"/>
                    <a:pt x="1036" y="2528"/>
                  </a:cubicBezTo>
                  <a:cubicBezTo>
                    <a:pt x="1129" y="2528"/>
                    <a:pt x="1204" y="2452"/>
                    <a:pt x="1204" y="2360"/>
                  </a:cubicBezTo>
                  <a:cubicBezTo>
                    <a:pt x="1204" y="178"/>
                    <a:pt x="1204" y="178"/>
                    <a:pt x="1204" y="178"/>
                  </a:cubicBezTo>
                  <a:cubicBezTo>
                    <a:pt x="1204" y="132"/>
                    <a:pt x="1187" y="90"/>
                    <a:pt x="1157" y="59"/>
                  </a:cubicBezTo>
                  <a:close/>
                  <a:moveTo>
                    <a:pt x="1180" y="2360"/>
                  </a:moveTo>
                  <a:cubicBezTo>
                    <a:pt x="1180" y="2439"/>
                    <a:pt x="1116" y="2504"/>
                    <a:pt x="1036" y="2504"/>
                  </a:cubicBezTo>
                  <a:cubicBezTo>
                    <a:pt x="175" y="2504"/>
                    <a:pt x="175" y="2504"/>
                    <a:pt x="175" y="2504"/>
                  </a:cubicBezTo>
                  <a:cubicBezTo>
                    <a:pt x="96" y="2504"/>
                    <a:pt x="32" y="2439"/>
                    <a:pt x="32" y="2360"/>
                  </a:cubicBezTo>
                  <a:cubicBezTo>
                    <a:pt x="32" y="178"/>
                    <a:pt x="32" y="178"/>
                    <a:pt x="32" y="178"/>
                  </a:cubicBezTo>
                  <a:cubicBezTo>
                    <a:pt x="32" y="94"/>
                    <a:pt x="91" y="34"/>
                    <a:pt x="175" y="34"/>
                  </a:cubicBezTo>
                  <a:cubicBezTo>
                    <a:pt x="1036" y="34"/>
                    <a:pt x="1036" y="34"/>
                    <a:pt x="1036" y="34"/>
                  </a:cubicBezTo>
                  <a:cubicBezTo>
                    <a:pt x="1121" y="34"/>
                    <a:pt x="1180" y="98"/>
                    <a:pt x="1180" y="178"/>
                  </a:cubicBezTo>
                  <a:lnTo>
                    <a:pt x="1180" y="23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6A75DB2-2979-D04E-B8F2-6DC1569D0BC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44788" y="505033"/>
            <a:ext cx="2249973" cy="5043360"/>
          </a:xfrm>
          <a:prstGeom prst="roundRect">
            <a:avLst>
              <a:gd name="adj" fmla="val 1037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-250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Click to add picture</a:t>
            </a:r>
          </a:p>
          <a:p>
            <a:endParaRPr lang="en-AU"/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DA9F4D4C-52C8-A04E-B64E-2A13E9EE5F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472" y="276712"/>
            <a:ext cx="5642654" cy="950986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79C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Add a Title to the Slide</a:t>
            </a:r>
            <a:endParaRPr lang="en-US"/>
          </a:p>
        </p:txBody>
      </p:sp>
      <p:sp>
        <p:nvSpPr>
          <p:cNvPr id="59" name="Content Placeholder 8">
            <a:extLst>
              <a:ext uri="{FF2B5EF4-FFF2-40B4-BE49-F238E27FC236}">
                <a16:creationId xmlns:a16="http://schemas.microsoft.com/office/drawing/2014/main" id="{C9DA2990-03A6-4A4D-AA3D-65C130A09DE8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47663" y="1227698"/>
            <a:ext cx="5642432" cy="772265"/>
          </a:xfrm>
        </p:spPr>
        <p:txBody>
          <a:bodyPr anchor="t" anchorCtr="0"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/>
              <a:t>Click to Add a Sub-Title to the Slide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ECBF2BE-15CF-FF46-B772-18B3AE2A48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7472" y="2107769"/>
            <a:ext cx="5642432" cy="1077133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introduction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11D4246-D20E-3941-B011-1B6269F44A52}"/>
              </a:ext>
            </a:extLst>
          </p:cNvPr>
          <p:cNvGrpSpPr/>
          <p:nvPr userDrawn="1"/>
        </p:nvGrpSpPr>
        <p:grpSpPr>
          <a:xfrm>
            <a:off x="6308996" y="324743"/>
            <a:ext cx="2568950" cy="5388029"/>
            <a:chOff x="6402545" y="1249931"/>
            <a:chExt cx="2592388" cy="5437187"/>
          </a:xfrm>
        </p:grpSpPr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CFC008EC-A8D7-9341-8159-BC1C936932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5407" y="1295968"/>
              <a:ext cx="2524125" cy="5365750"/>
            </a:xfrm>
            <a:custGeom>
              <a:avLst/>
              <a:gdLst>
                <a:gd name="T0" fmla="*/ 155 w 1172"/>
                <a:gd name="T1" fmla="*/ 2494 h 2494"/>
                <a:gd name="T2" fmla="*/ 0 w 1172"/>
                <a:gd name="T3" fmla="*/ 2338 h 2494"/>
                <a:gd name="T4" fmla="*/ 0 w 1172"/>
                <a:gd name="T5" fmla="*/ 156 h 2494"/>
                <a:gd name="T6" fmla="*/ 155 w 1172"/>
                <a:gd name="T7" fmla="*/ 0 h 2494"/>
                <a:gd name="T8" fmla="*/ 1016 w 1172"/>
                <a:gd name="T9" fmla="*/ 0 h 2494"/>
                <a:gd name="T10" fmla="*/ 1172 w 1172"/>
                <a:gd name="T11" fmla="*/ 156 h 2494"/>
                <a:gd name="T12" fmla="*/ 1172 w 1172"/>
                <a:gd name="T13" fmla="*/ 2338 h 2494"/>
                <a:gd name="T14" fmla="*/ 1016 w 1172"/>
                <a:gd name="T15" fmla="*/ 2494 h 2494"/>
                <a:gd name="T16" fmla="*/ 155 w 1172"/>
                <a:gd name="T17" fmla="*/ 2494 h 2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2" h="2494">
                  <a:moveTo>
                    <a:pt x="155" y="2494"/>
                  </a:moveTo>
                  <a:cubicBezTo>
                    <a:pt x="69" y="2494"/>
                    <a:pt x="0" y="2424"/>
                    <a:pt x="0" y="2338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65"/>
                    <a:pt x="65" y="0"/>
                    <a:pt x="155" y="0"/>
                  </a:cubicBezTo>
                  <a:cubicBezTo>
                    <a:pt x="1016" y="0"/>
                    <a:pt x="1016" y="0"/>
                    <a:pt x="1016" y="0"/>
                  </a:cubicBezTo>
                  <a:cubicBezTo>
                    <a:pt x="1105" y="0"/>
                    <a:pt x="1172" y="67"/>
                    <a:pt x="1172" y="156"/>
                  </a:cubicBezTo>
                  <a:cubicBezTo>
                    <a:pt x="1172" y="2338"/>
                    <a:pt x="1172" y="2338"/>
                    <a:pt x="1172" y="2338"/>
                  </a:cubicBezTo>
                  <a:cubicBezTo>
                    <a:pt x="1172" y="2424"/>
                    <a:pt x="1102" y="2494"/>
                    <a:pt x="1016" y="2494"/>
                  </a:cubicBezTo>
                  <a:lnTo>
                    <a:pt x="155" y="24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603180CF-34EF-1549-8B0B-9FBA25FC24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402545" y="1249931"/>
              <a:ext cx="2592388" cy="5437187"/>
            </a:xfrm>
            <a:custGeom>
              <a:avLst/>
              <a:gdLst>
                <a:gd name="T0" fmla="*/ 1157 w 1204"/>
                <a:gd name="T1" fmla="*/ 59 h 2528"/>
                <a:gd name="T2" fmla="*/ 1036 w 1204"/>
                <a:gd name="T3" fmla="*/ 10 h 2528"/>
                <a:gd name="T4" fmla="*/ 1001 w 1204"/>
                <a:gd name="T5" fmla="*/ 10 h 2528"/>
                <a:gd name="T6" fmla="*/ 1001 w 1204"/>
                <a:gd name="T7" fmla="*/ 4 h 2528"/>
                <a:gd name="T8" fmla="*/ 995 w 1204"/>
                <a:gd name="T9" fmla="*/ 0 h 2528"/>
                <a:gd name="T10" fmla="*/ 812 w 1204"/>
                <a:gd name="T11" fmla="*/ 0 h 2528"/>
                <a:gd name="T12" fmla="*/ 806 w 1204"/>
                <a:gd name="T13" fmla="*/ 4 h 2528"/>
                <a:gd name="T14" fmla="*/ 806 w 1204"/>
                <a:gd name="T15" fmla="*/ 10 h 2528"/>
                <a:gd name="T16" fmla="*/ 175 w 1204"/>
                <a:gd name="T17" fmla="*/ 10 h 2528"/>
                <a:gd name="T18" fmla="*/ 8 w 1204"/>
                <a:gd name="T19" fmla="*/ 178 h 2528"/>
                <a:gd name="T20" fmla="*/ 8 w 1204"/>
                <a:gd name="T21" fmla="*/ 354 h 2528"/>
                <a:gd name="T22" fmla="*/ 6 w 1204"/>
                <a:gd name="T23" fmla="*/ 354 h 2528"/>
                <a:gd name="T24" fmla="*/ 0 w 1204"/>
                <a:gd name="T25" fmla="*/ 360 h 2528"/>
                <a:gd name="T26" fmla="*/ 0 w 1204"/>
                <a:gd name="T27" fmla="*/ 465 h 2528"/>
                <a:gd name="T28" fmla="*/ 6 w 1204"/>
                <a:gd name="T29" fmla="*/ 470 h 2528"/>
                <a:gd name="T30" fmla="*/ 8 w 1204"/>
                <a:gd name="T31" fmla="*/ 470 h 2528"/>
                <a:gd name="T32" fmla="*/ 8 w 1204"/>
                <a:gd name="T33" fmla="*/ 594 h 2528"/>
                <a:gd name="T34" fmla="*/ 6 w 1204"/>
                <a:gd name="T35" fmla="*/ 594 h 2528"/>
                <a:gd name="T36" fmla="*/ 0 w 1204"/>
                <a:gd name="T37" fmla="*/ 600 h 2528"/>
                <a:gd name="T38" fmla="*/ 0 w 1204"/>
                <a:gd name="T39" fmla="*/ 675 h 2528"/>
                <a:gd name="T40" fmla="*/ 6 w 1204"/>
                <a:gd name="T41" fmla="*/ 681 h 2528"/>
                <a:gd name="T42" fmla="*/ 8 w 1204"/>
                <a:gd name="T43" fmla="*/ 681 h 2528"/>
                <a:gd name="T44" fmla="*/ 8 w 1204"/>
                <a:gd name="T45" fmla="*/ 802 h 2528"/>
                <a:gd name="T46" fmla="*/ 6 w 1204"/>
                <a:gd name="T47" fmla="*/ 802 h 2528"/>
                <a:gd name="T48" fmla="*/ 0 w 1204"/>
                <a:gd name="T49" fmla="*/ 807 h 2528"/>
                <a:gd name="T50" fmla="*/ 0 w 1204"/>
                <a:gd name="T51" fmla="*/ 885 h 2528"/>
                <a:gd name="T52" fmla="*/ 6 w 1204"/>
                <a:gd name="T53" fmla="*/ 891 h 2528"/>
                <a:gd name="T54" fmla="*/ 8 w 1204"/>
                <a:gd name="T55" fmla="*/ 891 h 2528"/>
                <a:gd name="T56" fmla="*/ 8 w 1204"/>
                <a:gd name="T57" fmla="*/ 2360 h 2528"/>
                <a:gd name="T58" fmla="*/ 175 w 1204"/>
                <a:gd name="T59" fmla="*/ 2528 h 2528"/>
                <a:gd name="T60" fmla="*/ 1036 w 1204"/>
                <a:gd name="T61" fmla="*/ 2528 h 2528"/>
                <a:gd name="T62" fmla="*/ 1204 w 1204"/>
                <a:gd name="T63" fmla="*/ 2360 h 2528"/>
                <a:gd name="T64" fmla="*/ 1204 w 1204"/>
                <a:gd name="T65" fmla="*/ 178 h 2528"/>
                <a:gd name="T66" fmla="*/ 1157 w 1204"/>
                <a:gd name="T67" fmla="*/ 59 h 2528"/>
                <a:gd name="T68" fmla="*/ 1180 w 1204"/>
                <a:gd name="T69" fmla="*/ 2360 h 2528"/>
                <a:gd name="T70" fmla="*/ 1036 w 1204"/>
                <a:gd name="T71" fmla="*/ 2504 h 2528"/>
                <a:gd name="T72" fmla="*/ 175 w 1204"/>
                <a:gd name="T73" fmla="*/ 2504 h 2528"/>
                <a:gd name="T74" fmla="*/ 32 w 1204"/>
                <a:gd name="T75" fmla="*/ 2360 h 2528"/>
                <a:gd name="T76" fmla="*/ 32 w 1204"/>
                <a:gd name="T77" fmla="*/ 178 h 2528"/>
                <a:gd name="T78" fmla="*/ 175 w 1204"/>
                <a:gd name="T79" fmla="*/ 34 h 2528"/>
                <a:gd name="T80" fmla="*/ 1036 w 1204"/>
                <a:gd name="T81" fmla="*/ 34 h 2528"/>
                <a:gd name="T82" fmla="*/ 1180 w 1204"/>
                <a:gd name="T83" fmla="*/ 178 h 2528"/>
                <a:gd name="T84" fmla="*/ 1180 w 1204"/>
                <a:gd name="T85" fmla="*/ 2360 h 2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04" h="2528">
                  <a:moveTo>
                    <a:pt x="1157" y="59"/>
                  </a:moveTo>
                  <a:cubicBezTo>
                    <a:pt x="1126" y="28"/>
                    <a:pt x="1083" y="10"/>
                    <a:pt x="1036" y="10"/>
                  </a:cubicBezTo>
                  <a:cubicBezTo>
                    <a:pt x="1001" y="10"/>
                    <a:pt x="1001" y="10"/>
                    <a:pt x="1001" y="10"/>
                  </a:cubicBezTo>
                  <a:cubicBezTo>
                    <a:pt x="1001" y="4"/>
                    <a:pt x="1001" y="4"/>
                    <a:pt x="1001" y="4"/>
                  </a:cubicBezTo>
                  <a:cubicBezTo>
                    <a:pt x="1001" y="2"/>
                    <a:pt x="998" y="0"/>
                    <a:pt x="995" y="0"/>
                  </a:cubicBezTo>
                  <a:cubicBezTo>
                    <a:pt x="812" y="0"/>
                    <a:pt x="812" y="0"/>
                    <a:pt x="812" y="0"/>
                  </a:cubicBezTo>
                  <a:cubicBezTo>
                    <a:pt x="809" y="0"/>
                    <a:pt x="806" y="2"/>
                    <a:pt x="806" y="4"/>
                  </a:cubicBezTo>
                  <a:cubicBezTo>
                    <a:pt x="806" y="10"/>
                    <a:pt x="806" y="10"/>
                    <a:pt x="806" y="10"/>
                  </a:cubicBezTo>
                  <a:cubicBezTo>
                    <a:pt x="175" y="10"/>
                    <a:pt x="175" y="10"/>
                    <a:pt x="175" y="10"/>
                  </a:cubicBezTo>
                  <a:cubicBezTo>
                    <a:pt x="78" y="10"/>
                    <a:pt x="8" y="81"/>
                    <a:pt x="8" y="178"/>
                  </a:cubicBezTo>
                  <a:cubicBezTo>
                    <a:pt x="8" y="354"/>
                    <a:pt x="8" y="354"/>
                    <a:pt x="8" y="354"/>
                  </a:cubicBezTo>
                  <a:cubicBezTo>
                    <a:pt x="6" y="354"/>
                    <a:pt x="6" y="354"/>
                    <a:pt x="6" y="354"/>
                  </a:cubicBezTo>
                  <a:cubicBezTo>
                    <a:pt x="3" y="354"/>
                    <a:pt x="0" y="357"/>
                    <a:pt x="0" y="360"/>
                  </a:cubicBezTo>
                  <a:cubicBezTo>
                    <a:pt x="0" y="465"/>
                    <a:pt x="0" y="465"/>
                    <a:pt x="0" y="465"/>
                  </a:cubicBezTo>
                  <a:cubicBezTo>
                    <a:pt x="0" y="468"/>
                    <a:pt x="3" y="470"/>
                    <a:pt x="6" y="470"/>
                  </a:cubicBezTo>
                  <a:cubicBezTo>
                    <a:pt x="8" y="470"/>
                    <a:pt x="8" y="470"/>
                    <a:pt x="8" y="470"/>
                  </a:cubicBezTo>
                  <a:cubicBezTo>
                    <a:pt x="8" y="594"/>
                    <a:pt x="8" y="594"/>
                    <a:pt x="8" y="594"/>
                  </a:cubicBezTo>
                  <a:cubicBezTo>
                    <a:pt x="6" y="594"/>
                    <a:pt x="6" y="594"/>
                    <a:pt x="6" y="594"/>
                  </a:cubicBezTo>
                  <a:cubicBezTo>
                    <a:pt x="3" y="594"/>
                    <a:pt x="0" y="597"/>
                    <a:pt x="0" y="600"/>
                  </a:cubicBezTo>
                  <a:cubicBezTo>
                    <a:pt x="0" y="675"/>
                    <a:pt x="0" y="675"/>
                    <a:pt x="0" y="675"/>
                  </a:cubicBezTo>
                  <a:cubicBezTo>
                    <a:pt x="0" y="678"/>
                    <a:pt x="3" y="681"/>
                    <a:pt x="6" y="681"/>
                  </a:cubicBezTo>
                  <a:cubicBezTo>
                    <a:pt x="8" y="681"/>
                    <a:pt x="8" y="681"/>
                    <a:pt x="8" y="681"/>
                  </a:cubicBezTo>
                  <a:cubicBezTo>
                    <a:pt x="8" y="802"/>
                    <a:pt x="8" y="802"/>
                    <a:pt x="8" y="802"/>
                  </a:cubicBezTo>
                  <a:cubicBezTo>
                    <a:pt x="6" y="802"/>
                    <a:pt x="6" y="802"/>
                    <a:pt x="6" y="802"/>
                  </a:cubicBezTo>
                  <a:cubicBezTo>
                    <a:pt x="3" y="802"/>
                    <a:pt x="0" y="804"/>
                    <a:pt x="0" y="807"/>
                  </a:cubicBezTo>
                  <a:cubicBezTo>
                    <a:pt x="0" y="885"/>
                    <a:pt x="0" y="885"/>
                    <a:pt x="0" y="885"/>
                  </a:cubicBezTo>
                  <a:cubicBezTo>
                    <a:pt x="0" y="888"/>
                    <a:pt x="3" y="891"/>
                    <a:pt x="6" y="891"/>
                  </a:cubicBezTo>
                  <a:cubicBezTo>
                    <a:pt x="8" y="891"/>
                    <a:pt x="8" y="891"/>
                    <a:pt x="8" y="891"/>
                  </a:cubicBezTo>
                  <a:cubicBezTo>
                    <a:pt x="8" y="2360"/>
                    <a:pt x="8" y="2360"/>
                    <a:pt x="8" y="2360"/>
                  </a:cubicBezTo>
                  <a:cubicBezTo>
                    <a:pt x="8" y="2452"/>
                    <a:pt x="83" y="2528"/>
                    <a:pt x="175" y="2528"/>
                  </a:cubicBezTo>
                  <a:cubicBezTo>
                    <a:pt x="1036" y="2528"/>
                    <a:pt x="1036" y="2528"/>
                    <a:pt x="1036" y="2528"/>
                  </a:cubicBezTo>
                  <a:cubicBezTo>
                    <a:pt x="1129" y="2528"/>
                    <a:pt x="1204" y="2452"/>
                    <a:pt x="1204" y="2360"/>
                  </a:cubicBezTo>
                  <a:cubicBezTo>
                    <a:pt x="1204" y="178"/>
                    <a:pt x="1204" y="178"/>
                    <a:pt x="1204" y="178"/>
                  </a:cubicBezTo>
                  <a:cubicBezTo>
                    <a:pt x="1204" y="132"/>
                    <a:pt x="1187" y="90"/>
                    <a:pt x="1157" y="59"/>
                  </a:cubicBezTo>
                  <a:close/>
                  <a:moveTo>
                    <a:pt x="1180" y="2360"/>
                  </a:moveTo>
                  <a:cubicBezTo>
                    <a:pt x="1180" y="2439"/>
                    <a:pt x="1116" y="2504"/>
                    <a:pt x="1036" y="2504"/>
                  </a:cubicBezTo>
                  <a:cubicBezTo>
                    <a:pt x="175" y="2504"/>
                    <a:pt x="175" y="2504"/>
                    <a:pt x="175" y="2504"/>
                  </a:cubicBezTo>
                  <a:cubicBezTo>
                    <a:pt x="96" y="2504"/>
                    <a:pt x="32" y="2439"/>
                    <a:pt x="32" y="2360"/>
                  </a:cubicBezTo>
                  <a:cubicBezTo>
                    <a:pt x="32" y="178"/>
                    <a:pt x="32" y="178"/>
                    <a:pt x="32" y="178"/>
                  </a:cubicBezTo>
                  <a:cubicBezTo>
                    <a:pt x="32" y="94"/>
                    <a:pt x="91" y="34"/>
                    <a:pt x="175" y="34"/>
                  </a:cubicBezTo>
                  <a:cubicBezTo>
                    <a:pt x="1036" y="34"/>
                    <a:pt x="1036" y="34"/>
                    <a:pt x="1036" y="34"/>
                  </a:cubicBezTo>
                  <a:cubicBezTo>
                    <a:pt x="1121" y="34"/>
                    <a:pt x="1180" y="98"/>
                    <a:pt x="1180" y="178"/>
                  </a:cubicBezTo>
                  <a:lnTo>
                    <a:pt x="1180" y="23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41D11EAF-AF71-0D47-95D2-2385AF33733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493839" y="505033"/>
            <a:ext cx="2249973" cy="5043360"/>
          </a:xfrm>
          <a:prstGeom prst="roundRect">
            <a:avLst>
              <a:gd name="adj" fmla="val 1037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-250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Click to add picture</a:t>
            </a:r>
          </a:p>
          <a:p>
            <a:endParaRPr lang="en-AU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DB347DE-F344-CF4C-B5E2-5FD67E40EF16}"/>
              </a:ext>
            </a:extLst>
          </p:cNvPr>
          <p:cNvGrpSpPr/>
          <p:nvPr userDrawn="1"/>
        </p:nvGrpSpPr>
        <p:grpSpPr>
          <a:xfrm>
            <a:off x="0" y="6032499"/>
            <a:ext cx="12192000" cy="825500"/>
            <a:chOff x="0" y="6032499"/>
            <a:chExt cx="12192000" cy="8255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8EF94FB-04F8-044B-9500-34B81E9539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032499"/>
              <a:ext cx="12192000" cy="825500"/>
            </a:xfrm>
            <a:prstGeom prst="rect">
              <a:avLst/>
            </a:prstGeom>
          </p:spPr>
        </p:pic>
        <p:pic>
          <p:nvPicPr>
            <p:cNvPr id="19" name="Picture 18" descr="A close up of a sign&#10;&#10;Description automatically generated">
              <a:extLst>
                <a:ext uri="{FF2B5EF4-FFF2-40B4-BE49-F238E27FC236}">
                  <a16:creationId xmlns:a16="http://schemas.microsoft.com/office/drawing/2014/main" id="{6D8730F3-9144-CF42-9CDC-FE5ED321DF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662686" y="6352033"/>
              <a:ext cx="1238539" cy="255964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4B9053C2-CAFF-444C-97F5-A35D320E69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0204" y="6288043"/>
              <a:ext cx="1075849" cy="3059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176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3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: C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CDE05EF-0C1E-7542-96AF-FFC170CA871D}"/>
              </a:ext>
            </a:extLst>
          </p:cNvPr>
          <p:cNvGrpSpPr/>
          <p:nvPr userDrawn="1"/>
        </p:nvGrpSpPr>
        <p:grpSpPr>
          <a:xfrm>
            <a:off x="4977626" y="1622546"/>
            <a:ext cx="6870990" cy="3939887"/>
            <a:chOff x="2058988" y="2539102"/>
            <a:chExt cx="7558088" cy="4333876"/>
          </a:xfrm>
        </p:grpSpPr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0C66CF27-1DA4-AD46-B455-6A98437D1F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5588" y="2539102"/>
              <a:ext cx="6113463" cy="4198938"/>
            </a:xfrm>
            <a:custGeom>
              <a:avLst/>
              <a:gdLst>
                <a:gd name="T0" fmla="*/ 6648 w 6648"/>
                <a:gd name="T1" fmla="*/ 4385 h 4566"/>
                <a:gd name="T2" fmla="*/ 6466 w 6648"/>
                <a:gd name="T3" fmla="*/ 4566 h 4566"/>
                <a:gd name="T4" fmla="*/ 182 w 6648"/>
                <a:gd name="T5" fmla="*/ 4566 h 4566"/>
                <a:gd name="T6" fmla="*/ 0 w 6648"/>
                <a:gd name="T7" fmla="*/ 4385 h 4566"/>
                <a:gd name="T8" fmla="*/ 0 w 6648"/>
                <a:gd name="T9" fmla="*/ 182 h 4566"/>
                <a:gd name="T10" fmla="*/ 182 w 6648"/>
                <a:gd name="T11" fmla="*/ 0 h 4566"/>
                <a:gd name="T12" fmla="*/ 6466 w 6648"/>
                <a:gd name="T13" fmla="*/ 0 h 4566"/>
                <a:gd name="T14" fmla="*/ 6648 w 6648"/>
                <a:gd name="T15" fmla="*/ 182 h 4566"/>
                <a:gd name="T16" fmla="*/ 6648 w 6648"/>
                <a:gd name="T17" fmla="*/ 4385 h 4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48" h="4566">
                  <a:moveTo>
                    <a:pt x="6648" y="4385"/>
                  </a:moveTo>
                  <a:cubicBezTo>
                    <a:pt x="6648" y="4485"/>
                    <a:pt x="6567" y="4566"/>
                    <a:pt x="6466" y="4566"/>
                  </a:cubicBezTo>
                  <a:cubicBezTo>
                    <a:pt x="182" y="4566"/>
                    <a:pt x="182" y="4566"/>
                    <a:pt x="182" y="4566"/>
                  </a:cubicBezTo>
                  <a:cubicBezTo>
                    <a:pt x="81" y="4566"/>
                    <a:pt x="0" y="4485"/>
                    <a:pt x="0" y="438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82"/>
                    <a:pt x="81" y="0"/>
                    <a:pt x="182" y="0"/>
                  </a:cubicBezTo>
                  <a:cubicBezTo>
                    <a:pt x="6466" y="0"/>
                    <a:pt x="6466" y="0"/>
                    <a:pt x="6466" y="0"/>
                  </a:cubicBezTo>
                  <a:cubicBezTo>
                    <a:pt x="6567" y="0"/>
                    <a:pt x="6648" y="82"/>
                    <a:pt x="6648" y="182"/>
                  </a:cubicBezTo>
                  <a:lnTo>
                    <a:pt x="6648" y="43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351129B8-1265-DC48-82BF-84355FAA9E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58988" y="6645965"/>
              <a:ext cx="7558088" cy="227013"/>
            </a:xfrm>
            <a:custGeom>
              <a:avLst/>
              <a:gdLst>
                <a:gd name="T0" fmla="*/ 8220 w 8220"/>
                <a:gd name="T1" fmla="*/ 150 h 247"/>
                <a:gd name="T2" fmla="*/ 7911 w 8220"/>
                <a:gd name="T3" fmla="*/ 247 h 247"/>
                <a:gd name="T4" fmla="*/ 321 w 8220"/>
                <a:gd name="T5" fmla="*/ 247 h 247"/>
                <a:gd name="T6" fmla="*/ 0 w 8220"/>
                <a:gd name="T7" fmla="*/ 150 h 247"/>
                <a:gd name="T8" fmla="*/ 0 w 8220"/>
                <a:gd name="T9" fmla="*/ 0 h 247"/>
                <a:gd name="T10" fmla="*/ 8220 w 8220"/>
                <a:gd name="T11" fmla="*/ 0 h 247"/>
                <a:gd name="T12" fmla="*/ 8220 w 8220"/>
                <a:gd name="T13" fmla="*/ 15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20" h="247">
                  <a:moveTo>
                    <a:pt x="8220" y="150"/>
                  </a:moveTo>
                  <a:cubicBezTo>
                    <a:pt x="8220" y="150"/>
                    <a:pt x="8088" y="247"/>
                    <a:pt x="7911" y="247"/>
                  </a:cubicBezTo>
                  <a:cubicBezTo>
                    <a:pt x="7733" y="247"/>
                    <a:pt x="472" y="247"/>
                    <a:pt x="321" y="247"/>
                  </a:cubicBezTo>
                  <a:cubicBezTo>
                    <a:pt x="171" y="247"/>
                    <a:pt x="0" y="150"/>
                    <a:pt x="0" y="1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220" y="0"/>
                    <a:pt x="8220" y="0"/>
                    <a:pt x="8220" y="0"/>
                  </a:cubicBezTo>
                  <a:lnTo>
                    <a:pt x="8220" y="1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DC8892B8-A890-6B40-BB4D-289AFB792E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58988" y="6784077"/>
              <a:ext cx="7558088" cy="88900"/>
            </a:xfrm>
            <a:custGeom>
              <a:avLst/>
              <a:gdLst>
                <a:gd name="T0" fmla="*/ 0 w 8220"/>
                <a:gd name="T1" fmla="*/ 0 h 97"/>
                <a:gd name="T2" fmla="*/ 321 w 8220"/>
                <a:gd name="T3" fmla="*/ 97 h 97"/>
                <a:gd name="T4" fmla="*/ 7911 w 8220"/>
                <a:gd name="T5" fmla="*/ 97 h 97"/>
                <a:gd name="T6" fmla="*/ 8220 w 8220"/>
                <a:gd name="T7" fmla="*/ 0 h 97"/>
                <a:gd name="T8" fmla="*/ 0 w 8220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20" h="97">
                  <a:moveTo>
                    <a:pt x="0" y="0"/>
                  </a:moveTo>
                  <a:cubicBezTo>
                    <a:pt x="0" y="0"/>
                    <a:pt x="171" y="97"/>
                    <a:pt x="321" y="97"/>
                  </a:cubicBezTo>
                  <a:cubicBezTo>
                    <a:pt x="472" y="97"/>
                    <a:pt x="7733" y="97"/>
                    <a:pt x="7911" y="97"/>
                  </a:cubicBezTo>
                  <a:cubicBezTo>
                    <a:pt x="8088" y="97"/>
                    <a:pt x="8220" y="0"/>
                    <a:pt x="822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754E2B8E-893E-E945-B71F-92476FF077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00663" y="6645965"/>
              <a:ext cx="1077913" cy="85725"/>
            </a:xfrm>
            <a:custGeom>
              <a:avLst/>
              <a:gdLst>
                <a:gd name="T0" fmla="*/ 0 w 1171"/>
                <a:gd name="T1" fmla="*/ 0 h 93"/>
                <a:gd name="T2" fmla="*/ 129 w 1171"/>
                <a:gd name="T3" fmla="*/ 93 h 93"/>
                <a:gd name="T4" fmla="*/ 1042 w 1171"/>
                <a:gd name="T5" fmla="*/ 93 h 93"/>
                <a:gd name="T6" fmla="*/ 1171 w 1171"/>
                <a:gd name="T7" fmla="*/ 0 h 93"/>
                <a:gd name="T8" fmla="*/ 0 w 1171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1" h="93">
                  <a:moveTo>
                    <a:pt x="0" y="0"/>
                  </a:moveTo>
                  <a:cubicBezTo>
                    <a:pt x="18" y="54"/>
                    <a:pt x="69" y="93"/>
                    <a:pt x="129" y="93"/>
                  </a:cubicBezTo>
                  <a:cubicBezTo>
                    <a:pt x="1042" y="93"/>
                    <a:pt x="1042" y="93"/>
                    <a:pt x="1042" y="93"/>
                  </a:cubicBezTo>
                  <a:cubicBezTo>
                    <a:pt x="1102" y="93"/>
                    <a:pt x="1153" y="54"/>
                    <a:pt x="117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CD42B419-2F25-464E-AEEB-331BFA8B77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01101" y="6701527"/>
              <a:ext cx="339725" cy="33338"/>
            </a:xfrm>
            <a:custGeom>
              <a:avLst/>
              <a:gdLst>
                <a:gd name="T0" fmla="*/ 368 w 368"/>
                <a:gd name="T1" fmla="*/ 18 h 36"/>
                <a:gd name="T2" fmla="*/ 350 w 368"/>
                <a:gd name="T3" fmla="*/ 36 h 36"/>
                <a:gd name="T4" fmla="*/ 18 w 368"/>
                <a:gd name="T5" fmla="*/ 36 h 36"/>
                <a:gd name="T6" fmla="*/ 0 w 368"/>
                <a:gd name="T7" fmla="*/ 18 h 36"/>
                <a:gd name="T8" fmla="*/ 0 w 368"/>
                <a:gd name="T9" fmla="*/ 18 h 36"/>
                <a:gd name="T10" fmla="*/ 18 w 368"/>
                <a:gd name="T11" fmla="*/ 0 h 36"/>
                <a:gd name="T12" fmla="*/ 350 w 368"/>
                <a:gd name="T13" fmla="*/ 0 h 36"/>
                <a:gd name="T14" fmla="*/ 368 w 368"/>
                <a:gd name="T15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8" h="36">
                  <a:moveTo>
                    <a:pt x="368" y="18"/>
                  </a:moveTo>
                  <a:cubicBezTo>
                    <a:pt x="368" y="28"/>
                    <a:pt x="360" y="36"/>
                    <a:pt x="350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60" y="0"/>
                    <a:pt x="368" y="8"/>
                    <a:pt x="368" y="18"/>
                  </a:cubicBezTo>
                  <a:close/>
                </a:path>
              </a:pathLst>
            </a:custGeom>
            <a:solidFill>
              <a:schemeClr val="tx1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" name="Oval 19">
              <a:extLst>
                <a:ext uri="{FF2B5EF4-FFF2-40B4-BE49-F238E27FC236}">
                  <a16:creationId xmlns:a16="http://schemas.microsoft.com/office/drawing/2014/main" id="{3E1B1664-CC0B-6345-B76E-D8214087997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61051" y="2628002"/>
              <a:ext cx="34925" cy="349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BE1340A3-7B32-324F-93DF-F6E0D98F385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784080" y="1845936"/>
            <a:ext cx="5282502" cy="3341464"/>
          </a:xfrm>
          <a:noFill/>
        </p:spPr>
        <p:txBody>
          <a:bodyPr anchor="t">
            <a:normAutofit/>
          </a:bodyPr>
          <a:lstStyle>
            <a:lvl1pPr marL="0" indent="0" algn="ctr">
              <a:buNone/>
              <a:defRPr sz="2000" baseline="-2500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add picture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755E2FB7-12B3-1045-8BEA-8CB3A912B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471" y="276712"/>
            <a:ext cx="11844529" cy="64008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79C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Add a Title to the Slide</a:t>
            </a:r>
            <a:endParaRPr lang="en-US"/>
          </a:p>
        </p:txBody>
      </p:sp>
      <p:sp>
        <p:nvSpPr>
          <p:cNvPr id="43" name="Content Placeholder 8">
            <a:extLst>
              <a:ext uri="{FF2B5EF4-FFF2-40B4-BE49-F238E27FC236}">
                <a16:creationId xmlns:a16="http://schemas.microsoft.com/office/drawing/2014/main" id="{799ACB22-9CA1-4340-A10D-36668B7CBCD0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47662" y="769980"/>
            <a:ext cx="11844331" cy="452286"/>
          </a:xfrm>
        </p:spPr>
        <p:txBody>
          <a:bodyPr anchor="ctr"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/>
              <a:t>Click to Add a Sub-Title to the Slide</a:t>
            </a:r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B6BCF342-C8C5-FF43-B9D9-DBEEA2913F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7472" y="1626968"/>
            <a:ext cx="4418257" cy="120147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introduction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9ACE702-FF5A-A54A-AEB8-80D87653C87F}"/>
              </a:ext>
            </a:extLst>
          </p:cNvPr>
          <p:cNvGrpSpPr/>
          <p:nvPr userDrawn="1"/>
        </p:nvGrpSpPr>
        <p:grpSpPr>
          <a:xfrm>
            <a:off x="0" y="6032499"/>
            <a:ext cx="12192000" cy="825500"/>
            <a:chOff x="0" y="6032499"/>
            <a:chExt cx="12192000" cy="8255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CAEA392-30FC-DB48-B9E5-4577F2EE95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032499"/>
              <a:ext cx="12192000" cy="825500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7987FA05-4FEC-344D-9A7B-3A0CC200A8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662686" y="6352033"/>
              <a:ext cx="1238539" cy="255964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0A056A4A-31ED-2A42-949F-AC97CE3007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0204" y="6288043"/>
              <a:ext cx="1075849" cy="3059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625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: Comput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7501746-1BCC-F943-B9D5-EA21C353B101}"/>
              </a:ext>
            </a:extLst>
          </p:cNvPr>
          <p:cNvGrpSpPr/>
          <p:nvPr userDrawn="1"/>
        </p:nvGrpSpPr>
        <p:grpSpPr>
          <a:xfrm>
            <a:off x="3639301" y="1715534"/>
            <a:ext cx="4913398" cy="4115880"/>
            <a:chOff x="3639301" y="1715534"/>
            <a:chExt cx="4913398" cy="411588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6DB734C-B338-B740-A86C-A20CC67A7711}"/>
                </a:ext>
              </a:extLst>
            </p:cNvPr>
            <p:cNvGrpSpPr/>
            <p:nvPr userDrawn="1"/>
          </p:nvGrpSpPr>
          <p:grpSpPr>
            <a:xfrm>
              <a:off x="3639301" y="1715534"/>
              <a:ext cx="4913398" cy="4115880"/>
              <a:chOff x="5208056" y="1125763"/>
              <a:chExt cx="6539736" cy="5478238"/>
            </a:xfrm>
          </p:grpSpPr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CF4B68CD-07D7-8040-B17D-77A1DD3FD34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87972" y="5808648"/>
                <a:ext cx="2404518" cy="795353"/>
              </a:xfrm>
              <a:custGeom>
                <a:avLst/>
                <a:gdLst>
                  <a:gd name="T0" fmla="*/ 2246 w 2263"/>
                  <a:gd name="T1" fmla="*/ 694 h 749"/>
                  <a:gd name="T2" fmla="*/ 2027 w 2263"/>
                  <a:gd name="T3" fmla="*/ 647 h 749"/>
                  <a:gd name="T4" fmla="*/ 1958 w 2263"/>
                  <a:gd name="T5" fmla="*/ 554 h 749"/>
                  <a:gd name="T6" fmla="*/ 1913 w 2263"/>
                  <a:gd name="T7" fmla="*/ 0 h 749"/>
                  <a:gd name="T8" fmla="*/ 350 w 2263"/>
                  <a:gd name="T9" fmla="*/ 0 h 749"/>
                  <a:gd name="T10" fmla="*/ 306 w 2263"/>
                  <a:gd name="T11" fmla="*/ 554 h 749"/>
                  <a:gd name="T12" fmla="*/ 237 w 2263"/>
                  <a:gd name="T13" fmla="*/ 647 h 749"/>
                  <a:gd name="T14" fmla="*/ 12 w 2263"/>
                  <a:gd name="T15" fmla="*/ 695 h 749"/>
                  <a:gd name="T16" fmla="*/ 0 w 2263"/>
                  <a:gd name="T17" fmla="*/ 708 h 749"/>
                  <a:gd name="T18" fmla="*/ 0 w 2263"/>
                  <a:gd name="T19" fmla="*/ 749 h 749"/>
                  <a:gd name="T20" fmla="*/ 6 w 2263"/>
                  <a:gd name="T21" fmla="*/ 749 h 749"/>
                  <a:gd name="T22" fmla="*/ 2257 w 2263"/>
                  <a:gd name="T23" fmla="*/ 749 h 749"/>
                  <a:gd name="T24" fmla="*/ 2263 w 2263"/>
                  <a:gd name="T25" fmla="*/ 749 h 749"/>
                  <a:gd name="T26" fmla="*/ 2263 w 2263"/>
                  <a:gd name="T27" fmla="*/ 709 h 749"/>
                  <a:gd name="T28" fmla="*/ 2246 w 2263"/>
                  <a:gd name="T29" fmla="*/ 694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63" h="749">
                    <a:moveTo>
                      <a:pt x="2246" y="694"/>
                    </a:moveTo>
                    <a:cubicBezTo>
                      <a:pt x="2202" y="684"/>
                      <a:pt x="2089" y="661"/>
                      <a:pt x="2027" y="647"/>
                    </a:cubicBezTo>
                    <a:cubicBezTo>
                      <a:pt x="1949" y="629"/>
                      <a:pt x="1958" y="554"/>
                      <a:pt x="1958" y="554"/>
                    </a:cubicBezTo>
                    <a:cubicBezTo>
                      <a:pt x="1913" y="0"/>
                      <a:pt x="1913" y="0"/>
                      <a:pt x="1913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06" y="554"/>
                      <a:pt x="306" y="554"/>
                      <a:pt x="306" y="554"/>
                    </a:cubicBezTo>
                    <a:cubicBezTo>
                      <a:pt x="306" y="554"/>
                      <a:pt x="315" y="629"/>
                      <a:pt x="237" y="647"/>
                    </a:cubicBezTo>
                    <a:cubicBezTo>
                      <a:pt x="172" y="662"/>
                      <a:pt x="50" y="687"/>
                      <a:pt x="12" y="695"/>
                    </a:cubicBezTo>
                    <a:cubicBezTo>
                      <a:pt x="0" y="699"/>
                      <a:pt x="0" y="708"/>
                      <a:pt x="0" y="708"/>
                    </a:cubicBezTo>
                    <a:cubicBezTo>
                      <a:pt x="0" y="749"/>
                      <a:pt x="0" y="749"/>
                      <a:pt x="0" y="749"/>
                    </a:cubicBezTo>
                    <a:cubicBezTo>
                      <a:pt x="6" y="749"/>
                      <a:pt x="6" y="749"/>
                      <a:pt x="6" y="749"/>
                    </a:cubicBezTo>
                    <a:cubicBezTo>
                      <a:pt x="2257" y="749"/>
                      <a:pt x="2257" y="749"/>
                      <a:pt x="2257" y="749"/>
                    </a:cubicBezTo>
                    <a:cubicBezTo>
                      <a:pt x="2263" y="749"/>
                      <a:pt x="2263" y="749"/>
                      <a:pt x="2263" y="749"/>
                    </a:cubicBezTo>
                    <a:cubicBezTo>
                      <a:pt x="2263" y="709"/>
                      <a:pt x="2263" y="709"/>
                      <a:pt x="2263" y="709"/>
                    </a:cubicBezTo>
                    <a:cubicBezTo>
                      <a:pt x="2263" y="709"/>
                      <a:pt x="2263" y="698"/>
                      <a:pt x="2246" y="69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F4B02788-4F84-0B4A-8BCF-047F3778082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08056" y="1125763"/>
                <a:ext cx="6539736" cy="3958299"/>
              </a:xfrm>
              <a:custGeom>
                <a:avLst/>
                <a:gdLst>
                  <a:gd name="T0" fmla="*/ 6155 w 6155"/>
                  <a:gd name="T1" fmla="*/ 3725 h 3725"/>
                  <a:gd name="T2" fmla="*/ 6155 w 6155"/>
                  <a:gd name="T3" fmla="*/ 204 h 3725"/>
                  <a:gd name="T4" fmla="*/ 5952 w 6155"/>
                  <a:gd name="T5" fmla="*/ 0 h 3725"/>
                  <a:gd name="T6" fmla="*/ 204 w 6155"/>
                  <a:gd name="T7" fmla="*/ 0 h 3725"/>
                  <a:gd name="T8" fmla="*/ 0 w 6155"/>
                  <a:gd name="T9" fmla="*/ 204 h 3725"/>
                  <a:gd name="T10" fmla="*/ 0 w 6155"/>
                  <a:gd name="T11" fmla="*/ 3725 h 3725"/>
                  <a:gd name="T12" fmla="*/ 6155 w 6155"/>
                  <a:gd name="T13" fmla="*/ 3725 h 3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55" h="3725">
                    <a:moveTo>
                      <a:pt x="6155" y="3725"/>
                    </a:moveTo>
                    <a:cubicBezTo>
                      <a:pt x="6155" y="204"/>
                      <a:pt x="6155" y="204"/>
                      <a:pt x="6155" y="204"/>
                    </a:cubicBezTo>
                    <a:cubicBezTo>
                      <a:pt x="6155" y="92"/>
                      <a:pt x="6064" y="0"/>
                      <a:pt x="5952" y="0"/>
                    </a:cubicBezTo>
                    <a:cubicBezTo>
                      <a:pt x="204" y="0"/>
                      <a:pt x="204" y="0"/>
                      <a:pt x="204" y="0"/>
                    </a:cubicBezTo>
                    <a:cubicBezTo>
                      <a:pt x="92" y="0"/>
                      <a:pt x="0" y="92"/>
                      <a:pt x="0" y="204"/>
                    </a:cubicBezTo>
                    <a:cubicBezTo>
                      <a:pt x="0" y="3725"/>
                      <a:pt x="0" y="3725"/>
                      <a:pt x="0" y="3725"/>
                    </a:cubicBezTo>
                    <a:lnTo>
                      <a:pt x="6155" y="372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C1CE6520-7A93-2E4D-9065-7C00D761E2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08056" y="5084061"/>
                <a:ext cx="6539736" cy="724586"/>
              </a:xfrm>
              <a:custGeom>
                <a:avLst/>
                <a:gdLst>
                  <a:gd name="T0" fmla="*/ 0 w 6155"/>
                  <a:gd name="T1" fmla="*/ 0 h 682"/>
                  <a:gd name="T2" fmla="*/ 0 w 6155"/>
                  <a:gd name="T3" fmla="*/ 478 h 682"/>
                  <a:gd name="T4" fmla="*/ 204 w 6155"/>
                  <a:gd name="T5" fmla="*/ 682 h 682"/>
                  <a:gd name="T6" fmla="*/ 5952 w 6155"/>
                  <a:gd name="T7" fmla="*/ 682 h 682"/>
                  <a:gd name="T8" fmla="*/ 6155 w 6155"/>
                  <a:gd name="T9" fmla="*/ 478 h 682"/>
                  <a:gd name="T10" fmla="*/ 6155 w 6155"/>
                  <a:gd name="T11" fmla="*/ 0 h 682"/>
                  <a:gd name="T12" fmla="*/ 0 w 6155"/>
                  <a:gd name="T13" fmla="*/ 0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55" h="682">
                    <a:moveTo>
                      <a:pt x="0" y="0"/>
                    </a:moveTo>
                    <a:cubicBezTo>
                      <a:pt x="0" y="478"/>
                      <a:pt x="0" y="478"/>
                      <a:pt x="0" y="478"/>
                    </a:cubicBezTo>
                    <a:cubicBezTo>
                      <a:pt x="0" y="591"/>
                      <a:pt x="92" y="682"/>
                      <a:pt x="204" y="682"/>
                    </a:cubicBezTo>
                    <a:cubicBezTo>
                      <a:pt x="5952" y="682"/>
                      <a:pt x="5952" y="682"/>
                      <a:pt x="5952" y="682"/>
                    </a:cubicBezTo>
                    <a:cubicBezTo>
                      <a:pt x="6064" y="682"/>
                      <a:pt x="6155" y="591"/>
                      <a:pt x="6155" y="478"/>
                    </a:cubicBezTo>
                    <a:cubicBezTo>
                      <a:pt x="6155" y="0"/>
                      <a:pt x="6155" y="0"/>
                      <a:pt x="615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1" name="Freeform 9">
                <a:extLst>
                  <a:ext uri="{FF2B5EF4-FFF2-40B4-BE49-F238E27FC236}">
                    <a16:creationId xmlns:a16="http://schemas.microsoft.com/office/drawing/2014/main" id="{7FEFF40C-7AEF-1D40-AB79-C856AED0C8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644880" y="5808648"/>
                <a:ext cx="1690701" cy="184608"/>
              </a:xfrm>
              <a:custGeom>
                <a:avLst/>
                <a:gdLst>
                  <a:gd name="T0" fmla="*/ 1099 w 1099"/>
                  <a:gd name="T1" fmla="*/ 120 h 120"/>
                  <a:gd name="T2" fmla="*/ 1090 w 1099"/>
                  <a:gd name="T3" fmla="*/ 0 h 120"/>
                  <a:gd name="T4" fmla="*/ 10 w 1099"/>
                  <a:gd name="T5" fmla="*/ 0 h 120"/>
                  <a:gd name="T6" fmla="*/ 0 w 1099"/>
                  <a:gd name="T7" fmla="*/ 120 h 120"/>
                  <a:gd name="T8" fmla="*/ 1099 w 1099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9" h="120">
                    <a:moveTo>
                      <a:pt x="1099" y="120"/>
                    </a:moveTo>
                    <a:lnTo>
                      <a:pt x="1090" y="0"/>
                    </a:lnTo>
                    <a:lnTo>
                      <a:pt x="10" y="0"/>
                    </a:lnTo>
                    <a:lnTo>
                      <a:pt x="0" y="120"/>
                    </a:lnTo>
                    <a:lnTo>
                      <a:pt x="1099" y="12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3" name="Freeform 10">
                <a:extLst>
                  <a:ext uri="{FF2B5EF4-FFF2-40B4-BE49-F238E27FC236}">
                    <a16:creationId xmlns:a16="http://schemas.microsoft.com/office/drawing/2014/main" id="{09A3B097-23A7-3243-AB63-4D8BDAEA9F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87972" y="6548619"/>
                <a:ext cx="2404518" cy="55382"/>
              </a:xfrm>
              <a:custGeom>
                <a:avLst/>
                <a:gdLst>
                  <a:gd name="T0" fmla="*/ 2252 w 2263"/>
                  <a:gd name="T1" fmla="*/ 0 h 53"/>
                  <a:gd name="T2" fmla="*/ 10 w 2263"/>
                  <a:gd name="T3" fmla="*/ 0 h 53"/>
                  <a:gd name="T4" fmla="*/ 0 w 2263"/>
                  <a:gd name="T5" fmla="*/ 12 h 53"/>
                  <a:gd name="T6" fmla="*/ 0 w 2263"/>
                  <a:gd name="T7" fmla="*/ 53 h 53"/>
                  <a:gd name="T8" fmla="*/ 6 w 2263"/>
                  <a:gd name="T9" fmla="*/ 53 h 53"/>
                  <a:gd name="T10" fmla="*/ 2257 w 2263"/>
                  <a:gd name="T11" fmla="*/ 53 h 53"/>
                  <a:gd name="T12" fmla="*/ 2263 w 2263"/>
                  <a:gd name="T13" fmla="*/ 53 h 53"/>
                  <a:gd name="T14" fmla="*/ 2263 w 2263"/>
                  <a:gd name="T15" fmla="*/ 13 h 53"/>
                  <a:gd name="T16" fmla="*/ 2252 w 2263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63" h="53">
                    <a:moveTo>
                      <a:pt x="2252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0" y="4"/>
                      <a:pt x="0" y="12"/>
                      <a:pt x="0" y="12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2257" y="53"/>
                      <a:pt x="2257" y="53"/>
                      <a:pt x="2257" y="53"/>
                    </a:cubicBezTo>
                    <a:cubicBezTo>
                      <a:pt x="2263" y="53"/>
                      <a:pt x="2263" y="53"/>
                      <a:pt x="2263" y="53"/>
                    </a:cubicBezTo>
                    <a:cubicBezTo>
                      <a:pt x="2263" y="13"/>
                      <a:pt x="2263" y="13"/>
                      <a:pt x="2263" y="13"/>
                    </a:cubicBezTo>
                    <a:cubicBezTo>
                      <a:pt x="2263" y="13"/>
                      <a:pt x="2263" y="5"/>
                      <a:pt x="2252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0" name="Oval 19">
                <a:extLst>
                  <a:ext uri="{FF2B5EF4-FFF2-40B4-BE49-F238E27FC236}">
                    <a16:creationId xmlns:a16="http://schemas.microsoft.com/office/drawing/2014/main" id="{A2A9ED4A-8563-4B4E-99D1-29B7A781FA9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8490717" y="1213380"/>
                <a:ext cx="38418" cy="3841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1C6814B-5F3C-BB46-B7C3-BDC33318A5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004883" y="4811177"/>
              <a:ext cx="200725" cy="242635"/>
            </a:xfrm>
            <a:prstGeom prst="rect">
              <a:avLst/>
            </a:prstGeom>
          </p:spPr>
        </p:pic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755E2FB7-12B3-1045-8BEA-8CB3A912B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471" y="276712"/>
            <a:ext cx="11844529" cy="64008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79C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Add a Title to the Slide</a:t>
            </a:r>
            <a:endParaRPr lang="en-US"/>
          </a:p>
        </p:txBody>
      </p:sp>
      <p:sp>
        <p:nvSpPr>
          <p:cNvPr id="43" name="Content Placeholder 8">
            <a:extLst>
              <a:ext uri="{FF2B5EF4-FFF2-40B4-BE49-F238E27FC236}">
                <a16:creationId xmlns:a16="http://schemas.microsoft.com/office/drawing/2014/main" id="{799ACB22-9CA1-4340-A10D-36668B7CBCD0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47662" y="769980"/>
            <a:ext cx="11844331" cy="452286"/>
          </a:xfrm>
        </p:spPr>
        <p:txBody>
          <a:bodyPr anchor="ctr"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/>
              <a:t>Click to Add a Sub-Title to the Slide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BE1340A3-7B32-324F-93DF-F6E0D98F385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753802" y="1931941"/>
            <a:ext cx="4677276" cy="2642192"/>
          </a:xfrm>
          <a:noFill/>
        </p:spPr>
        <p:txBody>
          <a:bodyPr anchor="t">
            <a:normAutofit/>
          </a:bodyPr>
          <a:lstStyle>
            <a:lvl1pPr marL="0" indent="0" algn="ctr">
              <a:buNone/>
              <a:defRPr sz="2000" baseline="-2500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add picture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54B8EFD-20E7-A343-A4D1-CC658CA82C69}"/>
              </a:ext>
            </a:extLst>
          </p:cNvPr>
          <p:cNvGrpSpPr/>
          <p:nvPr userDrawn="1"/>
        </p:nvGrpSpPr>
        <p:grpSpPr>
          <a:xfrm>
            <a:off x="0" y="6032499"/>
            <a:ext cx="12192000" cy="825500"/>
            <a:chOff x="0" y="6032499"/>
            <a:chExt cx="12192000" cy="8255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534FD23-28DC-544F-8366-7A30D7D001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6032499"/>
              <a:ext cx="12192000" cy="825500"/>
            </a:xfrm>
            <a:prstGeom prst="rect">
              <a:avLst/>
            </a:prstGeom>
          </p:spPr>
        </p:pic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09C01DE1-A4D6-8149-9626-6B3A018CD9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0662686" y="6352033"/>
              <a:ext cx="1238539" cy="255964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3C519DE2-2422-7A4B-8D2F-3AC0C556A4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0204" y="6288043"/>
              <a:ext cx="1075849" cy="3059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378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er Slide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57390-8C62-4465-A819-B8E149E0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650" y="443948"/>
            <a:ext cx="9837190" cy="302299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A193181-11E3-4AE3-8ACA-7673F334742F}"/>
              </a:ext>
            </a:extLst>
          </p:cNvPr>
          <p:cNvSpPr/>
          <p:nvPr userDrawn="1"/>
        </p:nvSpPr>
        <p:spPr>
          <a:xfrm>
            <a:off x="0" y="0"/>
            <a:ext cx="1696490" cy="6858000"/>
          </a:xfrm>
          <a:custGeom>
            <a:avLst/>
            <a:gdLst>
              <a:gd name="connsiteX0" fmla="*/ 0 w 12179300"/>
              <a:gd name="connsiteY0" fmla="*/ 0 h 800100"/>
              <a:gd name="connsiteX1" fmla="*/ 12189460 w 12179300"/>
              <a:gd name="connsiteY1" fmla="*/ 0 h 800100"/>
              <a:gd name="connsiteX2" fmla="*/ 12189460 w 12179300"/>
              <a:gd name="connsiteY2" fmla="*/ 800100 h 800100"/>
              <a:gd name="connsiteX3" fmla="*/ 0 w 12179300"/>
              <a:gd name="connsiteY3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9300" h="800100">
                <a:moveTo>
                  <a:pt x="0" y="0"/>
                </a:moveTo>
                <a:lnTo>
                  <a:pt x="12189460" y="0"/>
                </a:lnTo>
                <a:lnTo>
                  <a:pt x="12189460" y="800100"/>
                </a:lnTo>
                <a:lnTo>
                  <a:pt x="0" y="8001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83435572-35B2-4E79-A039-61636889C9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25442" y="3429000"/>
            <a:ext cx="9838154" cy="1123950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3235AFA1-6A26-4918-A1B8-7207F40A0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9640" y="6317107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4A7C0497-9B4E-824D-A7D6-120F202714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772" y="6363046"/>
            <a:ext cx="1050007" cy="217001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131DAAC4-29B5-1C4F-8DFB-CFBF0E807A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9160" y="290971"/>
            <a:ext cx="1075849" cy="30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09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Add Equip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9FF0F-C145-49E6-9DB7-9029FE014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1758" y="981095"/>
            <a:ext cx="6430886" cy="2708255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9688F33-4BC4-47A9-B6D8-2BCCCAE87316}"/>
              </a:ext>
            </a:extLst>
          </p:cNvPr>
          <p:cNvSpPr/>
          <p:nvPr userDrawn="1"/>
        </p:nvSpPr>
        <p:spPr>
          <a:xfrm>
            <a:off x="0" y="0"/>
            <a:ext cx="1696490" cy="6858000"/>
          </a:xfrm>
          <a:custGeom>
            <a:avLst/>
            <a:gdLst>
              <a:gd name="connsiteX0" fmla="*/ 0 w 12179300"/>
              <a:gd name="connsiteY0" fmla="*/ 0 h 800100"/>
              <a:gd name="connsiteX1" fmla="*/ 12189460 w 12179300"/>
              <a:gd name="connsiteY1" fmla="*/ 0 h 800100"/>
              <a:gd name="connsiteX2" fmla="*/ 12189460 w 12179300"/>
              <a:gd name="connsiteY2" fmla="*/ 800100 h 800100"/>
              <a:gd name="connsiteX3" fmla="*/ 0 w 12179300"/>
              <a:gd name="connsiteY3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9300" h="800100">
                <a:moveTo>
                  <a:pt x="0" y="0"/>
                </a:moveTo>
                <a:lnTo>
                  <a:pt x="12189460" y="0"/>
                </a:lnTo>
                <a:lnTo>
                  <a:pt x="12189460" y="800100"/>
                </a:lnTo>
                <a:lnTo>
                  <a:pt x="0" y="8001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36C2CF2-3450-4105-B197-F5726ABD44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41550" y="3644900"/>
            <a:ext cx="6430963" cy="1314450"/>
          </a:xfrm>
        </p:spPr>
        <p:txBody>
          <a:bodyPr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DF584902-B4AB-4BAA-BE27-D52099485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9640" y="6317107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6A913F3B-2815-1B45-98A5-9BF0F59AC7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772" y="6363046"/>
            <a:ext cx="1050007" cy="217001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7BF9AEC9-2937-9645-9E31-FA97E4EA6C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9160" y="290971"/>
            <a:ext cx="1075849" cy="30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63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Base Slide - Innov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95D318-0EAA-491A-A681-F67F9F358011}"/>
              </a:ext>
            </a:extLst>
          </p:cNvPr>
          <p:cNvSpPr/>
          <p:nvPr userDrawn="1"/>
        </p:nvSpPr>
        <p:spPr>
          <a:xfrm>
            <a:off x="350204" y="754244"/>
            <a:ext cx="11841796" cy="455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71A2D2-5584-4D93-9587-EB1FE961DFE5}"/>
              </a:ext>
            </a:extLst>
          </p:cNvPr>
          <p:cNvSpPr/>
          <p:nvPr userDrawn="1"/>
        </p:nvSpPr>
        <p:spPr>
          <a:xfrm>
            <a:off x="350204" y="1577340"/>
            <a:ext cx="11681538" cy="4090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EE7540-09EA-4731-A04D-A70274D6C234}"/>
              </a:ext>
            </a:extLst>
          </p:cNvPr>
          <p:cNvSpPr/>
          <p:nvPr userDrawn="1"/>
        </p:nvSpPr>
        <p:spPr>
          <a:xfrm>
            <a:off x="350204" y="251251"/>
            <a:ext cx="11841796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85E1B9-7A9F-40EE-9F86-3A2CA72C1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519" y="251251"/>
            <a:ext cx="10817080" cy="640080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a Title to the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C3E85-18B6-4C37-B246-B38E555D02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0519" y="1577340"/>
            <a:ext cx="11681223" cy="409003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800" b="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8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6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4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400"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Add some Body Copy to the Slide</a:t>
            </a:r>
          </a:p>
          <a:p>
            <a:pPr lvl="1"/>
            <a:r>
              <a:rPr lang="en-US"/>
              <a:t>First Bullet Point Level</a:t>
            </a:r>
          </a:p>
          <a:p>
            <a:pPr lvl="2"/>
            <a:r>
              <a:rPr lang="en-US"/>
              <a:t>Second Bullet Point Level</a:t>
            </a:r>
          </a:p>
          <a:p>
            <a:pPr lvl="3"/>
            <a:r>
              <a:rPr lang="en-US"/>
              <a:t>Third Bullet Point Level</a:t>
            </a:r>
          </a:p>
          <a:p>
            <a:pPr lvl="4"/>
            <a:r>
              <a:rPr lang="en-US"/>
              <a:t>Fourth Buller Point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FD44248-6B17-49C0-A6E9-7AAF64D548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0204" y="748854"/>
            <a:ext cx="10826969" cy="45245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Add a Sub-Title to the Slide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530F654-9F4F-5E41-BCB7-5BBAB6DA38E9}"/>
              </a:ext>
            </a:extLst>
          </p:cNvPr>
          <p:cNvGrpSpPr/>
          <p:nvPr userDrawn="1"/>
        </p:nvGrpSpPr>
        <p:grpSpPr>
          <a:xfrm>
            <a:off x="0" y="6032499"/>
            <a:ext cx="12192000" cy="825500"/>
            <a:chOff x="0" y="6032499"/>
            <a:chExt cx="12192000" cy="8255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643418C-49D6-3947-9B54-BA24509215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032499"/>
              <a:ext cx="12192000" cy="825500"/>
            </a:xfrm>
            <a:prstGeom prst="rect">
              <a:avLst/>
            </a:prstGeom>
          </p:spPr>
        </p:pic>
        <p:pic>
          <p:nvPicPr>
            <p:cNvPr id="14" name="Picture 13" descr="A close up of a sign&#10;&#10;Description automatically generated">
              <a:extLst>
                <a:ext uri="{FF2B5EF4-FFF2-40B4-BE49-F238E27FC236}">
                  <a16:creationId xmlns:a16="http://schemas.microsoft.com/office/drawing/2014/main" id="{0B63FD42-B681-B040-A93C-1B7FE59BC3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662686" y="6352033"/>
              <a:ext cx="1238539" cy="255964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5B2CF3F3-B000-5C4F-90AA-064B744820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0204" y="6288043"/>
              <a:ext cx="1075849" cy="305953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7FDE961-4DFD-4F4B-B884-A0CAFC1271D6}"/>
              </a:ext>
            </a:extLst>
          </p:cNvPr>
          <p:cNvGrpSpPr/>
          <p:nvPr userDrawn="1"/>
        </p:nvGrpSpPr>
        <p:grpSpPr>
          <a:xfrm>
            <a:off x="11290158" y="174039"/>
            <a:ext cx="717460" cy="659969"/>
            <a:chOff x="11112505" y="166057"/>
            <a:chExt cx="717460" cy="659969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B0DB66D-A5F7-7E4C-933F-99E007C99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3217091">
              <a:off x="11153529" y="217883"/>
              <a:ext cx="596248" cy="596248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646A20E-55AA-8F45-BC24-A120FE4B06EC}"/>
                </a:ext>
              </a:extLst>
            </p:cNvPr>
            <p:cNvSpPr txBox="1"/>
            <p:nvPr/>
          </p:nvSpPr>
          <p:spPr>
            <a:xfrm>
              <a:off x="11310125" y="166057"/>
              <a:ext cx="306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B724F16-8EE9-BB40-9C04-390CDE40CCDD}"/>
                </a:ext>
              </a:extLst>
            </p:cNvPr>
            <p:cNvSpPr txBox="1"/>
            <p:nvPr/>
          </p:nvSpPr>
          <p:spPr>
            <a:xfrm>
              <a:off x="11523626" y="469612"/>
              <a:ext cx="306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D377415-A6C8-5541-A31D-192B751765A1}"/>
                </a:ext>
              </a:extLst>
            </p:cNvPr>
            <p:cNvSpPr txBox="1"/>
            <p:nvPr/>
          </p:nvSpPr>
          <p:spPr>
            <a:xfrm>
              <a:off x="11112505" y="473099"/>
              <a:ext cx="306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36" name="Block Arc 24">
              <a:extLst>
                <a:ext uri="{FF2B5EF4-FFF2-40B4-BE49-F238E27FC236}">
                  <a16:creationId xmlns:a16="http://schemas.microsoft.com/office/drawing/2014/main" id="{DAF1AABD-DD20-2747-AD43-5F7F05C7314C}"/>
                </a:ext>
              </a:extLst>
            </p:cNvPr>
            <p:cNvSpPr/>
            <p:nvPr/>
          </p:nvSpPr>
          <p:spPr>
            <a:xfrm rot="16500953">
              <a:off x="11087514" y="242502"/>
              <a:ext cx="632138" cy="534910"/>
            </a:xfrm>
            <a:custGeom>
              <a:avLst/>
              <a:gdLst>
                <a:gd name="connsiteX0" fmla="*/ 377 w 605276"/>
                <a:gd name="connsiteY0" fmla="*/ 309724 h 590008"/>
                <a:gd name="connsiteX1" fmla="*/ 213181 w 605276"/>
                <a:gd name="connsiteY1" fmla="*/ 13182 h 590008"/>
                <a:gd name="connsiteX2" fmla="*/ 556165 w 605276"/>
                <a:gd name="connsiteY2" fmla="*/ 133905 h 590008"/>
                <a:gd name="connsiteX3" fmla="*/ 522255 w 605276"/>
                <a:gd name="connsiteY3" fmla="*/ 497977 h 590008"/>
                <a:gd name="connsiteX4" fmla="*/ 390783 w 605276"/>
                <a:gd name="connsiteY4" fmla="*/ 376469 h 590008"/>
                <a:gd name="connsiteX5" fmla="*/ 405081 w 605276"/>
                <a:gd name="connsiteY5" fmla="*/ 229909 h 590008"/>
                <a:gd name="connsiteX6" fmla="*/ 267321 w 605276"/>
                <a:gd name="connsiteY6" fmla="*/ 183744 h 590008"/>
                <a:gd name="connsiteX7" fmla="*/ 179080 w 605276"/>
                <a:gd name="connsiteY7" fmla="*/ 301021 h 590008"/>
                <a:gd name="connsiteX8" fmla="*/ 377 w 605276"/>
                <a:gd name="connsiteY8" fmla="*/ 309724 h 590008"/>
                <a:gd name="connsiteX0" fmla="*/ 380 w 565608"/>
                <a:gd name="connsiteY0" fmla="*/ 306705 h 487765"/>
                <a:gd name="connsiteX1" fmla="*/ 213184 w 565608"/>
                <a:gd name="connsiteY1" fmla="*/ 10163 h 487765"/>
                <a:gd name="connsiteX2" fmla="*/ 556168 w 565608"/>
                <a:gd name="connsiteY2" fmla="*/ 130886 h 487765"/>
                <a:gd name="connsiteX3" fmla="*/ 426093 w 565608"/>
                <a:gd name="connsiteY3" fmla="*/ 487765 h 487765"/>
                <a:gd name="connsiteX4" fmla="*/ 390786 w 565608"/>
                <a:gd name="connsiteY4" fmla="*/ 373450 h 487765"/>
                <a:gd name="connsiteX5" fmla="*/ 405084 w 565608"/>
                <a:gd name="connsiteY5" fmla="*/ 226890 h 487765"/>
                <a:gd name="connsiteX6" fmla="*/ 267324 w 565608"/>
                <a:gd name="connsiteY6" fmla="*/ 180725 h 487765"/>
                <a:gd name="connsiteX7" fmla="*/ 179083 w 565608"/>
                <a:gd name="connsiteY7" fmla="*/ 298002 h 487765"/>
                <a:gd name="connsiteX8" fmla="*/ 380 w 565608"/>
                <a:gd name="connsiteY8" fmla="*/ 306705 h 487765"/>
                <a:gd name="connsiteX0" fmla="*/ 380 w 565608"/>
                <a:gd name="connsiteY0" fmla="*/ 306705 h 487765"/>
                <a:gd name="connsiteX1" fmla="*/ 213184 w 565608"/>
                <a:gd name="connsiteY1" fmla="*/ 10163 h 487765"/>
                <a:gd name="connsiteX2" fmla="*/ 556168 w 565608"/>
                <a:gd name="connsiteY2" fmla="*/ 130886 h 487765"/>
                <a:gd name="connsiteX3" fmla="*/ 426093 w 565608"/>
                <a:gd name="connsiteY3" fmla="*/ 487765 h 487765"/>
                <a:gd name="connsiteX4" fmla="*/ 390786 w 565608"/>
                <a:gd name="connsiteY4" fmla="*/ 373450 h 487765"/>
                <a:gd name="connsiteX5" fmla="*/ 405084 w 565608"/>
                <a:gd name="connsiteY5" fmla="*/ 226890 h 487765"/>
                <a:gd name="connsiteX6" fmla="*/ 267324 w 565608"/>
                <a:gd name="connsiteY6" fmla="*/ 180725 h 487765"/>
                <a:gd name="connsiteX7" fmla="*/ 179083 w 565608"/>
                <a:gd name="connsiteY7" fmla="*/ 298002 h 487765"/>
                <a:gd name="connsiteX8" fmla="*/ 380 w 565608"/>
                <a:gd name="connsiteY8" fmla="*/ 306705 h 487765"/>
                <a:gd name="connsiteX0" fmla="*/ 380 w 565608"/>
                <a:gd name="connsiteY0" fmla="*/ 306705 h 487765"/>
                <a:gd name="connsiteX1" fmla="*/ 213184 w 565608"/>
                <a:gd name="connsiteY1" fmla="*/ 10163 h 487765"/>
                <a:gd name="connsiteX2" fmla="*/ 556168 w 565608"/>
                <a:gd name="connsiteY2" fmla="*/ 130886 h 487765"/>
                <a:gd name="connsiteX3" fmla="*/ 426093 w 565608"/>
                <a:gd name="connsiteY3" fmla="*/ 487765 h 487765"/>
                <a:gd name="connsiteX4" fmla="*/ 390786 w 565608"/>
                <a:gd name="connsiteY4" fmla="*/ 373450 h 487765"/>
                <a:gd name="connsiteX5" fmla="*/ 405084 w 565608"/>
                <a:gd name="connsiteY5" fmla="*/ 226890 h 487765"/>
                <a:gd name="connsiteX6" fmla="*/ 267324 w 565608"/>
                <a:gd name="connsiteY6" fmla="*/ 180725 h 487765"/>
                <a:gd name="connsiteX7" fmla="*/ 179083 w 565608"/>
                <a:gd name="connsiteY7" fmla="*/ 298002 h 487765"/>
                <a:gd name="connsiteX8" fmla="*/ 380 w 565608"/>
                <a:gd name="connsiteY8" fmla="*/ 306705 h 487765"/>
                <a:gd name="connsiteX0" fmla="*/ 260 w 538658"/>
                <a:gd name="connsiteY0" fmla="*/ 300148 h 515000"/>
                <a:gd name="connsiteX1" fmla="*/ 213064 w 538658"/>
                <a:gd name="connsiteY1" fmla="*/ 3606 h 515000"/>
                <a:gd name="connsiteX2" fmla="*/ 525716 w 538658"/>
                <a:gd name="connsiteY2" fmla="*/ 495191 h 515000"/>
                <a:gd name="connsiteX3" fmla="*/ 425973 w 538658"/>
                <a:gd name="connsiteY3" fmla="*/ 481208 h 515000"/>
                <a:gd name="connsiteX4" fmla="*/ 390666 w 538658"/>
                <a:gd name="connsiteY4" fmla="*/ 366893 h 515000"/>
                <a:gd name="connsiteX5" fmla="*/ 404964 w 538658"/>
                <a:gd name="connsiteY5" fmla="*/ 220333 h 515000"/>
                <a:gd name="connsiteX6" fmla="*/ 267204 w 538658"/>
                <a:gd name="connsiteY6" fmla="*/ 174168 h 515000"/>
                <a:gd name="connsiteX7" fmla="*/ 178963 w 538658"/>
                <a:gd name="connsiteY7" fmla="*/ 291445 h 515000"/>
                <a:gd name="connsiteX8" fmla="*/ 260 w 538658"/>
                <a:gd name="connsiteY8" fmla="*/ 300148 h 515000"/>
                <a:gd name="connsiteX0" fmla="*/ 260 w 581820"/>
                <a:gd name="connsiteY0" fmla="*/ 300148 h 504417"/>
                <a:gd name="connsiteX1" fmla="*/ 213064 w 581820"/>
                <a:gd name="connsiteY1" fmla="*/ 3606 h 504417"/>
                <a:gd name="connsiteX2" fmla="*/ 525716 w 581820"/>
                <a:gd name="connsiteY2" fmla="*/ 495191 h 504417"/>
                <a:gd name="connsiteX3" fmla="*/ 425973 w 581820"/>
                <a:gd name="connsiteY3" fmla="*/ 481208 h 504417"/>
                <a:gd name="connsiteX4" fmla="*/ 390666 w 581820"/>
                <a:gd name="connsiteY4" fmla="*/ 366893 h 504417"/>
                <a:gd name="connsiteX5" fmla="*/ 404964 w 581820"/>
                <a:gd name="connsiteY5" fmla="*/ 220333 h 504417"/>
                <a:gd name="connsiteX6" fmla="*/ 267204 w 581820"/>
                <a:gd name="connsiteY6" fmla="*/ 174168 h 504417"/>
                <a:gd name="connsiteX7" fmla="*/ 178963 w 581820"/>
                <a:gd name="connsiteY7" fmla="*/ 291445 h 504417"/>
                <a:gd name="connsiteX8" fmla="*/ 260 w 581820"/>
                <a:gd name="connsiteY8" fmla="*/ 300148 h 504417"/>
                <a:gd name="connsiteX0" fmla="*/ 260 w 579992"/>
                <a:gd name="connsiteY0" fmla="*/ 300148 h 507920"/>
                <a:gd name="connsiteX1" fmla="*/ 213064 w 579992"/>
                <a:gd name="connsiteY1" fmla="*/ 3606 h 507920"/>
                <a:gd name="connsiteX2" fmla="*/ 525716 w 579992"/>
                <a:gd name="connsiteY2" fmla="*/ 495191 h 507920"/>
                <a:gd name="connsiteX3" fmla="*/ 425973 w 579992"/>
                <a:gd name="connsiteY3" fmla="*/ 481208 h 507920"/>
                <a:gd name="connsiteX4" fmla="*/ 390666 w 579992"/>
                <a:gd name="connsiteY4" fmla="*/ 366893 h 507920"/>
                <a:gd name="connsiteX5" fmla="*/ 404964 w 579992"/>
                <a:gd name="connsiteY5" fmla="*/ 220333 h 507920"/>
                <a:gd name="connsiteX6" fmla="*/ 267204 w 579992"/>
                <a:gd name="connsiteY6" fmla="*/ 174168 h 507920"/>
                <a:gd name="connsiteX7" fmla="*/ 178963 w 579992"/>
                <a:gd name="connsiteY7" fmla="*/ 291445 h 507920"/>
                <a:gd name="connsiteX8" fmla="*/ 260 w 579992"/>
                <a:gd name="connsiteY8" fmla="*/ 300148 h 507920"/>
                <a:gd name="connsiteX0" fmla="*/ 260 w 579992"/>
                <a:gd name="connsiteY0" fmla="*/ 300148 h 518090"/>
                <a:gd name="connsiteX1" fmla="*/ 213064 w 579992"/>
                <a:gd name="connsiteY1" fmla="*/ 3606 h 518090"/>
                <a:gd name="connsiteX2" fmla="*/ 525716 w 579992"/>
                <a:gd name="connsiteY2" fmla="*/ 495191 h 518090"/>
                <a:gd name="connsiteX3" fmla="*/ 425973 w 579992"/>
                <a:gd name="connsiteY3" fmla="*/ 481208 h 518090"/>
                <a:gd name="connsiteX4" fmla="*/ 390666 w 579992"/>
                <a:gd name="connsiteY4" fmla="*/ 366893 h 518090"/>
                <a:gd name="connsiteX5" fmla="*/ 404964 w 579992"/>
                <a:gd name="connsiteY5" fmla="*/ 220333 h 518090"/>
                <a:gd name="connsiteX6" fmla="*/ 267204 w 579992"/>
                <a:gd name="connsiteY6" fmla="*/ 174168 h 518090"/>
                <a:gd name="connsiteX7" fmla="*/ 178963 w 579992"/>
                <a:gd name="connsiteY7" fmla="*/ 291445 h 518090"/>
                <a:gd name="connsiteX8" fmla="*/ 260 w 579992"/>
                <a:gd name="connsiteY8" fmla="*/ 300148 h 518090"/>
                <a:gd name="connsiteX0" fmla="*/ 260 w 596998"/>
                <a:gd name="connsiteY0" fmla="*/ 300148 h 496640"/>
                <a:gd name="connsiteX1" fmla="*/ 213064 w 596998"/>
                <a:gd name="connsiteY1" fmla="*/ 3606 h 496640"/>
                <a:gd name="connsiteX2" fmla="*/ 525716 w 596998"/>
                <a:gd name="connsiteY2" fmla="*/ 495191 h 496640"/>
                <a:gd name="connsiteX3" fmla="*/ 425973 w 596998"/>
                <a:gd name="connsiteY3" fmla="*/ 481208 h 496640"/>
                <a:gd name="connsiteX4" fmla="*/ 390666 w 596998"/>
                <a:gd name="connsiteY4" fmla="*/ 366893 h 496640"/>
                <a:gd name="connsiteX5" fmla="*/ 404964 w 596998"/>
                <a:gd name="connsiteY5" fmla="*/ 220333 h 496640"/>
                <a:gd name="connsiteX6" fmla="*/ 267204 w 596998"/>
                <a:gd name="connsiteY6" fmla="*/ 174168 h 496640"/>
                <a:gd name="connsiteX7" fmla="*/ 178963 w 596998"/>
                <a:gd name="connsiteY7" fmla="*/ 291445 h 496640"/>
                <a:gd name="connsiteX8" fmla="*/ 260 w 596998"/>
                <a:gd name="connsiteY8" fmla="*/ 300148 h 496640"/>
                <a:gd name="connsiteX0" fmla="*/ 260 w 622618"/>
                <a:gd name="connsiteY0" fmla="*/ 300148 h 521135"/>
                <a:gd name="connsiteX1" fmla="*/ 213064 w 622618"/>
                <a:gd name="connsiteY1" fmla="*/ 3606 h 521135"/>
                <a:gd name="connsiteX2" fmla="*/ 525716 w 622618"/>
                <a:gd name="connsiteY2" fmla="*/ 495191 h 521135"/>
                <a:gd name="connsiteX3" fmla="*/ 425973 w 622618"/>
                <a:gd name="connsiteY3" fmla="*/ 481208 h 521135"/>
                <a:gd name="connsiteX4" fmla="*/ 390666 w 622618"/>
                <a:gd name="connsiteY4" fmla="*/ 366893 h 521135"/>
                <a:gd name="connsiteX5" fmla="*/ 404964 w 622618"/>
                <a:gd name="connsiteY5" fmla="*/ 220333 h 521135"/>
                <a:gd name="connsiteX6" fmla="*/ 267204 w 622618"/>
                <a:gd name="connsiteY6" fmla="*/ 174168 h 521135"/>
                <a:gd name="connsiteX7" fmla="*/ 178963 w 622618"/>
                <a:gd name="connsiteY7" fmla="*/ 291445 h 521135"/>
                <a:gd name="connsiteX8" fmla="*/ 260 w 622618"/>
                <a:gd name="connsiteY8" fmla="*/ 300148 h 521135"/>
                <a:gd name="connsiteX0" fmla="*/ 260 w 672647"/>
                <a:gd name="connsiteY0" fmla="*/ 300148 h 502095"/>
                <a:gd name="connsiteX1" fmla="*/ 213064 w 672647"/>
                <a:gd name="connsiteY1" fmla="*/ 3606 h 502095"/>
                <a:gd name="connsiteX2" fmla="*/ 525716 w 672647"/>
                <a:gd name="connsiteY2" fmla="*/ 495191 h 502095"/>
                <a:gd name="connsiteX3" fmla="*/ 425973 w 672647"/>
                <a:gd name="connsiteY3" fmla="*/ 481208 h 502095"/>
                <a:gd name="connsiteX4" fmla="*/ 390666 w 672647"/>
                <a:gd name="connsiteY4" fmla="*/ 366893 h 502095"/>
                <a:gd name="connsiteX5" fmla="*/ 404964 w 672647"/>
                <a:gd name="connsiteY5" fmla="*/ 220333 h 502095"/>
                <a:gd name="connsiteX6" fmla="*/ 267204 w 672647"/>
                <a:gd name="connsiteY6" fmla="*/ 174168 h 502095"/>
                <a:gd name="connsiteX7" fmla="*/ 178963 w 672647"/>
                <a:gd name="connsiteY7" fmla="*/ 291445 h 502095"/>
                <a:gd name="connsiteX8" fmla="*/ 260 w 672647"/>
                <a:gd name="connsiteY8" fmla="*/ 300148 h 502095"/>
                <a:gd name="connsiteX0" fmla="*/ 99 w 525864"/>
                <a:gd name="connsiteY0" fmla="*/ 302832 h 529912"/>
                <a:gd name="connsiteX1" fmla="*/ 436584 w 525864"/>
                <a:gd name="connsiteY1" fmla="*/ 3562 h 529912"/>
                <a:gd name="connsiteX2" fmla="*/ 525555 w 525864"/>
                <a:gd name="connsiteY2" fmla="*/ 497875 h 529912"/>
                <a:gd name="connsiteX3" fmla="*/ 425812 w 525864"/>
                <a:gd name="connsiteY3" fmla="*/ 483892 h 529912"/>
                <a:gd name="connsiteX4" fmla="*/ 390505 w 525864"/>
                <a:gd name="connsiteY4" fmla="*/ 369577 h 529912"/>
                <a:gd name="connsiteX5" fmla="*/ 404803 w 525864"/>
                <a:gd name="connsiteY5" fmla="*/ 223017 h 529912"/>
                <a:gd name="connsiteX6" fmla="*/ 267043 w 525864"/>
                <a:gd name="connsiteY6" fmla="*/ 176852 h 529912"/>
                <a:gd name="connsiteX7" fmla="*/ 178802 w 525864"/>
                <a:gd name="connsiteY7" fmla="*/ 294129 h 529912"/>
                <a:gd name="connsiteX8" fmla="*/ 99 w 525864"/>
                <a:gd name="connsiteY8" fmla="*/ 302832 h 529912"/>
                <a:gd name="connsiteX0" fmla="*/ 262 w 526019"/>
                <a:gd name="connsiteY0" fmla="*/ 328201 h 555281"/>
                <a:gd name="connsiteX1" fmla="*/ 436747 w 526019"/>
                <a:gd name="connsiteY1" fmla="*/ 28931 h 555281"/>
                <a:gd name="connsiteX2" fmla="*/ 525718 w 526019"/>
                <a:gd name="connsiteY2" fmla="*/ 523244 h 555281"/>
                <a:gd name="connsiteX3" fmla="*/ 425975 w 526019"/>
                <a:gd name="connsiteY3" fmla="*/ 509261 h 555281"/>
                <a:gd name="connsiteX4" fmla="*/ 390668 w 526019"/>
                <a:gd name="connsiteY4" fmla="*/ 394946 h 555281"/>
                <a:gd name="connsiteX5" fmla="*/ 404966 w 526019"/>
                <a:gd name="connsiteY5" fmla="*/ 248386 h 555281"/>
                <a:gd name="connsiteX6" fmla="*/ 267206 w 526019"/>
                <a:gd name="connsiteY6" fmla="*/ 202221 h 555281"/>
                <a:gd name="connsiteX7" fmla="*/ 178965 w 526019"/>
                <a:gd name="connsiteY7" fmla="*/ 319498 h 555281"/>
                <a:gd name="connsiteX8" fmla="*/ 262 w 526019"/>
                <a:gd name="connsiteY8" fmla="*/ 328201 h 555281"/>
                <a:gd name="connsiteX0" fmla="*/ 212 w 645315"/>
                <a:gd name="connsiteY0" fmla="*/ 352117 h 579197"/>
                <a:gd name="connsiteX1" fmla="*/ 436697 w 645315"/>
                <a:gd name="connsiteY1" fmla="*/ 52847 h 579197"/>
                <a:gd name="connsiteX2" fmla="*/ 525668 w 645315"/>
                <a:gd name="connsiteY2" fmla="*/ 547160 h 579197"/>
                <a:gd name="connsiteX3" fmla="*/ 425925 w 645315"/>
                <a:gd name="connsiteY3" fmla="*/ 533177 h 579197"/>
                <a:gd name="connsiteX4" fmla="*/ 390618 w 645315"/>
                <a:gd name="connsiteY4" fmla="*/ 418862 h 579197"/>
                <a:gd name="connsiteX5" fmla="*/ 404916 w 645315"/>
                <a:gd name="connsiteY5" fmla="*/ 272302 h 579197"/>
                <a:gd name="connsiteX6" fmla="*/ 267156 w 645315"/>
                <a:gd name="connsiteY6" fmla="*/ 226137 h 579197"/>
                <a:gd name="connsiteX7" fmla="*/ 178915 w 645315"/>
                <a:gd name="connsiteY7" fmla="*/ 343414 h 579197"/>
                <a:gd name="connsiteX8" fmla="*/ 212 w 645315"/>
                <a:gd name="connsiteY8" fmla="*/ 352117 h 579197"/>
                <a:gd name="connsiteX0" fmla="*/ 212 w 664586"/>
                <a:gd name="connsiteY0" fmla="*/ 352117 h 555776"/>
                <a:gd name="connsiteX1" fmla="*/ 436697 w 664586"/>
                <a:gd name="connsiteY1" fmla="*/ 52847 h 555776"/>
                <a:gd name="connsiteX2" fmla="*/ 525668 w 664586"/>
                <a:gd name="connsiteY2" fmla="*/ 547160 h 555776"/>
                <a:gd name="connsiteX3" fmla="*/ 425925 w 664586"/>
                <a:gd name="connsiteY3" fmla="*/ 533177 h 555776"/>
                <a:gd name="connsiteX4" fmla="*/ 390618 w 664586"/>
                <a:gd name="connsiteY4" fmla="*/ 418862 h 555776"/>
                <a:gd name="connsiteX5" fmla="*/ 404916 w 664586"/>
                <a:gd name="connsiteY5" fmla="*/ 272302 h 555776"/>
                <a:gd name="connsiteX6" fmla="*/ 267156 w 664586"/>
                <a:gd name="connsiteY6" fmla="*/ 226137 h 555776"/>
                <a:gd name="connsiteX7" fmla="*/ 178915 w 664586"/>
                <a:gd name="connsiteY7" fmla="*/ 343414 h 555776"/>
                <a:gd name="connsiteX8" fmla="*/ 212 w 664586"/>
                <a:gd name="connsiteY8" fmla="*/ 352117 h 555776"/>
                <a:gd name="connsiteX0" fmla="*/ 212 w 664586"/>
                <a:gd name="connsiteY0" fmla="*/ 352117 h 555776"/>
                <a:gd name="connsiteX1" fmla="*/ 436697 w 664586"/>
                <a:gd name="connsiteY1" fmla="*/ 52847 h 555776"/>
                <a:gd name="connsiteX2" fmla="*/ 525668 w 664586"/>
                <a:gd name="connsiteY2" fmla="*/ 547160 h 555776"/>
                <a:gd name="connsiteX3" fmla="*/ 425925 w 664586"/>
                <a:gd name="connsiteY3" fmla="*/ 533177 h 555776"/>
                <a:gd name="connsiteX4" fmla="*/ 390618 w 664586"/>
                <a:gd name="connsiteY4" fmla="*/ 418862 h 555776"/>
                <a:gd name="connsiteX5" fmla="*/ 404916 w 664586"/>
                <a:gd name="connsiteY5" fmla="*/ 272302 h 555776"/>
                <a:gd name="connsiteX6" fmla="*/ 267156 w 664586"/>
                <a:gd name="connsiteY6" fmla="*/ 226137 h 555776"/>
                <a:gd name="connsiteX7" fmla="*/ 177706 w 664586"/>
                <a:gd name="connsiteY7" fmla="*/ 369032 h 555776"/>
                <a:gd name="connsiteX8" fmla="*/ 212 w 664586"/>
                <a:gd name="connsiteY8" fmla="*/ 352117 h 555776"/>
                <a:gd name="connsiteX0" fmla="*/ 100 w 551635"/>
                <a:gd name="connsiteY0" fmla="*/ 356208 h 504487"/>
                <a:gd name="connsiteX1" fmla="*/ 435656 w 551635"/>
                <a:gd name="connsiteY1" fmla="*/ 1558 h 504487"/>
                <a:gd name="connsiteX2" fmla="*/ 524627 w 551635"/>
                <a:gd name="connsiteY2" fmla="*/ 495871 h 504487"/>
                <a:gd name="connsiteX3" fmla="*/ 424884 w 551635"/>
                <a:gd name="connsiteY3" fmla="*/ 481888 h 504487"/>
                <a:gd name="connsiteX4" fmla="*/ 389577 w 551635"/>
                <a:gd name="connsiteY4" fmla="*/ 367573 h 504487"/>
                <a:gd name="connsiteX5" fmla="*/ 403875 w 551635"/>
                <a:gd name="connsiteY5" fmla="*/ 221013 h 504487"/>
                <a:gd name="connsiteX6" fmla="*/ 266115 w 551635"/>
                <a:gd name="connsiteY6" fmla="*/ 174848 h 504487"/>
                <a:gd name="connsiteX7" fmla="*/ 176665 w 551635"/>
                <a:gd name="connsiteY7" fmla="*/ 317743 h 504487"/>
                <a:gd name="connsiteX8" fmla="*/ 100 w 551635"/>
                <a:gd name="connsiteY8" fmla="*/ 356208 h 504487"/>
                <a:gd name="connsiteX0" fmla="*/ 100 w 551635"/>
                <a:gd name="connsiteY0" fmla="*/ 356208 h 504487"/>
                <a:gd name="connsiteX1" fmla="*/ 435656 w 551635"/>
                <a:gd name="connsiteY1" fmla="*/ 1558 h 504487"/>
                <a:gd name="connsiteX2" fmla="*/ 524627 w 551635"/>
                <a:gd name="connsiteY2" fmla="*/ 495871 h 504487"/>
                <a:gd name="connsiteX3" fmla="*/ 424884 w 551635"/>
                <a:gd name="connsiteY3" fmla="*/ 481888 h 504487"/>
                <a:gd name="connsiteX4" fmla="*/ 389577 w 551635"/>
                <a:gd name="connsiteY4" fmla="*/ 367573 h 504487"/>
                <a:gd name="connsiteX5" fmla="*/ 403875 w 551635"/>
                <a:gd name="connsiteY5" fmla="*/ 221013 h 504487"/>
                <a:gd name="connsiteX6" fmla="*/ 266115 w 551635"/>
                <a:gd name="connsiteY6" fmla="*/ 174848 h 504487"/>
                <a:gd name="connsiteX7" fmla="*/ 176665 w 551635"/>
                <a:gd name="connsiteY7" fmla="*/ 317743 h 504487"/>
                <a:gd name="connsiteX8" fmla="*/ 100 w 551635"/>
                <a:gd name="connsiteY8" fmla="*/ 356208 h 504487"/>
                <a:gd name="connsiteX0" fmla="*/ 100 w 551635"/>
                <a:gd name="connsiteY0" fmla="*/ 356208 h 504487"/>
                <a:gd name="connsiteX1" fmla="*/ 435656 w 551635"/>
                <a:gd name="connsiteY1" fmla="*/ 1558 h 504487"/>
                <a:gd name="connsiteX2" fmla="*/ 524627 w 551635"/>
                <a:gd name="connsiteY2" fmla="*/ 495871 h 504487"/>
                <a:gd name="connsiteX3" fmla="*/ 424884 w 551635"/>
                <a:gd name="connsiteY3" fmla="*/ 481888 h 504487"/>
                <a:gd name="connsiteX4" fmla="*/ 389577 w 551635"/>
                <a:gd name="connsiteY4" fmla="*/ 367573 h 504487"/>
                <a:gd name="connsiteX5" fmla="*/ 403875 w 551635"/>
                <a:gd name="connsiteY5" fmla="*/ 221013 h 504487"/>
                <a:gd name="connsiteX6" fmla="*/ 266115 w 551635"/>
                <a:gd name="connsiteY6" fmla="*/ 174848 h 504487"/>
                <a:gd name="connsiteX7" fmla="*/ 176665 w 551635"/>
                <a:gd name="connsiteY7" fmla="*/ 317743 h 504487"/>
                <a:gd name="connsiteX8" fmla="*/ 100 w 551635"/>
                <a:gd name="connsiteY8" fmla="*/ 356208 h 504487"/>
                <a:gd name="connsiteX0" fmla="*/ 1682 w 553429"/>
                <a:gd name="connsiteY0" fmla="*/ 371129 h 519408"/>
                <a:gd name="connsiteX1" fmla="*/ 437238 w 553429"/>
                <a:gd name="connsiteY1" fmla="*/ 16479 h 519408"/>
                <a:gd name="connsiteX2" fmla="*/ 526209 w 553429"/>
                <a:gd name="connsiteY2" fmla="*/ 510792 h 519408"/>
                <a:gd name="connsiteX3" fmla="*/ 426466 w 553429"/>
                <a:gd name="connsiteY3" fmla="*/ 496809 h 519408"/>
                <a:gd name="connsiteX4" fmla="*/ 391159 w 553429"/>
                <a:gd name="connsiteY4" fmla="*/ 382494 h 519408"/>
                <a:gd name="connsiteX5" fmla="*/ 405457 w 553429"/>
                <a:gd name="connsiteY5" fmla="*/ 235934 h 519408"/>
                <a:gd name="connsiteX6" fmla="*/ 267697 w 553429"/>
                <a:gd name="connsiteY6" fmla="*/ 189769 h 519408"/>
                <a:gd name="connsiteX7" fmla="*/ 178247 w 553429"/>
                <a:gd name="connsiteY7" fmla="*/ 332664 h 519408"/>
                <a:gd name="connsiteX8" fmla="*/ 1682 w 553429"/>
                <a:gd name="connsiteY8" fmla="*/ 371129 h 519408"/>
                <a:gd name="connsiteX0" fmla="*/ 905 w 632264"/>
                <a:gd name="connsiteY0" fmla="*/ 401483 h 549762"/>
                <a:gd name="connsiteX1" fmla="*/ 436461 w 632264"/>
                <a:gd name="connsiteY1" fmla="*/ 46833 h 549762"/>
                <a:gd name="connsiteX2" fmla="*/ 525432 w 632264"/>
                <a:gd name="connsiteY2" fmla="*/ 541146 h 549762"/>
                <a:gd name="connsiteX3" fmla="*/ 425689 w 632264"/>
                <a:gd name="connsiteY3" fmla="*/ 527163 h 549762"/>
                <a:gd name="connsiteX4" fmla="*/ 390382 w 632264"/>
                <a:gd name="connsiteY4" fmla="*/ 412848 h 549762"/>
                <a:gd name="connsiteX5" fmla="*/ 404680 w 632264"/>
                <a:gd name="connsiteY5" fmla="*/ 266288 h 549762"/>
                <a:gd name="connsiteX6" fmla="*/ 266920 w 632264"/>
                <a:gd name="connsiteY6" fmla="*/ 220123 h 549762"/>
                <a:gd name="connsiteX7" fmla="*/ 177470 w 632264"/>
                <a:gd name="connsiteY7" fmla="*/ 363018 h 549762"/>
                <a:gd name="connsiteX8" fmla="*/ 905 w 632264"/>
                <a:gd name="connsiteY8" fmla="*/ 401483 h 549762"/>
                <a:gd name="connsiteX0" fmla="*/ 98 w 553467"/>
                <a:gd name="connsiteY0" fmla="*/ 365621 h 504245"/>
                <a:gd name="connsiteX1" fmla="*/ 437437 w 553467"/>
                <a:gd name="connsiteY1" fmla="*/ 1316 h 504245"/>
                <a:gd name="connsiteX2" fmla="*/ 526408 w 553467"/>
                <a:gd name="connsiteY2" fmla="*/ 495629 h 504245"/>
                <a:gd name="connsiteX3" fmla="*/ 426665 w 553467"/>
                <a:gd name="connsiteY3" fmla="*/ 481646 h 504245"/>
                <a:gd name="connsiteX4" fmla="*/ 391358 w 553467"/>
                <a:gd name="connsiteY4" fmla="*/ 367331 h 504245"/>
                <a:gd name="connsiteX5" fmla="*/ 405656 w 553467"/>
                <a:gd name="connsiteY5" fmla="*/ 220771 h 504245"/>
                <a:gd name="connsiteX6" fmla="*/ 267896 w 553467"/>
                <a:gd name="connsiteY6" fmla="*/ 174606 h 504245"/>
                <a:gd name="connsiteX7" fmla="*/ 178446 w 553467"/>
                <a:gd name="connsiteY7" fmla="*/ 317501 h 504245"/>
                <a:gd name="connsiteX8" fmla="*/ 98 w 553467"/>
                <a:gd name="connsiteY8" fmla="*/ 365621 h 504245"/>
                <a:gd name="connsiteX0" fmla="*/ 253 w 552789"/>
                <a:gd name="connsiteY0" fmla="*/ 394187 h 532811"/>
                <a:gd name="connsiteX1" fmla="*/ 437592 w 552789"/>
                <a:gd name="connsiteY1" fmla="*/ 29882 h 532811"/>
                <a:gd name="connsiteX2" fmla="*/ 526563 w 552789"/>
                <a:gd name="connsiteY2" fmla="*/ 524195 h 532811"/>
                <a:gd name="connsiteX3" fmla="*/ 426820 w 552789"/>
                <a:gd name="connsiteY3" fmla="*/ 510212 h 532811"/>
                <a:gd name="connsiteX4" fmla="*/ 391513 w 552789"/>
                <a:gd name="connsiteY4" fmla="*/ 395897 h 532811"/>
                <a:gd name="connsiteX5" fmla="*/ 405811 w 552789"/>
                <a:gd name="connsiteY5" fmla="*/ 249337 h 532811"/>
                <a:gd name="connsiteX6" fmla="*/ 268051 w 552789"/>
                <a:gd name="connsiteY6" fmla="*/ 203172 h 532811"/>
                <a:gd name="connsiteX7" fmla="*/ 178601 w 552789"/>
                <a:gd name="connsiteY7" fmla="*/ 346067 h 532811"/>
                <a:gd name="connsiteX8" fmla="*/ 253 w 552789"/>
                <a:gd name="connsiteY8" fmla="*/ 394187 h 532811"/>
                <a:gd name="connsiteX0" fmla="*/ 244 w 610978"/>
                <a:gd name="connsiteY0" fmla="*/ 398385 h 537009"/>
                <a:gd name="connsiteX1" fmla="*/ 437583 w 610978"/>
                <a:gd name="connsiteY1" fmla="*/ 34080 h 537009"/>
                <a:gd name="connsiteX2" fmla="*/ 526554 w 610978"/>
                <a:gd name="connsiteY2" fmla="*/ 528393 h 537009"/>
                <a:gd name="connsiteX3" fmla="*/ 426811 w 610978"/>
                <a:gd name="connsiteY3" fmla="*/ 514410 h 537009"/>
                <a:gd name="connsiteX4" fmla="*/ 391504 w 610978"/>
                <a:gd name="connsiteY4" fmla="*/ 400095 h 537009"/>
                <a:gd name="connsiteX5" fmla="*/ 405802 w 610978"/>
                <a:gd name="connsiteY5" fmla="*/ 253535 h 537009"/>
                <a:gd name="connsiteX6" fmla="*/ 268042 w 610978"/>
                <a:gd name="connsiteY6" fmla="*/ 207370 h 537009"/>
                <a:gd name="connsiteX7" fmla="*/ 178592 w 610978"/>
                <a:gd name="connsiteY7" fmla="*/ 350265 h 537009"/>
                <a:gd name="connsiteX8" fmla="*/ 244 w 610978"/>
                <a:gd name="connsiteY8" fmla="*/ 398385 h 537009"/>
                <a:gd name="connsiteX0" fmla="*/ 809 w 615480"/>
                <a:gd name="connsiteY0" fmla="*/ 403225 h 541849"/>
                <a:gd name="connsiteX1" fmla="*/ 438148 w 615480"/>
                <a:gd name="connsiteY1" fmla="*/ 38920 h 541849"/>
                <a:gd name="connsiteX2" fmla="*/ 527119 w 615480"/>
                <a:gd name="connsiteY2" fmla="*/ 533233 h 541849"/>
                <a:gd name="connsiteX3" fmla="*/ 427376 w 615480"/>
                <a:gd name="connsiteY3" fmla="*/ 519250 h 541849"/>
                <a:gd name="connsiteX4" fmla="*/ 392069 w 615480"/>
                <a:gd name="connsiteY4" fmla="*/ 404935 h 541849"/>
                <a:gd name="connsiteX5" fmla="*/ 406367 w 615480"/>
                <a:gd name="connsiteY5" fmla="*/ 258375 h 541849"/>
                <a:gd name="connsiteX6" fmla="*/ 268607 w 615480"/>
                <a:gd name="connsiteY6" fmla="*/ 212210 h 541849"/>
                <a:gd name="connsiteX7" fmla="*/ 179157 w 615480"/>
                <a:gd name="connsiteY7" fmla="*/ 355105 h 541849"/>
                <a:gd name="connsiteX8" fmla="*/ 809 w 615480"/>
                <a:gd name="connsiteY8" fmla="*/ 403225 h 541849"/>
                <a:gd name="connsiteX0" fmla="*/ 10374 w 625045"/>
                <a:gd name="connsiteY0" fmla="*/ 403365 h 541989"/>
                <a:gd name="connsiteX1" fmla="*/ 447713 w 625045"/>
                <a:gd name="connsiteY1" fmla="*/ 39060 h 541989"/>
                <a:gd name="connsiteX2" fmla="*/ 536684 w 625045"/>
                <a:gd name="connsiteY2" fmla="*/ 533373 h 541989"/>
                <a:gd name="connsiteX3" fmla="*/ 436941 w 625045"/>
                <a:gd name="connsiteY3" fmla="*/ 519390 h 541989"/>
                <a:gd name="connsiteX4" fmla="*/ 401634 w 625045"/>
                <a:gd name="connsiteY4" fmla="*/ 405075 h 541989"/>
                <a:gd name="connsiteX5" fmla="*/ 415932 w 625045"/>
                <a:gd name="connsiteY5" fmla="*/ 258515 h 541989"/>
                <a:gd name="connsiteX6" fmla="*/ 278172 w 625045"/>
                <a:gd name="connsiteY6" fmla="*/ 212350 h 541989"/>
                <a:gd name="connsiteX7" fmla="*/ 188722 w 625045"/>
                <a:gd name="connsiteY7" fmla="*/ 355245 h 541989"/>
                <a:gd name="connsiteX8" fmla="*/ 10374 w 625045"/>
                <a:gd name="connsiteY8" fmla="*/ 403365 h 541989"/>
                <a:gd name="connsiteX0" fmla="*/ 7402 w 622185"/>
                <a:gd name="connsiteY0" fmla="*/ 395358 h 533982"/>
                <a:gd name="connsiteX1" fmla="*/ 444741 w 622185"/>
                <a:gd name="connsiteY1" fmla="*/ 31053 h 533982"/>
                <a:gd name="connsiteX2" fmla="*/ 533712 w 622185"/>
                <a:gd name="connsiteY2" fmla="*/ 525366 h 533982"/>
                <a:gd name="connsiteX3" fmla="*/ 433969 w 622185"/>
                <a:gd name="connsiteY3" fmla="*/ 511383 h 533982"/>
                <a:gd name="connsiteX4" fmla="*/ 398662 w 622185"/>
                <a:gd name="connsiteY4" fmla="*/ 397068 h 533982"/>
                <a:gd name="connsiteX5" fmla="*/ 412960 w 622185"/>
                <a:gd name="connsiteY5" fmla="*/ 250508 h 533982"/>
                <a:gd name="connsiteX6" fmla="*/ 275200 w 622185"/>
                <a:gd name="connsiteY6" fmla="*/ 204343 h 533982"/>
                <a:gd name="connsiteX7" fmla="*/ 185750 w 622185"/>
                <a:gd name="connsiteY7" fmla="*/ 347238 h 533982"/>
                <a:gd name="connsiteX8" fmla="*/ 7402 w 622185"/>
                <a:gd name="connsiteY8" fmla="*/ 395358 h 53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2185" h="533982">
                  <a:moveTo>
                    <a:pt x="7402" y="395358"/>
                  </a:moveTo>
                  <a:cubicBezTo>
                    <a:pt x="-32604" y="258723"/>
                    <a:pt x="86269" y="-108319"/>
                    <a:pt x="444741" y="31053"/>
                  </a:cubicBezTo>
                  <a:cubicBezTo>
                    <a:pt x="731016" y="142355"/>
                    <a:pt x="600823" y="481683"/>
                    <a:pt x="533712" y="525366"/>
                  </a:cubicBezTo>
                  <a:cubicBezTo>
                    <a:pt x="493740" y="551384"/>
                    <a:pt x="538128" y="510056"/>
                    <a:pt x="433969" y="511383"/>
                  </a:cubicBezTo>
                  <a:cubicBezTo>
                    <a:pt x="384528" y="374111"/>
                    <a:pt x="409159" y="459019"/>
                    <a:pt x="398662" y="397068"/>
                  </a:cubicBezTo>
                  <a:cubicBezTo>
                    <a:pt x="440039" y="357653"/>
                    <a:pt x="446022" y="296317"/>
                    <a:pt x="412960" y="250508"/>
                  </a:cubicBezTo>
                  <a:cubicBezTo>
                    <a:pt x="382691" y="208569"/>
                    <a:pt x="326936" y="189885"/>
                    <a:pt x="275200" y="204343"/>
                  </a:cubicBezTo>
                  <a:cubicBezTo>
                    <a:pt x="220463" y="219640"/>
                    <a:pt x="182789" y="293722"/>
                    <a:pt x="185750" y="347238"/>
                  </a:cubicBezTo>
                  <a:cubicBezTo>
                    <a:pt x="83970" y="322178"/>
                    <a:pt x="98243" y="323841"/>
                    <a:pt x="7402" y="395358"/>
                  </a:cubicBez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FC2776B3-0E50-C542-A947-860925F59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371246" y="417991"/>
              <a:ext cx="150613" cy="1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58042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52B496D-CF03-42EB-8F77-73346B92C9DF}"/>
              </a:ext>
            </a:extLst>
          </p:cNvPr>
          <p:cNvSpPr/>
          <p:nvPr userDrawn="1"/>
        </p:nvSpPr>
        <p:spPr>
          <a:xfrm>
            <a:off x="1709190" y="0"/>
            <a:ext cx="10482810" cy="685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bg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72AEC-7234-4B28-9629-F5A92BE6A4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1419" y="775970"/>
            <a:ext cx="6430886" cy="2913380"/>
          </a:xfrm>
        </p:spPr>
        <p:txBody>
          <a:bodyPr anchor="b"/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Divider Slide Text</a:t>
            </a:r>
          </a:p>
        </p:txBody>
      </p:sp>
      <p:sp>
        <p:nvSpPr>
          <p:cNvPr id="46" name="Text Placeholder 41">
            <a:extLst>
              <a:ext uri="{FF2B5EF4-FFF2-40B4-BE49-F238E27FC236}">
                <a16:creationId xmlns:a16="http://schemas.microsoft.com/office/drawing/2014/main" id="{10FB7CAE-0346-4142-91E5-CD5222B19E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35200" y="3644900"/>
            <a:ext cx="6430963" cy="131445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Slide Number Placeholder 5">
            <a:extLst>
              <a:ext uri="{FF2B5EF4-FFF2-40B4-BE49-F238E27FC236}">
                <a16:creationId xmlns:a16="http://schemas.microsoft.com/office/drawing/2014/main" id="{A54740C7-DC14-4415-B0A8-C4E6F2BC2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9640" y="6317107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2063D68E-0E29-9146-BB54-0729DD118D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7152" y="6367316"/>
            <a:ext cx="976724" cy="19534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8247B45-C09F-D54B-A370-C396335E6D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9160" y="290971"/>
            <a:ext cx="1075849" cy="30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132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rait Print Hand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9DC0FF-F7CD-43C5-8CB6-9B8DF9B602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353800" y="195260"/>
            <a:ext cx="598488" cy="64238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F28873-D3C1-43E3-8018-319B50F53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43025" y="195260"/>
            <a:ext cx="8943975" cy="64238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4FD6B-8BB6-42B9-ABBD-DFE5E08792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486567" y="415132"/>
            <a:ext cx="804866" cy="365125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fld id="{68DF629A-FA29-48CC-BB18-3E535D6096F3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3D715-41D8-4FBB-9BEF-09A83A3D7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539872" y="3246437"/>
            <a:ext cx="4857744" cy="365126"/>
          </a:xfr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09CAB-9482-429D-B86D-71C94EE80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508397" y="6055914"/>
            <a:ext cx="761206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C1C3CED2-0084-4824-BF3B-077572D606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ECFFD6-C49A-4D66-A3C0-4FF41CE71A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5400000">
            <a:off x="7805340" y="3192860"/>
            <a:ext cx="6423820" cy="428625"/>
          </a:xfrm>
        </p:spPr>
        <p:txBody>
          <a:bodyPr/>
          <a:lstStyle>
            <a:lvl1pPr marL="0" indent="0">
              <a:buFontTx/>
              <a:buNone/>
              <a:defRPr b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D7A1D10-5222-D64E-9593-D4CD742F8B9E}"/>
              </a:ext>
            </a:extLst>
          </p:cNvPr>
          <p:cNvGrpSpPr/>
          <p:nvPr userDrawn="1"/>
        </p:nvGrpSpPr>
        <p:grpSpPr>
          <a:xfrm>
            <a:off x="11012" y="1"/>
            <a:ext cx="585887" cy="6858001"/>
            <a:chOff x="11012" y="1"/>
            <a:chExt cx="585887" cy="68580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29B382D-5ABE-BA41-9B6E-6D6B878559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5400000">
              <a:off x="-3125045" y="3136058"/>
              <a:ext cx="6858001" cy="585887"/>
            </a:xfrm>
            <a:prstGeom prst="rect">
              <a:avLst/>
            </a:prstGeom>
          </p:spPr>
        </p:pic>
        <p:pic>
          <p:nvPicPr>
            <p:cNvPr id="14" name="Picture 13" descr="A close up of a sign&#10;&#10;Description automatically generated">
              <a:extLst>
                <a:ext uri="{FF2B5EF4-FFF2-40B4-BE49-F238E27FC236}">
                  <a16:creationId xmlns:a16="http://schemas.microsoft.com/office/drawing/2014/main" id="{599BED91-CD3B-AE4C-A337-E40C03C55F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5400000">
              <a:off x="-170431" y="6061520"/>
              <a:ext cx="924134" cy="190986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14DB29A9-2FF5-9240-9AA7-7555278734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80639" y="502093"/>
              <a:ext cx="802743" cy="2282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884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ie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95D318-0EAA-491A-A681-F67F9F358011}"/>
              </a:ext>
            </a:extLst>
          </p:cNvPr>
          <p:cNvSpPr/>
          <p:nvPr userDrawn="1"/>
        </p:nvSpPr>
        <p:spPr>
          <a:xfrm>
            <a:off x="350204" y="611878"/>
            <a:ext cx="11841796" cy="455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71A2D2-5584-4D93-9587-EB1FE961DFE5}"/>
              </a:ext>
            </a:extLst>
          </p:cNvPr>
          <p:cNvSpPr/>
          <p:nvPr userDrawn="1"/>
        </p:nvSpPr>
        <p:spPr>
          <a:xfrm>
            <a:off x="350204" y="1577340"/>
            <a:ext cx="11681223" cy="4090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EE7540-09EA-4731-A04D-A70274D6C234}"/>
              </a:ext>
            </a:extLst>
          </p:cNvPr>
          <p:cNvSpPr/>
          <p:nvPr userDrawn="1"/>
        </p:nvSpPr>
        <p:spPr>
          <a:xfrm>
            <a:off x="350204" y="117578"/>
            <a:ext cx="11841796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85E1B9-7A9F-40EE-9F86-3A2CA72C1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19" y="1487695"/>
            <a:ext cx="11491277" cy="1107996"/>
          </a:xfrm>
        </p:spPr>
        <p:txBody>
          <a:bodyPr anchor="ctr">
            <a:spAutoFit/>
          </a:bodyPr>
          <a:lstStyle>
            <a:lvl1pPr algn="ctr">
              <a:lnSpc>
                <a:spcPct val="100000"/>
              </a:lnSpc>
              <a:spcAft>
                <a:spcPts val="1200"/>
              </a:spcAft>
              <a:defRPr sz="6600" b="1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1C2809-AA0C-7D4A-91D8-35DADFE861B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0995" y="3053336"/>
            <a:ext cx="11490325" cy="2703669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edit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2663AA7-3F2F-8B4E-BAED-5EA0CF67F2BE}"/>
              </a:ext>
            </a:extLst>
          </p:cNvPr>
          <p:cNvGrpSpPr/>
          <p:nvPr userDrawn="1"/>
        </p:nvGrpSpPr>
        <p:grpSpPr>
          <a:xfrm>
            <a:off x="0" y="6032499"/>
            <a:ext cx="12192000" cy="825500"/>
            <a:chOff x="0" y="6032499"/>
            <a:chExt cx="12192000" cy="8255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81714BA-6A99-854B-BB8A-ED003B29DF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032499"/>
              <a:ext cx="12192000" cy="825500"/>
            </a:xfrm>
            <a:prstGeom prst="rect">
              <a:avLst/>
            </a:prstGeom>
          </p:spPr>
        </p:pic>
        <p:pic>
          <p:nvPicPr>
            <p:cNvPr id="12" name="Picture 11" descr="A close up of a sign&#10;&#10;Description automatically generated">
              <a:extLst>
                <a:ext uri="{FF2B5EF4-FFF2-40B4-BE49-F238E27FC236}">
                  <a16:creationId xmlns:a16="http://schemas.microsoft.com/office/drawing/2014/main" id="{CD878F0A-FF8B-E842-A4E2-C19154699D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662686" y="6352033"/>
              <a:ext cx="1238539" cy="255964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825F58C4-54AB-D040-BC63-54155BB7F8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0204" y="6288043"/>
              <a:ext cx="1075849" cy="3059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881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Base Slide - G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95D318-0EAA-491A-A681-F67F9F358011}"/>
              </a:ext>
            </a:extLst>
          </p:cNvPr>
          <p:cNvSpPr/>
          <p:nvPr userDrawn="1"/>
        </p:nvSpPr>
        <p:spPr>
          <a:xfrm>
            <a:off x="350204" y="754244"/>
            <a:ext cx="11841796" cy="455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71A2D2-5584-4D93-9587-EB1FE961DFE5}"/>
              </a:ext>
            </a:extLst>
          </p:cNvPr>
          <p:cNvSpPr/>
          <p:nvPr userDrawn="1"/>
        </p:nvSpPr>
        <p:spPr>
          <a:xfrm>
            <a:off x="350204" y="1577340"/>
            <a:ext cx="11681538" cy="4090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EE7540-09EA-4731-A04D-A70274D6C234}"/>
              </a:ext>
            </a:extLst>
          </p:cNvPr>
          <p:cNvSpPr/>
          <p:nvPr userDrawn="1"/>
        </p:nvSpPr>
        <p:spPr>
          <a:xfrm>
            <a:off x="350204" y="251251"/>
            <a:ext cx="11841796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85E1B9-7A9F-40EE-9F86-3A2CA72C1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519" y="251251"/>
            <a:ext cx="10817080" cy="640080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a Title to the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C3E85-18B6-4C37-B246-B38E555D02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0519" y="1577340"/>
            <a:ext cx="11681223" cy="409003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800" b="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8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6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4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400"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Add some Body Copy to the Slide</a:t>
            </a:r>
          </a:p>
          <a:p>
            <a:pPr lvl="1"/>
            <a:r>
              <a:rPr lang="en-US"/>
              <a:t>First Bullet Point Level</a:t>
            </a:r>
          </a:p>
          <a:p>
            <a:pPr lvl="2"/>
            <a:r>
              <a:rPr lang="en-US"/>
              <a:t>Second Bullet Point Level</a:t>
            </a:r>
          </a:p>
          <a:p>
            <a:pPr lvl="3"/>
            <a:r>
              <a:rPr lang="en-US"/>
              <a:t>Third Bullet Point Level</a:t>
            </a:r>
          </a:p>
          <a:p>
            <a:pPr lvl="4"/>
            <a:r>
              <a:rPr lang="en-US"/>
              <a:t>Fourth Buller Point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FD44248-6B17-49C0-A6E9-7AAF64D548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0204" y="748854"/>
            <a:ext cx="10826969" cy="45245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Add a Sub-Title to the Slide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530F654-9F4F-5E41-BCB7-5BBAB6DA38E9}"/>
              </a:ext>
            </a:extLst>
          </p:cNvPr>
          <p:cNvGrpSpPr/>
          <p:nvPr userDrawn="1"/>
        </p:nvGrpSpPr>
        <p:grpSpPr>
          <a:xfrm>
            <a:off x="0" y="6032499"/>
            <a:ext cx="12192000" cy="825500"/>
            <a:chOff x="0" y="6032499"/>
            <a:chExt cx="12192000" cy="8255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643418C-49D6-3947-9B54-BA24509215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032499"/>
              <a:ext cx="12192000" cy="825500"/>
            </a:xfrm>
            <a:prstGeom prst="rect">
              <a:avLst/>
            </a:prstGeom>
          </p:spPr>
        </p:pic>
        <p:pic>
          <p:nvPicPr>
            <p:cNvPr id="14" name="Picture 13" descr="A close up of a sign&#10;&#10;Description automatically generated">
              <a:extLst>
                <a:ext uri="{FF2B5EF4-FFF2-40B4-BE49-F238E27FC236}">
                  <a16:creationId xmlns:a16="http://schemas.microsoft.com/office/drawing/2014/main" id="{0B63FD42-B681-B040-A93C-1B7FE59BC3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662686" y="6352033"/>
              <a:ext cx="1238539" cy="255964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5B2CF3F3-B000-5C4F-90AA-064B744820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0204" y="6288043"/>
              <a:ext cx="1075849" cy="305953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368784E-235E-7F43-8A4C-B35B2C2DC9E3}"/>
              </a:ext>
            </a:extLst>
          </p:cNvPr>
          <p:cNvGrpSpPr/>
          <p:nvPr userDrawn="1"/>
        </p:nvGrpSpPr>
        <p:grpSpPr>
          <a:xfrm>
            <a:off x="11290158" y="180205"/>
            <a:ext cx="717460" cy="648074"/>
            <a:chOff x="11112505" y="166057"/>
            <a:chExt cx="717460" cy="64807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2E92843-0819-DC42-B84D-3818473D1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3217091">
              <a:off x="11153529" y="217883"/>
              <a:ext cx="596248" cy="596248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13822E2-4B8E-324B-A6A9-89286AD15B8C}"/>
                </a:ext>
              </a:extLst>
            </p:cNvPr>
            <p:cNvSpPr txBox="1"/>
            <p:nvPr/>
          </p:nvSpPr>
          <p:spPr>
            <a:xfrm>
              <a:off x="11310125" y="166057"/>
              <a:ext cx="306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9BC7629-81A7-9947-BB3D-9645B89ED0A3}"/>
                </a:ext>
              </a:extLst>
            </p:cNvPr>
            <p:cNvSpPr txBox="1"/>
            <p:nvPr/>
          </p:nvSpPr>
          <p:spPr>
            <a:xfrm>
              <a:off x="11523626" y="469612"/>
              <a:ext cx="306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</a:rPr>
                <a:t>I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5875D9C-31AD-204E-9C0A-9CE408EC0261}"/>
                </a:ext>
              </a:extLst>
            </p:cNvPr>
            <p:cNvSpPr txBox="1"/>
            <p:nvPr/>
          </p:nvSpPr>
          <p:spPr>
            <a:xfrm>
              <a:off x="11112505" y="473099"/>
              <a:ext cx="306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38" name="Block Arc 24">
              <a:extLst>
                <a:ext uri="{FF2B5EF4-FFF2-40B4-BE49-F238E27FC236}">
                  <a16:creationId xmlns:a16="http://schemas.microsoft.com/office/drawing/2014/main" id="{1C862CB6-3545-1345-BE8D-BEEE27ED3FD7}"/>
                </a:ext>
              </a:extLst>
            </p:cNvPr>
            <p:cNvSpPr/>
            <p:nvPr/>
          </p:nvSpPr>
          <p:spPr>
            <a:xfrm rot="2084213">
              <a:off x="11170932" y="204725"/>
              <a:ext cx="622185" cy="533982"/>
            </a:xfrm>
            <a:custGeom>
              <a:avLst/>
              <a:gdLst>
                <a:gd name="connsiteX0" fmla="*/ 377 w 605276"/>
                <a:gd name="connsiteY0" fmla="*/ 309724 h 590008"/>
                <a:gd name="connsiteX1" fmla="*/ 213181 w 605276"/>
                <a:gd name="connsiteY1" fmla="*/ 13182 h 590008"/>
                <a:gd name="connsiteX2" fmla="*/ 556165 w 605276"/>
                <a:gd name="connsiteY2" fmla="*/ 133905 h 590008"/>
                <a:gd name="connsiteX3" fmla="*/ 522255 w 605276"/>
                <a:gd name="connsiteY3" fmla="*/ 497977 h 590008"/>
                <a:gd name="connsiteX4" fmla="*/ 390783 w 605276"/>
                <a:gd name="connsiteY4" fmla="*/ 376469 h 590008"/>
                <a:gd name="connsiteX5" fmla="*/ 405081 w 605276"/>
                <a:gd name="connsiteY5" fmla="*/ 229909 h 590008"/>
                <a:gd name="connsiteX6" fmla="*/ 267321 w 605276"/>
                <a:gd name="connsiteY6" fmla="*/ 183744 h 590008"/>
                <a:gd name="connsiteX7" fmla="*/ 179080 w 605276"/>
                <a:gd name="connsiteY7" fmla="*/ 301021 h 590008"/>
                <a:gd name="connsiteX8" fmla="*/ 377 w 605276"/>
                <a:gd name="connsiteY8" fmla="*/ 309724 h 590008"/>
                <a:gd name="connsiteX0" fmla="*/ 380 w 565608"/>
                <a:gd name="connsiteY0" fmla="*/ 306705 h 487765"/>
                <a:gd name="connsiteX1" fmla="*/ 213184 w 565608"/>
                <a:gd name="connsiteY1" fmla="*/ 10163 h 487765"/>
                <a:gd name="connsiteX2" fmla="*/ 556168 w 565608"/>
                <a:gd name="connsiteY2" fmla="*/ 130886 h 487765"/>
                <a:gd name="connsiteX3" fmla="*/ 426093 w 565608"/>
                <a:gd name="connsiteY3" fmla="*/ 487765 h 487765"/>
                <a:gd name="connsiteX4" fmla="*/ 390786 w 565608"/>
                <a:gd name="connsiteY4" fmla="*/ 373450 h 487765"/>
                <a:gd name="connsiteX5" fmla="*/ 405084 w 565608"/>
                <a:gd name="connsiteY5" fmla="*/ 226890 h 487765"/>
                <a:gd name="connsiteX6" fmla="*/ 267324 w 565608"/>
                <a:gd name="connsiteY6" fmla="*/ 180725 h 487765"/>
                <a:gd name="connsiteX7" fmla="*/ 179083 w 565608"/>
                <a:gd name="connsiteY7" fmla="*/ 298002 h 487765"/>
                <a:gd name="connsiteX8" fmla="*/ 380 w 565608"/>
                <a:gd name="connsiteY8" fmla="*/ 306705 h 487765"/>
                <a:gd name="connsiteX0" fmla="*/ 380 w 565608"/>
                <a:gd name="connsiteY0" fmla="*/ 306705 h 487765"/>
                <a:gd name="connsiteX1" fmla="*/ 213184 w 565608"/>
                <a:gd name="connsiteY1" fmla="*/ 10163 h 487765"/>
                <a:gd name="connsiteX2" fmla="*/ 556168 w 565608"/>
                <a:gd name="connsiteY2" fmla="*/ 130886 h 487765"/>
                <a:gd name="connsiteX3" fmla="*/ 426093 w 565608"/>
                <a:gd name="connsiteY3" fmla="*/ 487765 h 487765"/>
                <a:gd name="connsiteX4" fmla="*/ 390786 w 565608"/>
                <a:gd name="connsiteY4" fmla="*/ 373450 h 487765"/>
                <a:gd name="connsiteX5" fmla="*/ 405084 w 565608"/>
                <a:gd name="connsiteY5" fmla="*/ 226890 h 487765"/>
                <a:gd name="connsiteX6" fmla="*/ 267324 w 565608"/>
                <a:gd name="connsiteY6" fmla="*/ 180725 h 487765"/>
                <a:gd name="connsiteX7" fmla="*/ 179083 w 565608"/>
                <a:gd name="connsiteY7" fmla="*/ 298002 h 487765"/>
                <a:gd name="connsiteX8" fmla="*/ 380 w 565608"/>
                <a:gd name="connsiteY8" fmla="*/ 306705 h 487765"/>
                <a:gd name="connsiteX0" fmla="*/ 380 w 565608"/>
                <a:gd name="connsiteY0" fmla="*/ 306705 h 487765"/>
                <a:gd name="connsiteX1" fmla="*/ 213184 w 565608"/>
                <a:gd name="connsiteY1" fmla="*/ 10163 h 487765"/>
                <a:gd name="connsiteX2" fmla="*/ 556168 w 565608"/>
                <a:gd name="connsiteY2" fmla="*/ 130886 h 487765"/>
                <a:gd name="connsiteX3" fmla="*/ 426093 w 565608"/>
                <a:gd name="connsiteY3" fmla="*/ 487765 h 487765"/>
                <a:gd name="connsiteX4" fmla="*/ 390786 w 565608"/>
                <a:gd name="connsiteY4" fmla="*/ 373450 h 487765"/>
                <a:gd name="connsiteX5" fmla="*/ 405084 w 565608"/>
                <a:gd name="connsiteY5" fmla="*/ 226890 h 487765"/>
                <a:gd name="connsiteX6" fmla="*/ 267324 w 565608"/>
                <a:gd name="connsiteY6" fmla="*/ 180725 h 487765"/>
                <a:gd name="connsiteX7" fmla="*/ 179083 w 565608"/>
                <a:gd name="connsiteY7" fmla="*/ 298002 h 487765"/>
                <a:gd name="connsiteX8" fmla="*/ 380 w 565608"/>
                <a:gd name="connsiteY8" fmla="*/ 306705 h 487765"/>
                <a:gd name="connsiteX0" fmla="*/ 260 w 538658"/>
                <a:gd name="connsiteY0" fmla="*/ 300148 h 515000"/>
                <a:gd name="connsiteX1" fmla="*/ 213064 w 538658"/>
                <a:gd name="connsiteY1" fmla="*/ 3606 h 515000"/>
                <a:gd name="connsiteX2" fmla="*/ 525716 w 538658"/>
                <a:gd name="connsiteY2" fmla="*/ 495191 h 515000"/>
                <a:gd name="connsiteX3" fmla="*/ 425973 w 538658"/>
                <a:gd name="connsiteY3" fmla="*/ 481208 h 515000"/>
                <a:gd name="connsiteX4" fmla="*/ 390666 w 538658"/>
                <a:gd name="connsiteY4" fmla="*/ 366893 h 515000"/>
                <a:gd name="connsiteX5" fmla="*/ 404964 w 538658"/>
                <a:gd name="connsiteY5" fmla="*/ 220333 h 515000"/>
                <a:gd name="connsiteX6" fmla="*/ 267204 w 538658"/>
                <a:gd name="connsiteY6" fmla="*/ 174168 h 515000"/>
                <a:gd name="connsiteX7" fmla="*/ 178963 w 538658"/>
                <a:gd name="connsiteY7" fmla="*/ 291445 h 515000"/>
                <a:gd name="connsiteX8" fmla="*/ 260 w 538658"/>
                <a:gd name="connsiteY8" fmla="*/ 300148 h 515000"/>
                <a:gd name="connsiteX0" fmla="*/ 260 w 581820"/>
                <a:gd name="connsiteY0" fmla="*/ 300148 h 504417"/>
                <a:gd name="connsiteX1" fmla="*/ 213064 w 581820"/>
                <a:gd name="connsiteY1" fmla="*/ 3606 h 504417"/>
                <a:gd name="connsiteX2" fmla="*/ 525716 w 581820"/>
                <a:gd name="connsiteY2" fmla="*/ 495191 h 504417"/>
                <a:gd name="connsiteX3" fmla="*/ 425973 w 581820"/>
                <a:gd name="connsiteY3" fmla="*/ 481208 h 504417"/>
                <a:gd name="connsiteX4" fmla="*/ 390666 w 581820"/>
                <a:gd name="connsiteY4" fmla="*/ 366893 h 504417"/>
                <a:gd name="connsiteX5" fmla="*/ 404964 w 581820"/>
                <a:gd name="connsiteY5" fmla="*/ 220333 h 504417"/>
                <a:gd name="connsiteX6" fmla="*/ 267204 w 581820"/>
                <a:gd name="connsiteY6" fmla="*/ 174168 h 504417"/>
                <a:gd name="connsiteX7" fmla="*/ 178963 w 581820"/>
                <a:gd name="connsiteY7" fmla="*/ 291445 h 504417"/>
                <a:gd name="connsiteX8" fmla="*/ 260 w 581820"/>
                <a:gd name="connsiteY8" fmla="*/ 300148 h 504417"/>
                <a:gd name="connsiteX0" fmla="*/ 260 w 579992"/>
                <a:gd name="connsiteY0" fmla="*/ 300148 h 507920"/>
                <a:gd name="connsiteX1" fmla="*/ 213064 w 579992"/>
                <a:gd name="connsiteY1" fmla="*/ 3606 h 507920"/>
                <a:gd name="connsiteX2" fmla="*/ 525716 w 579992"/>
                <a:gd name="connsiteY2" fmla="*/ 495191 h 507920"/>
                <a:gd name="connsiteX3" fmla="*/ 425973 w 579992"/>
                <a:gd name="connsiteY3" fmla="*/ 481208 h 507920"/>
                <a:gd name="connsiteX4" fmla="*/ 390666 w 579992"/>
                <a:gd name="connsiteY4" fmla="*/ 366893 h 507920"/>
                <a:gd name="connsiteX5" fmla="*/ 404964 w 579992"/>
                <a:gd name="connsiteY5" fmla="*/ 220333 h 507920"/>
                <a:gd name="connsiteX6" fmla="*/ 267204 w 579992"/>
                <a:gd name="connsiteY6" fmla="*/ 174168 h 507920"/>
                <a:gd name="connsiteX7" fmla="*/ 178963 w 579992"/>
                <a:gd name="connsiteY7" fmla="*/ 291445 h 507920"/>
                <a:gd name="connsiteX8" fmla="*/ 260 w 579992"/>
                <a:gd name="connsiteY8" fmla="*/ 300148 h 507920"/>
                <a:gd name="connsiteX0" fmla="*/ 260 w 579992"/>
                <a:gd name="connsiteY0" fmla="*/ 300148 h 518090"/>
                <a:gd name="connsiteX1" fmla="*/ 213064 w 579992"/>
                <a:gd name="connsiteY1" fmla="*/ 3606 h 518090"/>
                <a:gd name="connsiteX2" fmla="*/ 525716 w 579992"/>
                <a:gd name="connsiteY2" fmla="*/ 495191 h 518090"/>
                <a:gd name="connsiteX3" fmla="*/ 425973 w 579992"/>
                <a:gd name="connsiteY3" fmla="*/ 481208 h 518090"/>
                <a:gd name="connsiteX4" fmla="*/ 390666 w 579992"/>
                <a:gd name="connsiteY4" fmla="*/ 366893 h 518090"/>
                <a:gd name="connsiteX5" fmla="*/ 404964 w 579992"/>
                <a:gd name="connsiteY5" fmla="*/ 220333 h 518090"/>
                <a:gd name="connsiteX6" fmla="*/ 267204 w 579992"/>
                <a:gd name="connsiteY6" fmla="*/ 174168 h 518090"/>
                <a:gd name="connsiteX7" fmla="*/ 178963 w 579992"/>
                <a:gd name="connsiteY7" fmla="*/ 291445 h 518090"/>
                <a:gd name="connsiteX8" fmla="*/ 260 w 579992"/>
                <a:gd name="connsiteY8" fmla="*/ 300148 h 518090"/>
                <a:gd name="connsiteX0" fmla="*/ 260 w 596998"/>
                <a:gd name="connsiteY0" fmla="*/ 300148 h 496640"/>
                <a:gd name="connsiteX1" fmla="*/ 213064 w 596998"/>
                <a:gd name="connsiteY1" fmla="*/ 3606 h 496640"/>
                <a:gd name="connsiteX2" fmla="*/ 525716 w 596998"/>
                <a:gd name="connsiteY2" fmla="*/ 495191 h 496640"/>
                <a:gd name="connsiteX3" fmla="*/ 425973 w 596998"/>
                <a:gd name="connsiteY3" fmla="*/ 481208 h 496640"/>
                <a:gd name="connsiteX4" fmla="*/ 390666 w 596998"/>
                <a:gd name="connsiteY4" fmla="*/ 366893 h 496640"/>
                <a:gd name="connsiteX5" fmla="*/ 404964 w 596998"/>
                <a:gd name="connsiteY5" fmla="*/ 220333 h 496640"/>
                <a:gd name="connsiteX6" fmla="*/ 267204 w 596998"/>
                <a:gd name="connsiteY6" fmla="*/ 174168 h 496640"/>
                <a:gd name="connsiteX7" fmla="*/ 178963 w 596998"/>
                <a:gd name="connsiteY7" fmla="*/ 291445 h 496640"/>
                <a:gd name="connsiteX8" fmla="*/ 260 w 596998"/>
                <a:gd name="connsiteY8" fmla="*/ 300148 h 496640"/>
                <a:gd name="connsiteX0" fmla="*/ 260 w 622618"/>
                <a:gd name="connsiteY0" fmla="*/ 300148 h 521135"/>
                <a:gd name="connsiteX1" fmla="*/ 213064 w 622618"/>
                <a:gd name="connsiteY1" fmla="*/ 3606 h 521135"/>
                <a:gd name="connsiteX2" fmla="*/ 525716 w 622618"/>
                <a:gd name="connsiteY2" fmla="*/ 495191 h 521135"/>
                <a:gd name="connsiteX3" fmla="*/ 425973 w 622618"/>
                <a:gd name="connsiteY3" fmla="*/ 481208 h 521135"/>
                <a:gd name="connsiteX4" fmla="*/ 390666 w 622618"/>
                <a:gd name="connsiteY4" fmla="*/ 366893 h 521135"/>
                <a:gd name="connsiteX5" fmla="*/ 404964 w 622618"/>
                <a:gd name="connsiteY5" fmla="*/ 220333 h 521135"/>
                <a:gd name="connsiteX6" fmla="*/ 267204 w 622618"/>
                <a:gd name="connsiteY6" fmla="*/ 174168 h 521135"/>
                <a:gd name="connsiteX7" fmla="*/ 178963 w 622618"/>
                <a:gd name="connsiteY7" fmla="*/ 291445 h 521135"/>
                <a:gd name="connsiteX8" fmla="*/ 260 w 622618"/>
                <a:gd name="connsiteY8" fmla="*/ 300148 h 521135"/>
                <a:gd name="connsiteX0" fmla="*/ 260 w 672647"/>
                <a:gd name="connsiteY0" fmla="*/ 300148 h 502095"/>
                <a:gd name="connsiteX1" fmla="*/ 213064 w 672647"/>
                <a:gd name="connsiteY1" fmla="*/ 3606 h 502095"/>
                <a:gd name="connsiteX2" fmla="*/ 525716 w 672647"/>
                <a:gd name="connsiteY2" fmla="*/ 495191 h 502095"/>
                <a:gd name="connsiteX3" fmla="*/ 425973 w 672647"/>
                <a:gd name="connsiteY3" fmla="*/ 481208 h 502095"/>
                <a:gd name="connsiteX4" fmla="*/ 390666 w 672647"/>
                <a:gd name="connsiteY4" fmla="*/ 366893 h 502095"/>
                <a:gd name="connsiteX5" fmla="*/ 404964 w 672647"/>
                <a:gd name="connsiteY5" fmla="*/ 220333 h 502095"/>
                <a:gd name="connsiteX6" fmla="*/ 267204 w 672647"/>
                <a:gd name="connsiteY6" fmla="*/ 174168 h 502095"/>
                <a:gd name="connsiteX7" fmla="*/ 178963 w 672647"/>
                <a:gd name="connsiteY7" fmla="*/ 291445 h 502095"/>
                <a:gd name="connsiteX8" fmla="*/ 260 w 672647"/>
                <a:gd name="connsiteY8" fmla="*/ 300148 h 502095"/>
                <a:gd name="connsiteX0" fmla="*/ 99 w 525864"/>
                <a:gd name="connsiteY0" fmla="*/ 302832 h 529912"/>
                <a:gd name="connsiteX1" fmla="*/ 436584 w 525864"/>
                <a:gd name="connsiteY1" fmla="*/ 3562 h 529912"/>
                <a:gd name="connsiteX2" fmla="*/ 525555 w 525864"/>
                <a:gd name="connsiteY2" fmla="*/ 497875 h 529912"/>
                <a:gd name="connsiteX3" fmla="*/ 425812 w 525864"/>
                <a:gd name="connsiteY3" fmla="*/ 483892 h 529912"/>
                <a:gd name="connsiteX4" fmla="*/ 390505 w 525864"/>
                <a:gd name="connsiteY4" fmla="*/ 369577 h 529912"/>
                <a:gd name="connsiteX5" fmla="*/ 404803 w 525864"/>
                <a:gd name="connsiteY5" fmla="*/ 223017 h 529912"/>
                <a:gd name="connsiteX6" fmla="*/ 267043 w 525864"/>
                <a:gd name="connsiteY6" fmla="*/ 176852 h 529912"/>
                <a:gd name="connsiteX7" fmla="*/ 178802 w 525864"/>
                <a:gd name="connsiteY7" fmla="*/ 294129 h 529912"/>
                <a:gd name="connsiteX8" fmla="*/ 99 w 525864"/>
                <a:gd name="connsiteY8" fmla="*/ 302832 h 529912"/>
                <a:gd name="connsiteX0" fmla="*/ 262 w 526019"/>
                <a:gd name="connsiteY0" fmla="*/ 328201 h 555281"/>
                <a:gd name="connsiteX1" fmla="*/ 436747 w 526019"/>
                <a:gd name="connsiteY1" fmla="*/ 28931 h 555281"/>
                <a:gd name="connsiteX2" fmla="*/ 525718 w 526019"/>
                <a:gd name="connsiteY2" fmla="*/ 523244 h 555281"/>
                <a:gd name="connsiteX3" fmla="*/ 425975 w 526019"/>
                <a:gd name="connsiteY3" fmla="*/ 509261 h 555281"/>
                <a:gd name="connsiteX4" fmla="*/ 390668 w 526019"/>
                <a:gd name="connsiteY4" fmla="*/ 394946 h 555281"/>
                <a:gd name="connsiteX5" fmla="*/ 404966 w 526019"/>
                <a:gd name="connsiteY5" fmla="*/ 248386 h 555281"/>
                <a:gd name="connsiteX6" fmla="*/ 267206 w 526019"/>
                <a:gd name="connsiteY6" fmla="*/ 202221 h 555281"/>
                <a:gd name="connsiteX7" fmla="*/ 178965 w 526019"/>
                <a:gd name="connsiteY7" fmla="*/ 319498 h 555281"/>
                <a:gd name="connsiteX8" fmla="*/ 262 w 526019"/>
                <a:gd name="connsiteY8" fmla="*/ 328201 h 555281"/>
                <a:gd name="connsiteX0" fmla="*/ 212 w 645315"/>
                <a:gd name="connsiteY0" fmla="*/ 352117 h 579197"/>
                <a:gd name="connsiteX1" fmla="*/ 436697 w 645315"/>
                <a:gd name="connsiteY1" fmla="*/ 52847 h 579197"/>
                <a:gd name="connsiteX2" fmla="*/ 525668 w 645315"/>
                <a:gd name="connsiteY2" fmla="*/ 547160 h 579197"/>
                <a:gd name="connsiteX3" fmla="*/ 425925 w 645315"/>
                <a:gd name="connsiteY3" fmla="*/ 533177 h 579197"/>
                <a:gd name="connsiteX4" fmla="*/ 390618 w 645315"/>
                <a:gd name="connsiteY4" fmla="*/ 418862 h 579197"/>
                <a:gd name="connsiteX5" fmla="*/ 404916 w 645315"/>
                <a:gd name="connsiteY5" fmla="*/ 272302 h 579197"/>
                <a:gd name="connsiteX6" fmla="*/ 267156 w 645315"/>
                <a:gd name="connsiteY6" fmla="*/ 226137 h 579197"/>
                <a:gd name="connsiteX7" fmla="*/ 178915 w 645315"/>
                <a:gd name="connsiteY7" fmla="*/ 343414 h 579197"/>
                <a:gd name="connsiteX8" fmla="*/ 212 w 645315"/>
                <a:gd name="connsiteY8" fmla="*/ 352117 h 579197"/>
                <a:gd name="connsiteX0" fmla="*/ 212 w 664586"/>
                <a:gd name="connsiteY0" fmla="*/ 352117 h 555776"/>
                <a:gd name="connsiteX1" fmla="*/ 436697 w 664586"/>
                <a:gd name="connsiteY1" fmla="*/ 52847 h 555776"/>
                <a:gd name="connsiteX2" fmla="*/ 525668 w 664586"/>
                <a:gd name="connsiteY2" fmla="*/ 547160 h 555776"/>
                <a:gd name="connsiteX3" fmla="*/ 425925 w 664586"/>
                <a:gd name="connsiteY3" fmla="*/ 533177 h 555776"/>
                <a:gd name="connsiteX4" fmla="*/ 390618 w 664586"/>
                <a:gd name="connsiteY4" fmla="*/ 418862 h 555776"/>
                <a:gd name="connsiteX5" fmla="*/ 404916 w 664586"/>
                <a:gd name="connsiteY5" fmla="*/ 272302 h 555776"/>
                <a:gd name="connsiteX6" fmla="*/ 267156 w 664586"/>
                <a:gd name="connsiteY6" fmla="*/ 226137 h 555776"/>
                <a:gd name="connsiteX7" fmla="*/ 178915 w 664586"/>
                <a:gd name="connsiteY7" fmla="*/ 343414 h 555776"/>
                <a:gd name="connsiteX8" fmla="*/ 212 w 664586"/>
                <a:gd name="connsiteY8" fmla="*/ 352117 h 555776"/>
                <a:gd name="connsiteX0" fmla="*/ 212 w 664586"/>
                <a:gd name="connsiteY0" fmla="*/ 352117 h 555776"/>
                <a:gd name="connsiteX1" fmla="*/ 436697 w 664586"/>
                <a:gd name="connsiteY1" fmla="*/ 52847 h 555776"/>
                <a:gd name="connsiteX2" fmla="*/ 525668 w 664586"/>
                <a:gd name="connsiteY2" fmla="*/ 547160 h 555776"/>
                <a:gd name="connsiteX3" fmla="*/ 425925 w 664586"/>
                <a:gd name="connsiteY3" fmla="*/ 533177 h 555776"/>
                <a:gd name="connsiteX4" fmla="*/ 390618 w 664586"/>
                <a:gd name="connsiteY4" fmla="*/ 418862 h 555776"/>
                <a:gd name="connsiteX5" fmla="*/ 404916 w 664586"/>
                <a:gd name="connsiteY5" fmla="*/ 272302 h 555776"/>
                <a:gd name="connsiteX6" fmla="*/ 267156 w 664586"/>
                <a:gd name="connsiteY6" fmla="*/ 226137 h 555776"/>
                <a:gd name="connsiteX7" fmla="*/ 177706 w 664586"/>
                <a:gd name="connsiteY7" fmla="*/ 369032 h 555776"/>
                <a:gd name="connsiteX8" fmla="*/ 212 w 664586"/>
                <a:gd name="connsiteY8" fmla="*/ 352117 h 555776"/>
                <a:gd name="connsiteX0" fmla="*/ 100 w 551635"/>
                <a:gd name="connsiteY0" fmla="*/ 356208 h 504487"/>
                <a:gd name="connsiteX1" fmla="*/ 435656 w 551635"/>
                <a:gd name="connsiteY1" fmla="*/ 1558 h 504487"/>
                <a:gd name="connsiteX2" fmla="*/ 524627 w 551635"/>
                <a:gd name="connsiteY2" fmla="*/ 495871 h 504487"/>
                <a:gd name="connsiteX3" fmla="*/ 424884 w 551635"/>
                <a:gd name="connsiteY3" fmla="*/ 481888 h 504487"/>
                <a:gd name="connsiteX4" fmla="*/ 389577 w 551635"/>
                <a:gd name="connsiteY4" fmla="*/ 367573 h 504487"/>
                <a:gd name="connsiteX5" fmla="*/ 403875 w 551635"/>
                <a:gd name="connsiteY5" fmla="*/ 221013 h 504487"/>
                <a:gd name="connsiteX6" fmla="*/ 266115 w 551635"/>
                <a:gd name="connsiteY6" fmla="*/ 174848 h 504487"/>
                <a:gd name="connsiteX7" fmla="*/ 176665 w 551635"/>
                <a:gd name="connsiteY7" fmla="*/ 317743 h 504487"/>
                <a:gd name="connsiteX8" fmla="*/ 100 w 551635"/>
                <a:gd name="connsiteY8" fmla="*/ 356208 h 504487"/>
                <a:gd name="connsiteX0" fmla="*/ 100 w 551635"/>
                <a:gd name="connsiteY0" fmla="*/ 356208 h 504487"/>
                <a:gd name="connsiteX1" fmla="*/ 435656 w 551635"/>
                <a:gd name="connsiteY1" fmla="*/ 1558 h 504487"/>
                <a:gd name="connsiteX2" fmla="*/ 524627 w 551635"/>
                <a:gd name="connsiteY2" fmla="*/ 495871 h 504487"/>
                <a:gd name="connsiteX3" fmla="*/ 424884 w 551635"/>
                <a:gd name="connsiteY3" fmla="*/ 481888 h 504487"/>
                <a:gd name="connsiteX4" fmla="*/ 389577 w 551635"/>
                <a:gd name="connsiteY4" fmla="*/ 367573 h 504487"/>
                <a:gd name="connsiteX5" fmla="*/ 403875 w 551635"/>
                <a:gd name="connsiteY5" fmla="*/ 221013 h 504487"/>
                <a:gd name="connsiteX6" fmla="*/ 266115 w 551635"/>
                <a:gd name="connsiteY6" fmla="*/ 174848 h 504487"/>
                <a:gd name="connsiteX7" fmla="*/ 176665 w 551635"/>
                <a:gd name="connsiteY7" fmla="*/ 317743 h 504487"/>
                <a:gd name="connsiteX8" fmla="*/ 100 w 551635"/>
                <a:gd name="connsiteY8" fmla="*/ 356208 h 504487"/>
                <a:gd name="connsiteX0" fmla="*/ 100 w 551635"/>
                <a:gd name="connsiteY0" fmla="*/ 356208 h 504487"/>
                <a:gd name="connsiteX1" fmla="*/ 435656 w 551635"/>
                <a:gd name="connsiteY1" fmla="*/ 1558 h 504487"/>
                <a:gd name="connsiteX2" fmla="*/ 524627 w 551635"/>
                <a:gd name="connsiteY2" fmla="*/ 495871 h 504487"/>
                <a:gd name="connsiteX3" fmla="*/ 424884 w 551635"/>
                <a:gd name="connsiteY3" fmla="*/ 481888 h 504487"/>
                <a:gd name="connsiteX4" fmla="*/ 389577 w 551635"/>
                <a:gd name="connsiteY4" fmla="*/ 367573 h 504487"/>
                <a:gd name="connsiteX5" fmla="*/ 403875 w 551635"/>
                <a:gd name="connsiteY5" fmla="*/ 221013 h 504487"/>
                <a:gd name="connsiteX6" fmla="*/ 266115 w 551635"/>
                <a:gd name="connsiteY6" fmla="*/ 174848 h 504487"/>
                <a:gd name="connsiteX7" fmla="*/ 176665 w 551635"/>
                <a:gd name="connsiteY7" fmla="*/ 317743 h 504487"/>
                <a:gd name="connsiteX8" fmla="*/ 100 w 551635"/>
                <a:gd name="connsiteY8" fmla="*/ 356208 h 504487"/>
                <a:gd name="connsiteX0" fmla="*/ 1682 w 553429"/>
                <a:gd name="connsiteY0" fmla="*/ 371129 h 519408"/>
                <a:gd name="connsiteX1" fmla="*/ 437238 w 553429"/>
                <a:gd name="connsiteY1" fmla="*/ 16479 h 519408"/>
                <a:gd name="connsiteX2" fmla="*/ 526209 w 553429"/>
                <a:gd name="connsiteY2" fmla="*/ 510792 h 519408"/>
                <a:gd name="connsiteX3" fmla="*/ 426466 w 553429"/>
                <a:gd name="connsiteY3" fmla="*/ 496809 h 519408"/>
                <a:gd name="connsiteX4" fmla="*/ 391159 w 553429"/>
                <a:gd name="connsiteY4" fmla="*/ 382494 h 519408"/>
                <a:gd name="connsiteX5" fmla="*/ 405457 w 553429"/>
                <a:gd name="connsiteY5" fmla="*/ 235934 h 519408"/>
                <a:gd name="connsiteX6" fmla="*/ 267697 w 553429"/>
                <a:gd name="connsiteY6" fmla="*/ 189769 h 519408"/>
                <a:gd name="connsiteX7" fmla="*/ 178247 w 553429"/>
                <a:gd name="connsiteY7" fmla="*/ 332664 h 519408"/>
                <a:gd name="connsiteX8" fmla="*/ 1682 w 553429"/>
                <a:gd name="connsiteY8" fmla="*/ 371129 h 519408"/>
                <a:gd name="connsiteX0" fmla="*/ 905 w 632264"/>
                <a:gd name="connsiteY0" fmla="*/ 401483 h 549762"/>
                <a:gd name="connsiteX1" fmla="*/ 436461 w 632264"/>
                <a:gd name="connsiteY1" fmla="*/ 46833 h 549762"/>
                <a:gd name="connsiteX2" fmla="*/ 525432 w 632264"/>
                <a:gd name="connsiteY2" fmla="*/ 541146 h 549762"/>
                <a:gd name="connsiteX3" fmla="*/ 425689 w 632264"/>
                <a:gd name="connsiteY3" fmla="*/ 527163 h 549762"/>
                <a:gd name="connsiteX4" fmla="*/ 390382 w 632264"/>
                <a:gd name="connsiteY4" fmla="*/ 412848 h 549762"/>
                <a:gd name="connsiteX5" fmla="*/ 404680 w 632264"/>
                <a:gd name="connsiteY5" fmla="*/ 266288 h 549762"/>
                <a:gd name="connsiteX6" fmla="*/ 266920 w 632264"/>
                <a:gd name="connsiteY6" fmla="*/ 220123 h 549762"/>
                <a:gd name="connsiteX7" fmla="*/ 177470 w 632264"/>
                <a:gd name="connsiteY7" fmla="*/ 363018 h 549762"/>
                <a:gd name="connsiteX8" fmla="*/ 905 w 632264"/>
                <a:gd name="connsiteY8" fmla="*/ 401483 h 549762"/>
                <a:gd name="connsiteX0" fmla="*/ 98 w 553467"/>
                <a:gd name="connsiteY0" fmla="*/ 365621 h 504245"/>
                <a:gd name="connsiteX1" fmla="*/ 437437 w 553467"/>
                <a:gd name="connsiteY1" fmla="*/ 1316 h 504245"/>
                <a:gd name="connsiteX2" fmla="*/ 526408 w 553467"/>
                <a:gd name="connsiteY2" fmla="*/ 495629 h 504245"/>
                <a:gd name="connsiteX3" fmla="*/ 426665 w 553467"/>
                <a:gd name="connsiteY3" fmla="*/ 481646 h 504245"/>
                <a:gd name="connsiteX4" fmla="*/ 391358 w 553467"/>
                <a:gd name="connsiteY4" fmla="*/ 367331 h 504245"/>
                <a:gd name="connsiteX5" fmla="*/ 405656 w 553467"/>
                <a:gd name="connsiteY5" fmla="*/ 220771 h 504245"/>
                <a:gd name="connsiteX6" fmla="*/ 267896 w 553467"/>
                <a:gd name="connsiteY6" fmla="*/ 174606 h 504245"/>
                <a:gd name="connsiteX7" fmla="*/ 178446 w 553467"/>
                <a:gd name="connsiteY7" fmla="*/ 317501 h 504245"/>
                <a:gd name="connsiteX8" fmla="*/ 98 w 553467"/>
                <a:gd name="connsiteY8" fmla="*/ 365621 h 504245"/>
                <a:gd name="connsiteX0" fmla="*/ 253 w 552789"/>
                <a:gd name="connsiteY0" fmla="*/ 394187 h 532811"/>
                <a:gd name="connsiteX1" fmla="*/ 437592 w 552789"/>
                <a:gd name="connsiteY1" fmla="*/ 29882 h 532811"/>
                <a:gd name="connsiteX2" fmla="*/ 526563 w 552789"/>
                <a:gd name="connsiteY2" fmla="*/ 524195 h 532811"/>
                <a:gd name="connsiteX3" fmla="*/ 426820 w 552789"/>
                <a:gd name="connsiteY3" fmla="*/ 510212 h 532811"/>
                <a:gd name="connsiteX4" fmla="*/ 391513 w 552789"/>
                <a:gd name="connsiteY4" fmla="*/ 395897 h 532811"/>
                <a:gd name="connsiteX5" fmla="*/ 405811 w 552789"/>
                <a:gd name="connsiteY5" fmla="*/ 249337 h 532811"/>
                <a:gd name="connsiteX6" fmla="*/ 268051 w 552789"/>
                <a:gd name="connsiteY6" fmla="*/ 203172 h 532811"/>
                <a:gd name="connsiteX7" fmla="*/ 178601 w 552789"/>
                <a:gd name="connsiteY7" fmla="*/ 346067 h 532811"/>
                <a:gd name="connsiteX8" fmla="*/ 253 w 552789"/>
                <a:gd name="connsiteY8" fmla="*/ 394187 h 532811"/>
                <a:gd name="connsiteX0" fmla="*/ 244 w 610978"/>
                <a:gd name="connsiteY0" fmla="*/ 398385 h 537009"/>
                <a:gd name="connsiteX1" fmla="*/ 437583 w 610978"/>
                <a:gd name="connsiteY1" fmla="*/ 34080 h 537009"/>
                <a:gd name="connsiteX2" fmla="*/ 526554 w 610978"/>
                <a:gd name="connsiteY2" fmla="*/ 528393 h 537009"/>
                <a:gd name="connsiteX3" fmla="*/ 426811 w 610978"/>
                <a:gd name="connsiteY3" fmla="*/ 514410 h 537009"/>
                <a:gd name="connsiteX4" fmla="*/ 391504 w 610978"/>
                <a:gd name="connsiteY4" fmla="*/ 400095 h 537009"/>
                <a:gd name="connsiteX5" fmla="*/ 405802 w 610978"/>
                <a:gd name="connsiteY5" fmla="*/ 253535 h 537009"/>
                <a:gd name="connsiteX6" fmla="*/ 268042 w 610978"/>
                <a:gd name="connsiteY6" fmla="*/ 207370 h 537009"/>
                <a:gd name="connsiteX7" fmla="*/ 178592 w 610978"/>
                <a:gd name="connsiteY7" fmla="*/ 350265 h 537009"/>
                <a:gd name="connsiteX8" fmla="*/ 244 w 610978"/>
                <a:gd name="connsiteY8" fmla="*/ 398385 h 537009"/>
                <a:gd name="connsiteX0" fmla="*/ 809 w 615480"/>
                <a:gd name="connsiteY0" fmla="*/ 403225 h 541849"/>
                <a:gd name="connsiteX1" fmla="*/ 438148 w 615480"/>
                <a:gd name="connsiteY1" fmla="*/ 38920 h 541849"/>
                <a:gd name="connsiteX2" fmla="*/ 527119 w 615480"/>
                <a:gd name="connsiteY2" fmla="*/ 533233 h 541849"/>
                <a:gd name="connsiteX3" fmla="*/ 427376 w 615480"/>
                <a:gd name="connsiteY3" fmla="*/ 519250 h 541849"/>
                <a:gd name="connsiteX4" fmla="*/ 392069 w 615480"/>
                <a:gd name="connsiteY4" fmla="*/ 404935 h 541849"/>
                <a:gd name="connsiteX5" fmla="*/ 406367 w 615480"/>
                <a:gd name="connsiteY5" fmla="*/ 258375 h 541849"/>
                <a:gd name="connsiteX6" fmla="*/ 268607 w 615480"/>
                <a:gd name="connsiteY6" fmla="*/ 212210 h 541849"/>
                <a:gd name="connsiteX7" fmla="*/ 179157 w 615480"/>
                <a:gd name="connsiteY7" fmla="*/ 355105 h 541849"/>
                <a:gd name="connsiteX8" fmla="*/ 809 w 615480"/>
                <a:gd name="connsiteY8" fmla="*/ 403225 h 541849"/>
                <a:gd name="connsiteX0" fmla="*/ 10374 w 625045"/>
                <a:gd name="connsiteY0" fmla="*/ 403365 h 541989"/>
                <a:gd name="connsiteX1" fmla="*/ 447713 w 625045"/>
                <a:gd name="connsiteY1" fmla="*/ 39060 h 541989"/>
                <a:gd name="connsiteX2" fmla="*/ 536684 w 625045"/>
                <a:gd name="connsiteY2" fmla="*/ 533373 h 541989"/>
                <a:gd name="connsiteX3" fmla="*/ 436941 w 625045"/>
                <a:gd name="connsiteY3" fmla="*/ 519390 h 541989"/>
                <a:gd name="connsiteX4" fmla="*/ 401634 w 625045"/>
                <a:gd name="connsiteY4" fmla="*/ 405075 h 541989"/>
                <a:gd name="connsiteX5" fmla="*/ 415932 w 625045"/>
                <a:gd name="connsiteY5" fmla="*/ 258515 h 541989"/>
                <a:gd name="connsiteX6" fmla="*/ 278172 w 625045"/>
                <a:gd name="connsiteY6" fmla="*/ 212350 h 541989"/>
                <a:gd name="connsiteX7" fmla="*/ 188722 w 625045"/>
                <a:gd name="connsiteY7" fmla="*/ 355245 h 541989"/>
                <a:gd name="connsiteX8" fmla="*/ 10374 w 625045"/>
                <a:gd name="connsiteY8" fmla="*/ 403365 h 541989"/>
                <a:gd name="connsiteX0" fmla="*/ 7402 w 622185"/>
                <a:gd name="connsiteY0" fmla="*/ 395358 h 533982"/>
                <a:gd name="connsiteX1" fmla="*/ 444741 w 622185"/>
                <a:gd name="connsiteY1" fmla="*/ 31053 h 533982"/>
                <a:gd name="connsiteX2" fmla="*/ 533712 w 622185"/>
                <a:gd name="connsiteY2" fmla="*/ 525366 h 533982"/>
                <a:gd name="connsiteX3" fmla="*/ 433969 w 622185"/>
                <a:gd name="connsiteY3" fmla="*/ 511383 h 533982"/>
                <a:gd name="connsiteX4" fmla="*/ 398662 w 622185"/>
                <a:gd name="connsiteY4" fmla="*/ 397068 h 533982"/>
                <a:gd name="connsiteX5" fmla="*/ 412960 w 622185"/>
                <a:gd name="connsiteY5" fmla="*/ 250508 h 533982"/>
                <a:gd name="connsiteX6" fmla="*/ 275200 w 622185"/>
                <a:gd name="connsiteY6" fmla="*/ 204343 h 533982"/>
                <a:gd name="connsiteX7" fmla="*/ 185750 w 622185"/>
                <a:gd name="connsiteY7" fmla="*/ 347238 h 533982"/>
                <a:gd name="connsiteX8" fmla="*/ 7402 w 622185"/>
                <a:gd name="connsiteY8" fmla="*/ 395358 h 53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2185" h="533982">
                  <a:moveTo>
                    <a:pt x="7402" y="395358"/>
                  </a:moveTo>
                  <a:cubicBezTo>
                    <a:pt x="-32604" y="258723"/>
                    <a:pt x="86269" y="-108319"/>
                    <a:pt x="444741" y="31053"/>
                  </a:cubicBezTo>
                  <a:cubicBezTo>
                    <a:pt x="731016" y="142355"/>
                    <a:pt x="600823" y="481683"/>
                    <a:pt x="533712" y="525366"/>
                  </a:cubicBezTo>
                  <a:cubicBezTo>
                    <a:pt x="493740" y="551384"/>
                    <a:pt x="538128" y="510056"/>
                    <a:pt x="433969" y="511383"/>
                  </a:cubicBezTo>
                  <a:cubicBezTo>
                    <a:pt x="384528" y="374111"/>
                    <a:pt x="409159" y="459019"/>
                    <a:pt x="398662" y="397068"/>
                  </a:cubicBezTo>
                  <a:cubicBezTo>
                    <a:pt x="440039" y="357653"/>
                    <a:pt x="446022" y="296317"/>
                    <a:pt x="412960" y="250508"/>
                  </a:cubicBezTo>
                  <a:cubicBezTo>
                    <a:pt x="382691" y="208569"/>
                    <a:pt x="326936" y="189885"/>
                    <a:pt x="275200" y="204343"/>
                  </a:cubicBezTo>
                  <a:cubicBezTo>
                    <a:pt x="220463" y="219640"/>
                    <a:pt x="182789" y="293722"/>
                    <a:pt x="185750" y="347238"/>
                  </a:cubicBezTo>
                  <a:cubicBezTo>
                    <a:pt x="83970" y="322178"/>
                    <a:pt x="98243" y="323841"/>
                    <a:pt x="7402" y="395358"/>
                  </a:cubicBez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9ED902D5-E09F-6144-BB94-92B4DC8A3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371246" y="421927"/>
              <a:ext cx="150613" cy="1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2392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Footer Bas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1A801EF-FD57-6746-88FB-A37598FBC0D0}"/>
              </a:ext>
            </a:extLst>
          </p:cNvPr>
          <p:cNvGrpSpPr/>
          <p:nvPr userDrawn="1"/>
        </p:nvGrpSpPr>
        <p:grpSpPr>
          <a:xfrm>
            <a:off x="0" y="6032499"/>
            <a:ext cx="12192000" cy="825500"/>
            <a:chOff x="0" y="6032499"/>
            <a:chExt cx="12192000" cy="8255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1E32425-D66D-9D4C-B23F-1DB66A6DF1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032499"/>
              <a:ext cx="12192000" cy="825500"/>
            </a:xfrm>
            <a:prstGeom prst="rect">
              <a:avLst/>
            </a:prstGeom>
          </p:spPr>
        </p:pic>
        <p:pic>
          <p:nvPicPr>
            <p:cNvPr id="15" name="Picture 14" descr="A close up of a sign&#10;&#10;Description automatically generated">
              <a:extLst>
                <a:ext uri="{FF2B5EF4-FFF2-40B4-BE49-F238E27FC236}">
                  <a16:creationId xmlns:a16="http://schemas.microsoft.com/office/drawing/2014/main" id="{7CA563C7-21AE-D44D-BAC7-542B2A7D9E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662686" y="6352033"/>
              <a:ext cx="1238539" cy="255964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90FEB81-9C02-8843-8920-8818B001AE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0204" y="6288043"/>
              <a:ext cx="1075849" cy="305953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E95D318-0EAA-491A-A681-F67F9F358011}"/>
              </a:ext>
            </a:extLst>
          </p:cNvPr>
          <p:cNvSpPr/>
          <p:nvPr userDrawn="1"/>
        </p:nvSpPr>
        <p:spPr>
          <a:xfrm>
            <a:off x="350204" y="749038"/>
            <a:ext cx="11841796" cy="455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71A2D2-5584-4D93-9587-EB1FE961DFE5}"/>
              </a:ext>
            </a:extLst>
          </p:cNvPr>
          <p:cNvSpPr/>
          <p:nvPr userDrawn="1"/>
        </p:nvSpPr>
        <p:spPr>
          <a:xfrm>
            <a:off x="350204" y="1577340"/>
            <a:ext cx="11681538" cy="4090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EE7540-09EA-4731-A04D-A70274D6C234}"/>
              </a:ext>
            </a:extLst>
          </p:cNvPr>
          <p:cNvSpPr/>
          <p:nvPr userDrawn="1"/>
        </p:nvSpPr>
        <p:spPr>
          <a:xfrm>
            <a:off x="350204" y="254738"/>
            <a:ext cx="11841796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85E1B9-7A9F-40EE-9F86-3A2CA72C1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518" y="254738"/>
            <a:ext cx="11841481" cy="640080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a Title to the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C3E85-18B6-4C37-B246-B38E555D02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0519" y="1577340"/>
            <a:ext cx="11681223" cy="409003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800" b="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8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6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4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400"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Add some Body Copy to the Slide</a:t>
            </a:r>
          </a:p>
          <a:p>
            <a:pPr lvl="1"/>
            <a:r>
              <a:rPr lang="en-US"/>
              <a:t>First Bullet Point Level</a:t>
            </a:r>
          </a:p>
          <a:p>
            <a:pPr lvl="2"/>
            <a:r>
              <a:rPr lang="en-US"/>
              <a:t>Second Bullet Point Level</a:t>
            </a:r>
          </a:p>
          <a:p>
            <a:pPr lvl="3"/>
            <a:r>
              <a:rPr lang="en-US"/>
              <a:t>Third Bullet Point Level</a:t>
            </a:r>
          </a:p>
          <a:p>
            <a:pPr lvl="4"/>
            <a:r>
              <a:rPr lang="en-US"/>
              <a:t>Fourth Buller Point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FD44248-6B17-49C0-A6E9-7AAF64D548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0204" y="752341"/>
            <a:ext cx="11841796" cy="45245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Add a Sub-Title to the Slide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EAB372FF-D6E3-4950-A2A9-6F8A8BA00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8950" y="6216650"/>
            <a:ext cx="8674100" cy="4826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5D25BD-133B-42B6-AB8B-55C7F8306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2686" y="5667374"/>
            <a:ext cx="1369056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7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s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42F602D-70BB-854A-9376-B190DD96469C}"/>
              </a:ext>
            </a:extLst>
          </p:cNvPr>
          <p:cNvGrpSpPr/>
          <p:nvPr userDrawn="1"/>
        </p:nvGrpSpPr>
        <p:grpSpPr>
          <a:xfrm>
            <a:off x="0" y="6032499"/>
            <a:ext cx="12192000" cy="825500"/>
            <a:chOff x="0" y="6032499"/>
            <a:chExt cx="12192000" cy="8255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65E74AB-4636-1644-9FFF-843098D9BD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032499"/>
              <a:ext cx="12192000" cy="825500"/>
            </a:xfrm>
            <a:prstGeom prst="rect">
              <a:avLst/>
            </a:prstGeom>
          </p:spPr>
        </p:pic>
        <p:pic>
          <p:nvPicPr>
            <p:cNvPr id="15" name="Picture 14" descr="A close up of a sign&#10;&#10;Description automatically generated">
              <a:extLst>
                <a:ext uri="{FF2B5EF4-FFF2-40B4-BE49-F238E27FC236}">
                  <a16:creationId xmlns:a16="http://schemas.microsoft.com/office/drawing/2014/main" id="{81B8CA80-D4CB-7741-BEEB-57E3667A94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662686" y="6352033"/>
              <a:ext cx="1238539" cy="255964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B42A73B6-762B-FE42-9160-383B278DA0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0204" y="6288043"/>
              <a:ext cx="1075849" cy="305953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E95D318-0EAA-491A-A681-F67F9F358011}"/>
              </a:ext>
            </a:extLst>
          </p:cNvPr>
          <p:cNvSpPr/>
          <p:nvPr userDrawn="1"/>
        </p:nvSpPr>
        <p:spPr>
          <a:xfrm>
            <a:off x="350204" y="612192"/>
            <a:ext cx="11841796" cy="455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71A2D2-5584-4D93-9587-EB1FE961DFE5}"/>
              </a:ext>
            </a:extLst>
          </p:cNvPr>
          <p:cNvSpPr/>
          <p:nvPr userDrawn="1"/>
        </p:nvSpPr>
        <p:spPr>
          <a:xfrm>
            <a:off x="350204" y="1577340"/>
            <a:ext cx="11681223" cy="4089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EE7540-09EA-4731-A04D-A70274D6C234}"/>
              </a:ext>
            </a:extLst>
          </p:cNvPr>
          <p:cNvSpPr/>
          <p:nvPr userDrawn="1"/>
        </p:nvSpPr>
        <p:spPr>
          <a:xfrm>
            <a:off x="350204" y="117892"/>
            <a:ext cx="11841796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85E1B9-7A9F-40EE-9F86-3A2CA72C1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518" y="117892"/>
            <a:ext cx="11841481" cy="640080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a Title to the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C3E85-18B6-4C37-B246-B38E555D02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0519" y="1577340"/>
            <a:ext cx="11681223" cy="409001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800" b="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8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6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4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400"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Add some Body Copy to the Slide</a:t>
            </a:r>
          </a:p>
          <a:p>
            <a:pPr lvl="1"/>
            <a:r>
              <a:rPr lang="en-US"/>
              <a:t>First Bullet Point Level</a:t>
            </a:r>
          </a:p>
          <a:p>
            <a:pPr lvl="2"/>
            <a:r>
              <a:rPr lang="en-US"/>
              <a:t>Second Bullet Point Level</a:t>
            </a:r>
          </a:p>
          <a:p>
            <a:pPr lvl="3"/>
            <a:r>
              <a:rPr lang="en-US"/>
              <a:t>Third Bullet Point Level</a:t>
            </a:r>
          </a:p>
          <a:p>
            <a:pPr lvl="4"/>
            <a:r>
              <a:rPr lang="en-US"/>
              <a:t>Fourth Buller Point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FD44248-6B17-49C0-A6E9-7AAF64D548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0204" y="615495"/>
            <a:ext cx="11841796" cy="45245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Add a Sub-Title to the Slide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E06B389-FC8C-474A-97D1-4048DBEAA967}"/>
              </a:ext>
            </a:extLst>
          </p:cNvPr>
          <p:cNvCxnSpPr>
            <a:cxnSpLocks/>
          </p:cNvCxnSpPr>
          <p:nvPr userDrawn="1"/>
        </p:nvCxnSpPr>
        <p:spPr>
          <a:xfrm>
            <a:off x="426720" y="1225118"/>
            <a:ext cx="1133856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4AB9242-AA17-4511-9104-7B42B0420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2686" y="5667374"/>
            <a:ext cx="1369056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14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Footer Bas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E0D8CB-284B-C34B-AAE2-33E622212116}"/>
              </a:ext>
            </a:extLst>
          </p:cNvPr>
          <p:cNvGrpSpPr/>
          <p:nvPr userDrawn="1"/>
        </p:nvGrpSpPr>
        <p:grpSpPr>
          <a:xfrm>
            <a:off x="0" y="6032499"/>
            <a:ext cx="12192000" cy="825500"/>
            <a:chOff x="0" y="6032499"/>
            <a:chExt cx="12192000" cy="8255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4BFFB4C-E4CC-C84F-9047-D0E8324FBB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032499"/>
              <a:ext cx="12192000" cy="825500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63CA69A6-C933-6E43-BAA4-BF25FDA2EB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662686" y="6352033"/>
              <a:ext cx="1238539" cy="255964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F57F6B82-8B22-4A4B-B513-9884E64805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0204" y="6288043"/>
              <a:ext cx="1075849" cy="305953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E95D318-0EAA-491A-A681-F67F9F358011}"/>
              </a:ext>
            </a:extLst>
          </p:cNvPr>
          <p:cNvSpPr/>
          <p:nvPr userDrawn="1"/>
        </p:nvSpPr>
        <p:spPr>
          <a:xfrm>
            <a:off x="350204" y="611878"/>
            <a:ext cx="11841796" cy="455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71A2D2-5584-4D93-9587-EB1FE961DFE5}"/>
              </a:ext>
            </a:extLst>
          </p:cNvPr>
          <p:cNvSpPr/>
          <p:nvPr userDrawn="1"/>
        </p:nvSpPr>
        <p:spPr>
          <a:xfrm>
            <a:off x="350204" y="1577340"/>
            <a:ext cx="11681223" cy="4090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EE7540-09EA-4731-A04D-A70274D6C234}"/>
              </a:ext>
            </a:extLst>
          </p:cNvPr>
          <p:cNvSpPr/>
          <p:nvPr userDrawn="1"/>
        </p:nvSpPr>
        <p:spPr>
          <a:xfrm>
            <a:off x="350204" y="117578"/>
            <a:ext cx="11841796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85E1B9-7A9F-40EE-9F86-3A2CA72C1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518" y="117578"/>
            <a:ext cx="11841481" cy="640080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a Title to the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C3E85-18B6-4C37-B246-B38E555D02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0519" y="1577340"/>
            <a:ext cx="11681223" cy="40900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800" b="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8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6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4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400"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Add some Body Copy to the Slide</a:t>
            </a:r>
          </a:p>
          <a:p>
            <a:pPr lvl="1"/>
            <a:r>
              <a:rPr lang="en-US"/>
              <a:t>First Bullet Point Level</a:t>
            </a:r>
          </a:p>
          <a:p>
            <a:pPr lvl="2"/>
            <a:r>
              <a:rPr lang="en-US"/>
              <a:t>Second Bullet Point Level</a:t>
            </a:r>
          </a:p>
          <a:p>
            <a:pPr lvl="3"/>
            <a:r>
              <a:rPr lang="en-US"/>
              <a:t>Third Bullet Point Level</a:t>
            </a:r>
          </a:p>
          <a:p>
            <a:pPr lvl="4"/>
            <a:r>
              <a:rPr lang="en-US"/>
              <a:t>Fourth Buller Point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FD44248-6B17-49C0-A6E9-7AAF64D548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0204" y="615181"/>
            <a:ext cx="11841796" cy="45245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Add a Sub-Title to the Slide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EAB372FF-D6E3-4950-A2A9-6F8A8BA00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8950" y="6216650"/>
            <a:ext cx="8674100" cy="482600"/>
          </a:xfrm>
        </p:spPr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70DB0C-9BAA-4FCC-9FD1-9814B3FAA810}"/>
              </a:ext>
            </a:extLst>
          </p:cNvPr>
          <p:cNvCxnSpPr>
            <a:cxnSpLocks/>
          </p:cNvCxnSpPr>
          <p:nvPr userDrawn="1"/>
        </p:nvCxnSpPr>
        <p:spPr>
          <a:xfrm>
            <a:off x="426720" y="1225118"/>
            <a:ext cx="1133856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3DCE223-C679-47A9-B9BB-47281069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2686" y="5667374"/>
            <a:ext cx="1369056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05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0A63861B-90FD-E64C-B652-00D09A6DFF47}"/>
              </a:ext>
            </a:extLst>
          </p:cNvPr>
          <p:cNvGrpSpPr/>
          <p:nvPr userDrawn="1"/>
        </p:nvGrpSpPr>
        <p:grpSpPr>
          <a:xfrm>
            <a:off x="0" y="6032499"/>
            <a:ext cx="12192000" cy="825500"/>
            <a:chOff x="0" y="6032499"/>
            <a:chExt cx="12192000" cy="8255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569F598-26FE-1F46-BF5A-90543C0EC9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032499"/>
              <a:ext cx="12192000" cy="825500"/>
            </a:xfrm>
            <a:prstGeom prst="rect">
              <a:avLst/>
            </a:prstGeom>
          </p:spPr>
        </p:pic>
        <p:pic>
          <p:nvPicPr>
            <p:cNvPr id="26" name="Picture 25" descr="A close up of a sign&#10;&#10;Description automatically generated">
              <a:extLst>
                <a:ext uri="{FF2B5EF4-FFF2-40B4-BE49-F238E27FC236}">
                  <a16:creationId xmlns:a16="http://schemas.microsoft.com/office/drawing/2014/main" id="{5B7382A6-B11D-9844-8C1F-7C365B7568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662686" y="6352033"/>
              <a:ext cx="1238539" cy="255964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A4800433-6587-8141-979E-43FBBE58A6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0204" y="6288043"/>
              <a:ext cx="1075849" cy="305953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1328BD7A-4953-4A17-92F4-91363B0643B7}"/>
              </a:ext>
            </a:extLst>
          </p:cNvPr>
          <p:cNvSpPr/>
          <p:nvPr userDrawn="1"/>
        </p:nvSpPr>
        <p:spPr>
          <a:xfrm>
            <a:off x="4291963" y="3678078"/>
            <a:ext cx="3689990" cy="2171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A250B1-44FF-4908-A97C-5A94C3FD77F7}"/>
              </a:ext>
            </a:extLst>
          </p:cNvPr>
          <p:cNvSpPr/>
          <p:nvPr userDrawn="1"/>
        </p:nvSpPr>
        <p:spPr>
          <a:xfrm>
            <a:off x="440055" y="3678078"/>
            <a:ext cx="3689990" cy="2171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2F8EDA-8514-4485-8DAE-DB541078A6A9}"/>
              </a:ext>
            </a:extLst>
          </p:cNvPr>
          <p:cNvSpPr/>
          <p:nvPr userDrawn="1"/>
        </p:nvSpPr>
        <p:spPr>
          <a:xfrm>
            <a:off x="8154345" y="3678078"/>
            <a:ext cx="3689990" cy="19892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7AE687-04F8-453F-B01A-EF4E07AAB130}"/>
              </a:ext>
            </a:extLst>
          </p:cNvPr>
          <p:cNvSpPr/>
          <p:nvPr userDrawn="1"/>
        </p:nvSpPr>
        <p:spPr>
          <a:xfrm>
            <a:off x="4297200" y="1414145"/>
            <a:ext cx="3689990" cy="2014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0CF236-C302-4870-B926-31A3DEBF4579}"/>
              </a:ext>
            </a:extLst>
          </p:cNvPr>
          <p:cNvSpPr/>
          <p:nvPr userDrawn="1"/>
        </p:nvSpPr>
        <p:spPr>
          <a:xfrm>
            <a:off x="440055" y="1414145"/>
            <a:ext cx="3689990" cy="2014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5D30D6-723D-4F0C-A922-766E7C64BACC}"/>
              </a:ext>
            </a:extLst>
          </p:cNvPr>
          <p:cNvSpPr/>
          <p:nvPr userDrawn="1"/>
        </p:nvSpPr>
        <p:spPr>
          <a:xfrm>
            <a:off x="350204" y="766510"/>
            <a:ext cx="11841796" cy="455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F0A719-295C-4138-BAB3-723338DFCF12}"/>
              </a:ext>
            </a:extLst>
          </p:cNvPr>
          <p:cNvSpPr/>
          <p:nvPr userDrawn="1"/>
        </p:nvSpPr>
        <p:spPr>
          <a:xfrm>
            <a:off x="350204" y="272210"/>
            <a:ext cx="11841796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9D86C1-4F90-4129-948C-8D9CB93901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471" y="276712"/>
            <a:ext cx="11844529" cy="64008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79C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Add a Title to the Slide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4E4043-7A6B-4D4A-AC75-079EF30A2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BB6B182-6E84-4E5D-A735-AD709AA93C4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47662" y="769980"/>
            <a:ext cx="11844331" cy="452286"/>
          </a:xfrm>
        </p:spPr>
        <p:txBody>
          <a:bodyPr anchor="ctr"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/>
              <a:t>Click to Add a Sub-Title to the Slide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3BA70509-90E9-4C1B-9BEB-EF4EA172E16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662686" y="5667374"/>
            <a:ext cx="1369056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FE83CEA-2DC9-FF43-A744-0738D0894A40}"/>
              </a:ext>
            </a:extLst>
          </p:cNvPr>
          <p:cNvCxnSpPr/>
          <p:nvPr userDrawn="1"/>
        </p:nvCxnSpPr>
        <p:spPr>
          <a:xfrm>
            <a:off x="440055" y="3620870"/>
            <a:ext cx="11393806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28FD8A3-A5E4-DD41-8D3E-4DFA9EA4BD9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0055" y="1382713"/>
            <a:ext cx="3171825" cy="211613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79DCDC98-89DD-D049-88EE-60595F79EDE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40054" y="3761703"/>
            <a:ext cx="3171825" cy="211613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519A2488-7F75-7B48-B2A5-5EF5214C0CE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895723" y="1393007"/>
            <a:ext cx="4086229" cy="2100110"/>
          </a:xfrm>
        </p:spPr>
        <p:txBody>
          <a:bodyPr lIns="0" tIns="0" rIns="0" bIns="0"/>
          <a:lstStyle>
            <a:lvl1pPr marL="0" indent="0">
              <a:buNone/>
              <a:defRPr sz="1600" b="0"/>
            </a:lvl1pPr>
            <a:lvl2pPr marL="457200" indent="0">
              <a:buNone/>
              <a:defRPr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sz="2400">
                <a:solidFill>
                  <a:schemeClr val="accent1"/>
                </a:solidFill>
              </a:rPr>
              <a:t>Click to add Title </a:t>
            </a:r>
          </a:p>
          <a:p>
            <a:pPr lvl="0"/>
            <a:r>
              <a:rPr lang="en-GB"/>
              <a:t>Second level</a:t>
            </a:r>
            <a:endParaRPr lang="en-US"/>
          </a:p>
        </p:txBody>
      </p:sp>
      <p:sp>
        <p:nvSpPr>
          <p:cNvPr id="34" name="Content Placeholder 30">
            <a:extLst>
              <a:ext uri="{FF2B5EF4-FFF2-40B4-BE49-F238E27FC236}">
                <a16:creationId xmlns:a16="http://schemas.microsoft.com/office/drawing/2014/main" id="{6A868EB0-3C1E-8248-8C95-5A6A2483DA8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3895723" y="3771997"/>
            <a:ext cx="4086229" cy="2116136"/>
          </a:xfrm>
        </p:spPr>
        <p:txBody>
          <a:bodyPr lIns="0" tIns="0" rIns="0" bIns="0"/>
          <a:lstStyle>
            <a:lvl1pPr marL="0" indent="0">
              <a:buNone/>
              <a:defRPr sz="1600" b="0"/>
            </a:lvl1pPr>
            <a:lvl2pPr marL="457200" indent="0">
              <a:buNone/>
              <a:defRPr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sz="2400">
                <a:solidFill>
                  <a:schemeClr val="accent1"/>
                </a:solidFill>
              </a:rPr>
              <a:t>Click to add Title </a:t>
            </a:r>
          </a:p>
          <a:p>
            <a:pPr lvl="0"/>
            <a:r>
              <a:rPr lang="en-GB"/>
              <a:t>Second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1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0799429-3D21-3349-B9D7-146EA633FBA4}"/>
              </a:ext>
            </a:extLst>
          </p:cNvPr>
          <p:cNvGrpSpPr/>
          <p:nvPr userDrawn="1"/>
        </p:nvGrpSpPr>
        <p:grpSpPr>
          <a:xfrm>
            <a:off x="0" y="6032499"/>
            <a:ext cx="12192000" cy="825500"/>
            <a:chOff x="0" y="6032499"/>
            <a:chExt cx="12192000" cy="8255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F5B498C-1A0E-A643-835E-C198D09B74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032499"/>
              <a:ext cx="12192000" cy="825500"/>
            </a:xfrm>
            <a:prstGeom prst="rect">
              <a:avLst/>
            </a:prstGeom>
          </p:spPr>
        </p:pic>
        <p:pic>
          <p:nvPicPr>
            <p:cNvPr id="19" name="Picture 18" descr="A close up of a sign&#10;&#10;Description automatically generated">
              <a:extLst>
                <a:ext uri="{FF2B5EF4-FFF2-40B4-BE49-F238E27FC236}">
                  <a16:creationId xmlns:a16="http://schemas.microsoft.com/office/drawing/2014/main" id="{355DFA53-A6D9-494B-A6DE-EBDEDE7FA7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662686" y="6352033"/>
              <a:ext cx="1238539" cy="255964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645FAC9A-F5BE-9A4A-A981-E7F53EEEAF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0204" y="6288043"/>
              <a:ext cx="1075849" cy="305953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474F6610-05C7-441A-A389-C8E21D0E3793}"/>
              </a:ext>
            </a:extLst>
          </p:cNvPr>
          <p:cNvSpPr/>
          <p:nvPr userDrawn="1"/>
        </p:nvSpPr>
        <p:spPr>
          <a:xfrm>
            <a:off x="350204" y="783982"/>
            <a:ext cx="11841796" cy="455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203480-C068-4D11-8FE0-2DA2AE147DB0}"/>
              </a:ext>
            </a:extLst>
          </p:cNvPr>
          <p:cNvSpPr/>
          <p:nvPr userDrawn="1"/>
        </p:nvSpPr>
        <p:spPr>
          <a:xfrm>
            <a:off x="350204" y="272210"/>
            <a:ext cx="11841796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9D86C1-4F90-4129-948C-8D9CB93901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471" y="276712"/>
            <a:ext cx="11844529" cy="6400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a Title to the Slide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4E4043-7A6B-4D4A-AC75-079EF30A2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BB6B182-6E84-4E5D-A735-AD709AA93C4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47662" y="787452"/>
            <a:ext cx="11844331" cy="452287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/>
              <a:t>Click to Add a Sub-Title to the Slide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14F17F2-DDBC-4D23-9B7A-9113160386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662686" y="5667374"/>
            <a:ext cx="1369056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EC4826F-CC86-694B-8306-4A38C5644B5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6088" y="1488102"/>
            <a:ext cx="3590925" cy="230028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C6BFB572-5341-8747-86C8-85C3BE6F879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67159" y="1488102"/>
            <a:ext cx="3590925" cy="230028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F381A435-3210-F14A-B1AE-20259B864E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80481" y="1488102"/>
            <a:ext cx="3590925" cy="230028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A9F88AD-631B-C741-9AB8-7ED5284EF9AC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366841" y="3954967"/>
            <a:ext cx="3590926" cy="1962110"/>
          </a:xfrm>
        </p:spPr>
        <p:txBody>
          <a:bodyPr lIns="0" tIns="0" rIns="0" bIns="0">
            <a:noAutofit/>
          </a:bodyPr>
          <a:lstStyle>
            <a:lvl1pPr marL="0" indent="0">
              <a:spcAft>
                <a:spcPts val="1200"/>
              </a:spcAft>
              <a:buNone/>
              <a:defRPr sz="1800"/>
            </a:lvl1pPr>
          </a:lstStyle>
          <a:p>
            <a:pPr>
              <a:spcBef>
                <a:spcPts val="0"/>
              </a:spcBef>
            </a:pPr>
            <a:r>
              <a:rPr lang="en-US" b="1">
                <a:solidFill>
                  <a:schemeClr val="bg2"/>
                </a:solidFill>
              </a:rPr>
              <a:t>Three Columns</a:t>
            </a:r>
          </a:p>
          <a:p>
            <a:pPr>
              <a:spcBef>
                <a:spcPts val="0"/>
              </a:spcBef>
            </a:pPr>
            <a:r>
              <a:rPr lang="en-US" sz="1600"/>
              <a:t>Separate your images and content in a three column layout.</a:t>
            </a:r>
          </a:p>
          <a:p>
            <a:pPr>
              <a:spcBef>
                <a:spcPts val="0"/>
              </a:spcBef>
            </a:pPr>
            <a:r>
              <a:rPr lang="en-US" sz="1600"/>
              <a:t>This will allow you to place a </a:t>
            </a:r>
            <a:br>
              <a:rPr lang="en-US" sz="1600"/>
            </a:br>
            <a:r>
              <a:rPr lang="en-US" sz="1600"/>
              <a:t>small amount of text content under each image. 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14DE40-9805-BD46-A5E8-D8EC1D425F26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272413" y="3954967"/>
            <a:ext cx="3590926" cy="1962110"/>
          </a:xfrm>
        </p:spPr>
        <p:txBody>
          <a:bodyPr lIns="0" tIns="0" rIns="0" bIns="0">
            <a:noAutofit/>
          </a:bodyPr>
          <a:lstStyle>
            <a:lvl1pPr marL="0" indent="0">
              <a:spcAft>
                <a:spcPts val="1200"/>
              </a:spcAft>
              <a:buNone/>
              <a:defRPr sz="1800"/>
            </a:lvl1pPr>
          </a:lstStyle>
          <a:p>
            <a:pPr>
              <a:spcBef>
                <a:spcPts val="0"/>
              </a:spcBef>
            </a:pPr>
            <a:r>
              <a:rPr lang="en-US" b="1">
                <a:solidFill>
                  <a:schemeClr val="bg2"/>
                </a:solidFill>
              </a:rPr>
              <a:t>Three Columns</a:t>
            </a:r>
          </a:p>
          <a:p>
            <a:pPr>
              <a:spcBef>
                <a:spcPts val="0"/>
              </a:spcBef>
            </a:pPr>
            <a:r>
              <a:rPr lang="en-US" sz="1600"/>
              <a:t>Separate your images and content in a three column layout.</a:t>
            </a:r>
          </a:p>
          <a:p>
            <a:pPr>
              <a:spcBef>
                <a:spcPts val="0"/>
              </a:spcBef>
            </a:pPr>
            <a:r>
              <a:rPr lang="en-US" sz="1600"/>
              <a:t>This will allow you to place a </a:t>
            </a:r>
            <a:br>
              <a:rPr lang="en-US" sz="1600"/>
            </a:br>
            <a:r>
              <a:rPr lang="en-US" sz="1600"/>
              <a:t>small amount of text content under each image. 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B3560D7C-69C9-AA4E-89D0-661CBB10C9BC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38021" y="3954967"/>
            <a:ext cx="3590926" cy="1962110"/>
          </a:xfrm>
        </p:spPr>
        <p:txBody>
          <a:bodyPr lIns="0" tIns="0" rIns="0" bIns="0">
            <a:noAutofit/>
          </a:bodyPr>
          <a:lstStyle>
            <a:lvl1pPr marL="0" indent="0">
              <a:spcAft>
                <a:spcPts val="1200"/>
              </a:spcAft>
              <a:buNone/>
              <a:defRPr sz="1800"/>
            </a:lvl1pPr>
          </a:lstStyle>
          <a:p>
            <a:pPr>
              <a:spcBef>
                <a:spcPts val="0"/>
              </a:spcBef>
            </a:pPr>
            <a:r>
              <a:rPr lang="en-US" b="1">
                <a:solidFill>
                  <a:schemeClr val="bg2"/>
                </a:solidFill>
              </a:rPr>
              <a:t>Three Columns</a:t>
            </a:r>
          </a:p>
          <a:p>
            <a:pPr>
              <a:spcBef>
                <a:spcPts val="0"/>
              </a:spcBef>
            </a:pPr>
            <a:r>
              <a:rPr lang="en-US" sz="1600"/>
              <a:t>Separate your images and content in a three column layout.</a:t>
            </a:r>
          </a:p>
          <a:p>
            <a:pPr>
              <a:spcBef>
                <a:spcPts val="0"/>
              </a:spcBef>
            </a:pPr>
            <a:r>
              <a:rPr lang="en-US" sz="1600"/>
              <a:t>This will allow you to place a </a:t>
            </a:r>
            <a:br>
              <a:rPr lang="en-US" sz="1600"/>
            </a:br>
            <a:r>
              <a:rPr lang="en-US" sz="1600"/>
              <a:t>small amount of text content under each image. </a:t>
            </a:r>
          </a:p>
        </p:txBody>
      </p:sp>
    </p:spTree>
    <p:extLst>
      <p:ext uri="{BB962C8B-B14F-4D97-AF65-F5344CB8AC3E}">
        <p14:creationId xmlns:p14="http://schemas.microsoft.com/office/powerpoint/2010/main" val="1093254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3AF578-B443-4FA8-9211-EA573C22C925}"/>
              </a:ext>
            </a:extLst>
          </p:cNvPr>
          <p:cNvSpPr/>
          <p:nvPr userDrawn="1"/>
        </p:nvSpPr>
        <p:spPr>
          <a:xfrm>
            <a:off x="347472" y="256032"/>
            <a:ext cx="11844528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B0A12-B8A5-4E71-8539-436DDD821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56032"/>
            <a:ext cx="11844528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C7DCD-08D8-4D06-8167-E9C0FDA6C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472" y="1544635"/>
            <a:ext cx="110063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788E8-614F-4841-A5EF-505C4B345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8950" y="6216650"/>
            <a:ext cx="8674100" cy="48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E6868-57DB-4820-95EB-F7D4AF208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93784" y="6275387"/>
            <a:ext cx="1369056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0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19" r:id="rId2"/>
    <p:sldLayoutId id="2147483720" r:id="rId3"/>
    <p:sldLayoutId id="2147483721" r:id="rId4"/>
    <p:sldLayoutId id="2147483687" r:id="rId5"/>
    <p:sldLayoutId id="2147483695" r:id="rId6"/>
    <p:sldLayoutId id="2147483696" r:id="rId7"/>
    <p:sldLayoutId id="2147483674" r:id="rId8"/>
    <p:sldLayoutId id="2147483652" r:id="rId9"/>
    <p:sldLayoutId id="2147483675" r:id="rId10"/>
    <p:sldLayoutId id="2147483702" r:id="rId11"/>
    <p:sldLayoutId id="2147483704" r:id="rId12"/>
    <p:sldLayoutId id="2147483709" r:id="rId13"/>
    <p:sldLayoutId id="2147483714" r:id="rId14"/>
    <p:sldLayoutId id="2147483715" r:id="rId15"/>
    <p:sldLayoutId id="2147483718" r:id="rId16"/>
    <p:sldLayoutId id="2147483683" r:id="rId17"/>
    <p:sldLayoutId id="2147483686" r:id="rId18"/>
    <p:sldLayoutId id="2147483717" r:id="rId19"/>
    <p:sldLayoutId id="2147483676" r:id="rId20"/>
    <p:sldLayoutId id="2147483677" r:id="rId21"/>
    <p:sldLayoutId id="2147483678" r:id="rId22"/>
    <p:sldLayoutId id="2147483708" r:id="rId23"/>
    <p:sldLayoutId id="2147483710" r:id="rId24"/>
    <p:sldLayoutId id="2147483712" r:id="rId25"/>
    <p:sldLayoutId id="2147483711" r:id="rId26"/>
    <p:sldLayoutId id="2147483713" r:id="rId27"/>
    <p:sldLayoutId id="2147483693" r:id="rId28"/>
    <p:sldLayoutId id="2147483694" r:id="rId29"/>
    <p:sldLayoutId id="2147483697" r:id="rId30"/>
    <p:sldLayoutId id="2147483659" r:id="rId31"/>
    <p:sldLayoutId id="2147483716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31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5.svg"/><Relationship Id="rId7" Type="http://schemas.openxmlformats.org/officeDocument/2006/relationships/image" Target="../media/image31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33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40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40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40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40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40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player.vimeo.com/video/247889219?app_id=122963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Relationship Id="rId9" Type="http://schemas.openxmlformats.org/officeDocument/2006/relationships/image" Target="../media/image50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svg"/><Relationship Id="rId3" Type="http://schemas.openxmlformats.org/officeDocument/2006/relationships/image" Target="../media/image53.svg"/><Relationship Id="rId7" Type="http://schemas.openxmlformats.org/officeDocument/2006/relationships/image" Target="../media/image57.sv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11" Type="http://schemas.openxmlformats.org/officeDocument/2006/relationships/image" Target="../media/image61.svg"/><Relationship Id="rId5" Type="http://schemas.openxmlformats.org/officeDocument/2006/relationships/image" Target="../media/image55.svg"/><Relationship Id="rId15" Type="http://schemas.openxmlformats.org/officeDocument/2006/relationships/image" Target="../media/image65.sv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svg"/><Relationship Id="rId14" Type="http://schemas.openxmlformats.org/officeDocument/2006/relationships/image" Target="../media/image6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erexcorporation.sharepoint.com/:f:/r/sites/WRKEXT-AWPGlobalMarketingAssets-242501310520/Shared%20Documents/Reference%20Folder%20and%20Miscellaneous/Brand%20Resources%20and%20Guidelines/PowerPoint%20Resources/Final%20PowerPoint%20Resources/PowerPoint%20Resources?csf=1&amp;web=1&amp;e=KaGpwC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erexcorporation.sharepoint.com/:f:/r/sites/WRKEXT-AWPGlobalMarketingAssets-242501310520/Shared%20Documents/Reference%20Folder%20and%20Miscellaneous/Brand%20Resources%20and%20Guidelines/PowerPoint%20Resources/Final%20PowerPoint%20Resources/Presentation%20Images?csf=1&amp;web=1&amp;e=f0eVUC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svg"/><Relationship Id="rId7" Type="http://schemas.openxmlformats.org/officeDocument/2006/relationships/image" Target="../media/image72.sv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svg"/><Relationship Id="rId4" Type="http://schemas.openxmlformats.org/officeDocument/2006/relationships/image" Target="../media/image69.png"/><Relationship Id="rId9" Type="http://schemas.openxmlformats.org/officeDocument/2006/relationships/image" Target="../media/image74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svg"/><Relationship Id="rId7" Type="http://schemas.openxmlformats.org/officeDocument/2006/relationships/image" Target="../media/image80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9.png"/><Relationship Id="rId5" Type="http://schemas.openxmlformats.org/officeDocument/2006/relationships/image" Target="../media/image78.svg"/><Relationship Id="rId4" Type="http://schemas.openxmlformats.org/officeDocument/2006/relationships/image" Target="../media/image77.png"/><Relationship Id="rId9" Type="http://schemas.openxmlformats.org/officeDocument/2006/relationships/image" Target="../media/image82.sv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7" Type="http://schemas.openxmlformats.org/officeDocument/2006/relationships/image" Target="../media/image80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9.png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7" Type="http://schemas.openxmlformats.org/officeDocument/2006/relationships/image" Target="../media/image80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9.png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84.svg"/><Relationship Id="rId3" Type="http://schemas.openxmlformats.org/officeDocument/2006/relationships/image" Target="../media/image76.svg"/><Relationship Id="rId7" Type="http://schemas.openxmlformats.org/officeDocument/2006/relationships/image" Target="../media/image80.svg"/><Relationship Id="rId12" Type="http://schemas.openxmlformats.org/officeDocument/2006/relationships/image" Target="../media/image83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9.png"/><Relationship Id="rId11" Type="http://schemas.openxmlformats.org/officeDocument/2006/relationships/image" Target="../media/image82.svg"/><Relationship Id="rId5" Type="http://schemas.openxmlformats.org/officeDocument/2006/relationships/image" Target="../media/image78.svg"/><Relationship Id="rId10" Type="http://schemas.openxmlformats.org/officeDocument/2006/relationships/image" Target="../media/image81.png"/><Relationship Id="rId4" Type="http://schemas.openxmlformats.org/officeDocument/2006/relationships/image" Target="../media/image77.png"/><Relationship Id="rId9" Type="http://schemas.openxmlformats.org/officeDocument/2006/relationships/image" Target="../media/image44.sv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E3B7304-5AA3-4143-90F7-15292CF400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124" r="8107" b="18058"/>
          <a:stretch/>
        </p:blipFill>
        <p:spPr>
          <a:xfrm>
            <a:off x="4697083" y="-209927"/>
            <a:ext cx="4852347" cy="684723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5EE9306-4B1A-492F-8FD5-0FE621930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Add</a:t>
            </a:r>
            <a:br>
              <a:rPr lang="en-US"/>
            </a:br>
            <a:r>
              <a:rPr lang="en-US"/>
              <a:t>Your Title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F1CD21F-6D82-4CC4-AE82-301A9B9780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Click to Add a Sub-Head</a:t>
            </a:r>
            <a:br>
              <a:rPr lang="en-US"/>
            </a:br>
            <a:r>
              <a:rPr lang="en-US"/>
              <a:t>Or Author Info</a:t>
            </a:r>
          </a:p>
        </p:txBody>
      </p:sp>
    </p:spTree>
    <p:extLst>
      <p:ext uri="{BB962C8B-B14F-4D97-AF65-F5344CB8AC3E}">
        <p14:creationId xmlns:p14="http://schemas.microsoft.com/office/powerpoint/2010/main" val="1735885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EF8DB486-83CC-A347-B09E-CBABB1270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269ED3DC-C79C-F74E-A1A3-3249C162D2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D2D8B25C-0871-C648-8BFD-0F74D18E235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356227" y="1686060"/>
            <a:ext cx="1986133" cy="3619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Full Name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4CE932FF-A3D4-C64C-8E10-AA7E7410C69E}"/>
              </a:ext>
            </a:extLst>
          </p:cNvPr>
          <p:cNvSpPr txBox="1">
            <a:spLocks/>
          </p:cNvSpPr>
          <p:nvPr/>
        </p:nvSpPr>
        <p:spPr>
          <a:xfrm>
            <a:off x="5356227" y="2003816"/>
            <a:ext cx="1986133" cy="2406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TITLE OR DEPARTMENT</a:t>
            </a:r>
          </a:p>
        </p:txBody>
      </p:sp>
      <p:cxnSp>
        <p:nvCxnSpPr>
          <p:cNvPr id="55" name="Connector: Elbow 5">
            <a:extLst>
              <a:ext uri="{FF2B5EF4-FFF2-40B4-BE49-F238E27FC236}">
                <a16:creationId xmlns:a16="http://schemas.microsoft.com/office/drawing/2014/main" id="{5F5C7543-110F-0144-91B4-480520DE400B}"/>
              </a:ext>
            </a:extLst>
          </p:cNvPr>
          <p:cNvCxnSpPr>
            <a:cxnSpLocks/>
            <a:stCxn id="111" idx="0"/>
            <a:endCxn id="63" idx="2"/>
          </p:cNvCxnSpPr>
          <p:nvPr/>
        </p:nvCxnSpPr>
        <p:spPr>
          <a:xfrm rot="5400000" flipH="1" flipV="1">
            <a:off x="3493609" y="153537"/>
            <a:ext cx="575532" cy="4631376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3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or: Elbow 5">
            <a:extLst>
              <a:ext uri="{FF2B5EF4-FFF2-40B4-BE49-F238E27FC236}">
                <a16:creationId xmlns:a16="http://schemas.microsoft.com/office/drawing/2014/main" id="{8DF33432-EA21-9949-9457-D6301B395F61}"/>
              </a:ext>
            </a:extLst>
          </p:cNvPr>
          <p:cNvCxnSpPr>
            <a:cxnSpLocks/>
            <a:stCxn id="79" idx="0"/>
            <a:endCxn id="63" idx="2"/>
          </p:cNvCxnSpPr>
          <p:nvPr/>
        </p:nvCxnSpPr>
        <p:spPr>
          <a:xfrm rot="5400000" flipH="1" flipV="1">
            <a:off x="4948918" y="1608847"/>
            <a:ext cx="575532" cy="1720757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3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or: Elbow 5">
            <a:extLst>
              <a:ext uri="{FF2B5EF4-FFF2-40B4-BE49-F238E27FC236}">
                <a16:creationId xmlns:a16="http://schemas.microsoft.com/office/drawing/2014/main" id="{DE3072DE-41C4-1241-ABAF-B84B55CEA161}"/>
              </a:ext>
            </a:extLst>
          </p:cNvPr>
          <p:cNvCxnSpPr>
            <a:cxnSpLocks/>
            <a:stCxn id="72" idx="1"/>
          </p:cNvCxnSpPr>
          <p:nvPr/>
        </p:nvCxnSpPr>
        <p:spPr>
          <a:xfrm rot="10800000">
            <a:off x="566030" y="3477003"/>
            <a:ext cx="295654" cy="1978644"/>
          </a:xfrm>
          <a:prstGeom prst="bentConnector2">
            <a:avLst/>
          </a:prstGeom>
          <a:ln w="12700">
            <a:solidFill>
              <a:schemeClr val="accent3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or: Elbow 5">
            <a:extLst>
              <a:ext uri="{FF2B5EF4-FFF2-40B4-BE49-F238E27FC236}">
                <a16:creationId xmlns:a16="http://schemas.microsoft.com/office/drawing/2014/main" id="{F391D8CC-4732-EE4A-8104-2FAE74E2B95E}"/>
              </a:ext>
            </a:extLst>
          </p:cNvPr>
          <p:cNvCxnSpPr>
            <a:cxnSpLocks/>
            <a:stCxn id="65" idx="1"/>
          </p:cNvCxnSpPr>
          <p:nvPr/>
        </p:nvCxnSpPr>
        <p:spPr>
          <a:xfrm rot="10800000">
            <a:off x="566032" y="3368993"/>
            <a:ext cx="295653" cy="1286611"/>
          </a:xfrm>
          <a:prstGeom prst="bentConnector2">
            <a:avLst/>
          </a:prstGeom>
          <a:ln w="12700">
            <a:solidFill>
              <a:schemeClr val="accent3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Content Placeholder 2">
            <a:extLst>
              <a:ext uri="{FF2B5EF4-FFF2-40B4-BE49-F238E27FC236}">
                <a16:creationId xmlns:a16="http://schemas.microsoft.com/office/drawing/2014/main" id="{C5D3A753-51F5-274A-98D6-68637C86A0F4}"/>
              </a:ext>
            </a:extLst>
          </p:cNvPr>
          <p:cNvSpPr txBox="1">
            <a:spLocks/>
          </p:cNvSpPr>
          <p:nvPr/>
        </p:nvSpPr>
        <p:spPr>
          <a:xfrm>
            <a:off x="2016133" y="6266164"/>
            <a:ext cx="1986133" cy="2406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TITLE OR DEPARTMENT</a:t>
            </a:r>
          </a:p>
        </p:txBody>
      </p:sp>
      <p:sp>
        <p:nvSpPr>
          <p:cNvPr id="63" name="Скругленный прямоугольник 11">
            <a:extLst>
              <a:ext uri="{FF2B5EF4-FFF2-40B4-BE49-F238E27FC236}">
                <a16:creationId xmlns:a16="http://schemas.microsoft.com/office/drawing/2014/main" id="{3DE3206E-FA47-0543-869D-E09C24666279}"/>
              </a:ext>
            </a:extLst>
          </p:cNvPr>
          <p:cNvSpPr/>
          <p:nvPr/>
        </p:nvSpPr>
        <p:spPr>
          <a:xfrm>
            <a:off x="4989166" y="1569459"/>
            <a:ext cx="2215793" cy="612000"/>
          </a:xfrm>
          <a:prstGeom prst="roundRect">
            <a:avLst>
              <a:gd name="adj" fmla="val 5329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40000" tIns="38100" rIns="72000" bIns="38100" anchor="ctr"/>
          <a:lstStyle/>
          <a:p>
            <a:pPr>
              <a:spcAft>
                <a:spcPts val="600"/>
              </a:spcAft>
              <a:defRPr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Name</a:t>
            </a:r>
          </a:p>
          <a:p>
            <a:pPr>
              <a:defRPr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rPr lang="en-AU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OR DEPARTMENT</a:t>
            </a:r>
            <a:endParaRPr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Connector: Elbow 5">
            <a:extLst>
              <a:ext uri="{FF2B5EF4-FFF2-40B4-BE49-F238E27FC236}">
                <a16:creationId xmlns:a16="http://schemas.microsoft.com/office/drawing/2014/main" id="{8B0229C2-ED81-5F4A-9460-5BEB7EA87D53}"/>
              </a:ext>
            </a:extLst>
          </p:cNvPr>
          <p:cNvCxnSpPr>
            <a:cxnSpLocks/>
            <a:stCxn id="64" idx="1"/>
          </p:cNvCxnSpPr>
          <p:nvPr/>
        </p:nvCxnSpPr>
        <p:spPr>
          <a:xfrm rot="10800000">
            <a:off x="566032" y="3368994"/>
            <a:ext cx="295653" cy="486565"/>
          </a:xfrm>
          <a:prstGeom prst="bentConnector2">
            <a:avLst/>
          </a:prstGeom>
          <a:ln w="12700">
            <a:solidFill>
              <a:schemeClr val="accent3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or: Elbow 5">
            <a:extLst>
              <a:ext uri="{FF2B5EF4-FFF2-40B4-BE49-F238E27FC236}">
                <a16:creationId xmlns:a16="http://schemas.microsoft.com/office/drawing/2014/main" id="{70C5948D-949C-2B41-8201-BCFEC0657509}"/>
              </a:ext>
            </a:extLst>
          </p:cNvPr>
          <p:cNvCxnSpPr>
            <a:cxnSpLocks/>
            <a:stCxn id="83" idx="0"/>
            <a:endCxn id="63" idx="2"/>
          </p:cNvCxnSpPr>
          <p:nvPr/>
        </p:nvCxnSpPr>
        <p:spPr>
          <a:xfrm rot="16200000" flipV="1">
            <a:off x="6404228" y="1874294"/>
            <a:ext cx="575532" cy="1189862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3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or: Elbow 5">
            <a:extLst>
              <a:ext uri="{FF2B5EF4-FFF2-40B4-BE49-F238E27FC236}">
                <a16:creationId xmlns:a16="http://schemas.microsoft.com/office/drawing/2014/main" id="{7E7A57C2-40B8-C647-87AE-EA7ED4BFEEB0}"/>
              </a:ext>
            </a:extLst>
          </p:cNvPr>
          <p:cNvCxnSpPr>
            <a:cxnSpLocks/>
            <a:stCxn id="84" idx="0"/>
            <a:endCxn id="63" idx="2"/>
          </p:cNvCxnSpPr>
          <p:nvPr/>
        </p:nvCxnSpPr>
        <p:spPr>
          <a:xfrm rot="16200000" flipV="1">
            <a:off x="7859537" y="418985"/>
            <a:ext cx="575532" cy="4100480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3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or: Elbow 5">
            <a:extLst>
              <a:ext uri="{FF2B5EF4-FFF2-40B4-BE49-F238E27FC236}">
                <a16:creationId xmlns:a16="http://schemas.microsoft.com/office/drawing/2014/main" id="{5BCF96D9-871E-8546-9FDC-8A67C6A82F06}"/>
              </a:ext>
            </a:extLst>
          </p:cNvPr>
          <p:cNvCxnSpPr>
            <a:cxnSpLocks/>
            <a:stCxn id="130" idx="1"/>
          </p:cNvCxnSpPr>
          <p:nvPr/>
        </p:nvCxnSpPr>
        <p:spPr>
          <a:xfrm rot="10800000">
            <a:off x="3476648" y="3477003"/>
            <a:ext cx="295654" cy="1978644"/>
          </a:xfrm>
          <a:prstGeom prst="bentConnector2">
            <a:avLst/>
          </a:prstGeom>
          <a:ln w="12700">
            <a:solidFill>
              <a:schemeClr val="accent3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or: Elbow 5">
            <a:extLst>
              <a:ext uri="{FF2B5EF4-FFF2-40B4-BE49-F238E27FC236}">
                <a16:creationId xmlns:a16="http://schemas.microsoft.com/office/drawing/2014/main" id="{7EF9D3D4-40F2-4344-8188-95B82FC312B5}"/>
              </a:ext>
            </a:extLst>
          </p:cNvPr>
          <p:cNvCxnSpPr>
            <a:cxnSpLocks/>
            <a:stCxn id="129" idx="1"/>
          </p:cNvCxnSpPr>
          <p:nvPr/>
        </p:nvCxnSpPr>
        <p:spPr>
          <a:xfrm rot="10800000">
            <a:off x="3476650" y="3368993"/>
            <a:ext cx="295653" cy="1286611"/>
          </a:xfrm>
          <a:prstGeom prst="bentConnector2">
            <a:avLst/>
          </a:prstGeom>
          <a:ln w="12700">
            <a:solidFill>
              <a:schemeClr val="accent3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or: Elbow 5">
            <a:extLst>
              <a:ext uri="{FF2B5EF4-FFF2-40B4-BE49-F238E27FC236}">
                <a16:creationId xmlns:a16="http://schemas.microsoft.com/office/drawing/2014/main" id="{DC1E61E7-65C2-B64D-8A13-A8288940C077}"/>
              </a:ext>
            </a:extLst>
          </p:cNvPr>
          <p:cNvCxnSpPr>
            <a:cxnSpLocks/>
            <a:stCxn id="128" idx="1"/>
          </p:cNvCxnSpPr>
          <p:nvPr/>
        </p:nvCxnSpPr>
        <p:spPr>
          <a:xfrm rot="10800000">
            <a:off x="3476650" y="3368994"/>
            <a:ext cx="295653" cy="486565"/>
          </a:xfrm>
          <a:prstGeom prst="bentConnector2">
            <a:avLst/>
          </a:prstGeom>
          <a:ln w="12700">
            <a:solidFill>
              <a:schemeClr val="accent3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or: Elbow 5">
            <a:extLst>
              <a:ext uri="{FF2B5EF4-FFF2-40B4-BE49-F238E27FC236}">
                <a16:creationId xmlns:a16="http://schemas.microsoft.com/office/drawing/2014/main" id="{D68FB993-21D3-984F-8E4A-C99B84E0D3D8}"/>
              </a:ext>
            </a:extLst>
          </p:cNvPr>
          <p:cNvCxnSpPr>
            <a:cxnSpLocks/>
            <a:stCxn id="136" idx="1"/>
          </p:cNvCxnSpPr>
          <p:nvPr/>
        </p:nvCxnSpPr>
        <p:spPr>
          <a:xfrm rot="10800000">
            <a:off x="9258767" y="3477003"/>
            <a:ext cx="295654" cy="1978644"/>
          </a:xfrm>
          <a:prstGeom prst="bentConnector2">
            <a:avLst/>
          </a:prstGeom>
          <a:ln w="12700">
            <a:solidFill>
              <a:schemeClr val="accent3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or: Elbow 5">
            <a:extLst>
              <a:ext uri="{FF2B5EF4-FFF2-40B4-BE49-F238E27FC236}">
                <a16:creationId xmlns:a16="http://schemas.microsoft.com/office/drawing/2014/main" id="{8A689A68-B970-5E4F-A4A7-3DEFFD0AAED3}"/>
              </a:ext>
            </a:extLst>
          </p:cNvPr>
          <p:cNvCxnSpPr>
            <a:cxnSpLocks/>
            <a:stCxn id="135" idx="1"/>
          </p:cNvCxnSpPr>
          <p:nvPr/>
        </p:nvCxnSpPr>
        <p:spPr>
          <a:xfrm rot="10800000">
            <a:off x="9258769" y="3368993"/>
            <a:ext cx="295653" cy="1286611"/>
          </a:xfrm>
          <a:prstGeom prst="bentConnector2">
            <a:avLst/>
          </a:prstGeom>
          <a:ln w="12700">
            <a:solidFill>
              <a:schemeClr val="accent3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or: Elbow 5">
            <a:extLst>
              <a:ext uri="{FF2B5EF4-FFF2-40B4-BE49-F238E27FC236}">
                <a16:creationId xmlns:a16="http://schemas.microsoft.com/office/drawing/2014/main" id="{9D5A2DA8-FD00-1247-BFFE-BBF07E5A4103}"/>
              </a:ext>
            </a:extLst>
          </p:cNvPr>
          <p:cNvCxnSpPr>
            <a:cxnSpLocks/>
            <a:stCxn id="134" idx="1"/>
          </p:cNvCxnSpPr>
          <p:nvPr/>
        </p:nvCxnSpPr>
        <p:spPr>
          <a:xfrm rot="10800000">
            <a:off x="9258769" y="3368994"/>
            <a:ext cx="295653" cy="486565"/>
          </a:xfrm>
          <a:prstGeom prst="bentConnector2">
            <a:avLst/>
          </a:prstGeom>
          <a:ln w="12700">
            <a:solidFill>
              <a:schemeClr val="accent3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or: Elbow 5">
            <a:extLst>
              <a:ext uri="{FF2B5EF4-FFF2-40B4-BE49-F238E27FC236}">
                <a16:creationId xmlns:a16="http://schemas.microsoft.com/office/drawing/2014/main" id="{5379F3CE-704D-3D4E-B2B4-38A84ACE015A}"/>
              </a:ext>
            </a:extLst>
          </p:cNvPr>
          <p:cNvCxnSpPr>
            <a:cxnSpLocks/>
            <a:stCxn id="142" idx="1"/>
          </p:cNvCxnSpPr>
          <p:nvPr/>
        </p:nvCxnSpPr>
        <p:spPr>
          <a:xfrm rot="10800000">
            <a:off x="6386102" y="3477003"/>
            <a:ext cx="295654" cy="1978644"/>
          </a:xfrm>
          <a:prstGeom prst="bentConnector2">
            <a:avLst/>
          </a:prstGeom>
          <a:ln w="12700">
            <a:solidFill>
              <a:schemeClr val="accent3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or: Elbow 5">
            <a:extLst>
              <a:ext uri="{FF2B5EF4-FFF2-40B4-BE49-F238E27FC236}">
                <a16:creationId xmlns:a16="http://schemas.microsoft.com/office/drawing/2014/main" id="{723D9E62-B60D-3641-9E64-9A8C6497A712}"/>
              </a:ext>
            </a:extLst>
          </p:cNvPr>
          <p:cNvCxnSpPr>
            <a:cxnSpLocks/>
            <a:stCxn id="141" idx="1"/>
          </p:cNvCxnSpPr>
          <p:nvPr/>
        </p:nvCxnSpPr>
        <p:spPr>
          <a:xfrm rot="10800000">
            <a:off x="6386104" y="3368993"/>
            <a:ext cx="295653" cy="1286611"/>
          </a:xfrm>
          <a:prstGeom prst="bentConnector2">
            <a:avLst/>
          </a:prstGeom>
          <a:ln w="12700">
            <a:solidFill>
              <a:schemeClr val="accent3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or: Elbow 5">
            <a:extLst>
              <a:ext uri="{FF2B5EF4-FFF2-40B4-BE49-F238E27FC236}">
                <a16:creationId xmlns:a16="http://schemas.microsoft.com/office/drawing/2014/main" id="{A4A99B7D-C35A-564B-8637-A56E1CFB4589}"/>
              </a:ext>
            </a:extLst>
          </p:cNvPr>
          <p:cNvCxnSpPr>
            <a:cxnSpLocks/>
            <a:stCxn id="140" idx="1"/>
          </p:cNvCxnSpPr>
          <p:nvPr/>
        </p:nvCxnSpPr>
        <p:spPr>
          <a:xfrm rot="10800000">
            <a:off x="6386104" y="3368994"/>
            <a:ext cx="295653" cy="486565"/>
          </a:xfrm>
          <a:prstGeom prst="bentConnector2">
            <a:avLst/>
          </a:prstGeom>
          <a:ln w="12700">
            <a:solidFill>
              <a:schemeClr val="accent3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F2B5E32-EC3D-5249-8694-6948AC77A560}"/>
              </a:ext>
            </a:extLst>
          </p:cNvPr>
          <p:cNvGrpSpPr/>
          <p:nvPr/>
        </p:nvGrpSpPr>
        <p:grpSpPr>
          <a:xfrm>
            <a:off x="357790" y="2756991"/>
            <a:ext cx="2215793" cy="612000"/>
            <a:chOff x="357790" y="2756991"/>
            <a:chExt cx="2215793" cy="612000"/>
          </a:xfrm>
        </p:grpSpPr>
        <p:sp>
          <p:nvSpPr>
            <p:cNvPr id="111" name="Скругленный прямоугольник 11">
              <a:extLst>
                <a:ext uri="{FF2B5EF4-FFF2-40B4-BE49-F238E27FC236}">
                  <a16:creationId xmlns:a16="http://schemas.microsoft.com/office/drawing/2014/main" id="{69A4576A-D41F-A145-A51A-9AED8A8915CD}"/>
                </a:ext>
              </a:extLst>
            </p:cNvPr>
            <p:cNvSpPr/>
            <p:nvPr/>
          </p:nvSpPr>
          <p:spPr>
            <a:xfrm>
              <a:off x="357790" y="2756991"/>
              <a:ext cx="2215793" cy="612000"/>
            </a:xfrm>
            <a:prstGeom prst="roundRect">
              <a:avLst>
                <a:gd name="adj" fmla="val 5329"/>
              </a:avLst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540000" tIns="38100" rIns="72000" bIns="38100" anchor="ctr"/>
            <a:lstStyle/>
            <a:p>
              <a:pPr>
                <a:spcAft>
                  <a:spcPts val="600"/>
                </a:spcAft>
                <a:defRPr>
                  <a:solidFill>
                    <a:srgbClr val="74808C"/>
                  </a:solidFill>
                  <a:latin typeface="Poppins"/>
                  <a:ea typeface="Poppins"/>
                  <a:cs typeface="Poppins"/>
                  <a:sym typeface="Poppins"/>
                </a:defRPr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Full Name</a:t>
              </a:r>
            </a:p>
            <a:p>
              <a:pPr>
                <a:defRPr>
                  <a:solidFill>
                    <a:srgbClr val="74808C"/>
                  </a:solidFill>
                  <a:latin typeface="Poppins"/>
                  <a:ea typeface="Poppins"/>
                  <a:cs typeface="Poppins"/>
                  <a:sym typeface="Poppins"/>
                </a:defRPr>
              </a:pPr>
              <a:r>
                <a:rPr lang="en-AU" sz="1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 OR DEPARTMENT</a:t>
              </a:r>
              <a:endPara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4" name="Picture 143" descr="Icon&#10;&#10;Description automatically generated">
              <a:extLst>
                <a:ext uri="{FF2B5EF4-FFF2-40B4-BE49-F238E27FC236}">
                  <a16:creationId xmlns:a16="http://schemas.microsoft.com/office/drawing/2014/main" id="{00F01115-E253-EA4F-AE15-563E4A74BE41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8390" y="2815123"/>
              <a:ext cx="360000" cy="503999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1EB3BD2-0780-D64F-9821-05D861AE1BFB}"/>
              </a:ext>
            </a:extLst>
          </p:cNvPr>
          <p:cNvGrpSpPr/>
          <p:nvPr/>
        </p:nvGrpSpPr>
        <p:grpSpPr>
          <a:xfrm>
            <a:off x="3268409" y="2756991"/>
            <a:ext cx="2215793" cy="612000"/>
            <a:chOff x="3268409" y="2756991"/>
            <a:chExt cx="2215793" cy="612000"/>
          </a:xfrm>
        </p:grpSpPr>
        <p:sp>
          <p:nvSpPr>
            <p:cNvPr id="79" name="Скругленный прямоугольник 11">
              <a:extLst>
                <a:ext uri="{FF2B5EF4-FFF2-40B4-BE49-F238E27FC236}">
                  <a16:creationId xmlns:a16="http://schemas.microsoft.com/office/drawing/2014/main" id="{388A552D-A282-5B44-8735-38F69BF4C89A}"/>
                </a:ext>
              </a:extLst>
            </p:cNvPr>
            <p:cNvSpPr/>
            <p:nvPr/>
          </p:nvSpPr>
          <p:spPr>
            <a:xfrm>
              <a:off x="3268409" y="2756991"/>
              <a:ext cx="2215793" cy="612000"/>
            </a:xfrm>
            <a:prstGeom prst="roundRect">
              <a:avLst>
                <a:gd name="adj" fmla="val 5329"/>
              </a:avLst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540000" tIns="38100" rIns="72000" bIns="38100" anchor="ctr"/>
            <a:lstStyle/>
            <a:p>
              <a:pPr>
                <a:spcAft>
                  <a:spcPts val="600"/>
                </a:spcAft>
                <a:defRPr>
                  <a:solidFill>
                    <a:srgbClr val="74808C"/>
                  </a:solidFill>
                  <a:latin typeface="Poppins"/>
                  <a:ea typeface="Poppins"/>
                  <a:cs typeface="Poppins"/>
                  <a:sym typeface="Poppins"/>
                </a:defRPr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Full Name</a:t>
              </a:r>
            </a:p>
            <a:p>
              <a:pPr>
                <a:defRPr>
                  <a:solidFill>
                    <a:srgbClr val="74808C"/>
                  </a:solidFill>
                  <a:latin typeface="Poppins"/>
                  <a:ea typeface="Poppins"/>
                  <a:cs typeface="Poppins"/>
                  <a:sym typeface="Poppins"/>
                </a:defRPr>
              </a:pPr>
              <a:r>
                <a:rPr lang="en-AU" sz="1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 OR DEPARTMENT</a:t>
              </a:r>
              <a:endPara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5" name="Picture 144" descr="Icon&#10;&#10;Description automatically generated">
              <a:extLst>
                <a:ext uri="{FF2B5EF4-FFF2-40B4-BE49-F238E27FC236}">
                  <a16:creationId xmlns:a16="http://schemas.microsoft.com/office/drawing/2014/main" id="{FBAF4C49-0490-FD45-87BA-D97259CD70CE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7844" y="2815123"/>
              <a:ext cx="360000" cy="503999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A117B4C-1CD4-5348-A61D-67882D4E56A4}"/>
              </a:ext>
            </a:extLst>
          </p:cNvPr>
          <p:cNvGrpSpPr/>
          <p:nvPr/>
        </p:nvGrpSpPr>
        <p:grpSpPr>
          <a:xfrm>
            <a:off x="6179028" y="2756991"/>
            <a:ext cx="2215793" cy="612000"/>
            <a:chOff x="6179028" y="2756991"/>
            <a:chExt cx="2215793" cy="612000"/>
          </a:xfrm>
        </p:grpSpPr>
        <p:sp>
          <p:nvSpPr>
            <p:cNvPr id="83" name="Скругленный прямоугольник 11">
              <a:extLst>
                <a:ext uri="{FF2B5EF4-FFF2-40B4-BE49-F238E27FC236}">
                  <a16:creationId xmlns:a16="http://schemas.microsoft.com/office/drawing/2014/main" id="{20E696A4-7B7F-BD49-8064-CFC5CD0BAA49}"/>
                </a:ext>
              </a:extLst>
            </p:cNvPr>
            <p:cNvSpPr/>
            <p:nvPr/>
          </p:nvSpPr>
          <p:spPr>
            <a:xfrm>
              <a:off x="6179028" y="2756991"/>
              <a:ext cx="2215793" cy="612000"/>
            </a:xfrm>
            <a:prstGeom prst="roundRect">
              <a:avLst>
                <a:gd name="adj" fmla="val 5329"/>
              </a:avLst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540000" tIns="38100" rIns="72000" bIns="38100" anchor="ctr"/>
            <a:lstStyle/>
            <a:p>
              <a:pPr>
                <a:spcAft>
                  <a:spcPts val="600"/>
                </a:spcAft>
                <a:defRPr>
                  <a:solidFill>
                    <a:srgbClr val="74808C"/>
                  </a:solidFill>
                  <a:latin typeface="Poppins"/>
                  <a:ea typeface="Poppins"/>
                  <a:cs typeface="Poppins"/>
                  <a:sym typeface="Poppins"/>
                </a:defRPr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Full Name</a:t>
              </a:r>
            </a:p>
            <a:p>
              <a:pPr>
                <a:defRPr>
                  <a:solidFill>
                    <a:srgbClr val="74808C"/>
                  </a:solidFill>
                  <a:latin typeface="Poppins"/>
                  <a:ea typeface="Poppins"/>
                  <a:cs typeface="Poppins"/>
                  <a:sym typeface="Poppins"/>
                </a:defRPr>
              </a:pPr>
              <a:r>
                <a:rPr lang="en-AU" sz="1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 OR DEPARTMENT</a:t>
              </a:r>
              <a:endPara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6" name="Picture 145" descr="Icon&#10;&#10;Description automatically generated">
              <a:extLst>
                <a:ext uri="{FF2B5EF4-FFF2-40B4-BE49-F238E27FC236}">
                  <a16:creationId xmlns:a16="http://schemas.microsoft.com/office/drawing/2014/main" id="{EF19BE06-DD52-4B4F-AB68-FE547C183DD0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47299" y="2815123"/>
              <a:ext cx="360000" cy="503999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FE44CA0-063D-3C46-B9AB-6F641013425A}"/>
              </a:ext>
            </a:extLst>
          </p:cNvPr>
          <p:cNvGrpSpPr/>
          <p:nvPr/>
        </p:nvGrpSpPr>
        <p:grpSpPr>
          <a:xfrm>
            <a:off x="9089646" y="2756991"/>
            <a:ext cx="2215793" cy="612000"/>
            <a:chOff x="9089646" y="2756991"/>
            <a:chExt cx="2215793" cy="612000"/>
          </a:xfrm>
        </p:grpSpPr>
        <p:sp>
          <p:nvSpPr>
            <p:cNvPr id="84" name="Скругленный прямоугольник 11">
              <a:extLst>
                <a:ext uri="{FF2B5EF4-FFF2-40B4-BE49-F238E27FC236}">
                  <a16:creationId xmlns:a16="http://schemas.microsoft.com/office/drawing/2014/main" id="{E38015FB-127C-6741-97CC-E50F5C3EE919}"/>
                </a:ext>
              </a:extLst>
            </p:cNvPr>
            <p:cNvSpPr/>
            <p:nvPr/>
          </p:nvSpPr>
          <p:spPr>
            <a:xfrm>
              <a:off x="9089646" y="2756991"/>
              <a:ext cx="2215793" cy="612000"/>
            </a:xfrm>
            <a:prstGeom prst="roundRect">
              <a:avLst>
                <a:gd name="adj" fmla="val 5329"/>
              </a:avLst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540000" tIns="38100" rIns="72000" bIns="38100" anchor="ctr"/>
            <a:lstStyle/>
            <a:p>
              <a:pPr>
                <a:spcAft>
                  <a:spcPts val="600"/>
                </a:spcAft>
                <a:defRPr>
                  <a:solidFill>
                    <a:srgbClr val="74808C"/>
                  </a:solidFill>
                  <a:latin typeface="Poppins"/>
                  <a:ea typeface="Poppins"/>
                  <a:cs typeface="Poppins"/>
                  <a:sym typeface="Poppins"/>
                </a:defRPr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Full Name</a:t>
              </a:r>
            </a:p>
            <a:p>
              <a:pPr>
                <a:defRPr>
                  <a:solidFill>
                    <a:srgbClr val="74808C"/>
                  </a:solidFill>
                  <a:latin typeface="Poppins"/>
                  <a:ea typeface="Poppins"/>
                  <a:cs typeface="Poppins"/>
                  <a:sym typeface="Poppins"/>
                </a:defRPr>
              </a:pPr>
              <a:r>
                <a:rPr lang="en-AU" sz="1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 OR DEPARTMENT</a:t>
              </a:r>
              <a:endPara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7" name="Picture 146" descr="Icon&#10;&#10;Description automatically generated">
              <a:extLst>
                <a:ext uri="{FF2B5EF4-FFF2-40B4-BE49-F238E27FC236}">
                  <a16:creationId xmlns:a16="http://schemas.microsoft.com/office/drawing/2014/main" id="{364D73C6-EE59-224B-AA41-3C5C2560AB74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879" y="2815123"/>
              <a:ext cx="360000" cy="503999"/>
            </a:xfrm>
            <a:prstGeom prst="rect">
              <a:avLst/>
            </a:prstGeom>
          </p:spPr>
        </p:pic>
      </p:grpSp>
      <p:pic>
        <p:nvPicPr>
          <p:cNvPr id="148" name="Picture 147" descr="Icon&#10;&#10;Description automatically generated">
            <a:extLst>
              <a:ext uri="{FF2B5EF4-FFF2-40B4-BE49-F238E27FC236}">
                <a16:creationId xmlns:a16="http://schemas.microsoft.com/office/drawing/2014/main" id="{57ECD938-5764-3F43-B12F-1DEB729ED49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047892" y="1615716"/>
            <a:ext cx="360000" cy="50399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4487E23-EE16-AE45-817C-9B51DC061B6B}"/>
              </a:ext>
            </a:extLst>
          </p:cNvPr>
          <p:cNvGrpSpPr/>
          <p:nvPr/>
        </p:nvGrpSpPr>
        <p:grpSpPr>
          <a:xfrm>
            <a:off x="861684" y="3549558"/>
            <a:ext cx="2215793" cy="612000"/>
            <a:chOff x="861684" y="3549558"/>
            <a:chExt cx="2215793" cy="612000"/>
          </a:xfrm>
        </p:grpSpPr>
        <p:sp>
          <p:nvSpPr>
            <p:cNvPr id="64" name="Скругленный прямоугольник 11">
              <a:extLst>
                <a:ext uri="{FF2B5EF4-FFF2-40B4-BE49-F238E27FC236}">
                  <a16:creationId xmlns:a16="http://schemas.microsoft.com/office/drawing/2014/main" id="{8AD03617-2CB6-B74B-ACBB-4661ADB7644C}"/>
                </a:ext>
              </a:extLst>
            </p:cNvPr>
            <p:cNvSpPr/>
            <p:nvPr/>
          </p:nvSpPr>
          <p:spPr>
            <a:xfrm>
              <a:off x="861684" y="3549558"/>
              <a:ext cx="2215793" cy="612000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540000" tIns="38100" rIns="72000" bIns="38100" anchor="ctr"/>
            <a:lstStyle/>
            <a:p>
              <a:pPr>
                <a:spcAft>
                  <a:spcPts val="600"/>
                </a:spcAft>
                <a:defRPr>
                  <a:solidFill>
                    <a:srgbClr val="74808C"/>
                  </a:solidFill>
                  <a:latin typeface="Poppins"/>
                  <a:ea typeface="Poppins"/>
                  <a:cs typeface="Poppins"/>
                  <a:sym typeface="Poppins"/>
                </a:defRPr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Full Name</a:t>
              </a:r>
            </a:p>
            <a:p>
              <a:pPr>
                <a:defRPr>
                  <a:solidFill>
                    <a:srgbClr val="74808C"/>
                  </a:solidFill>
                  <a:latin typeface="Poppins"/>
                  <a:ea typeface="Poppins"/>
                  <a:cs typeface="Poppins"/>
                  <a:sym typeface="Poppins"/>
                </a:defRPr>
              </a:pPr>
              <a:r>
                <a:rPr lang="en-AU" sz="1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 OR DEPARTMENT</a:t>
              </a:r>
              <a:endPara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9" name="Picture 148" descr="Icon&#10;&#10;Description automatically generated">
              <a:extLst>
                <a:ext uri="{FF2B5EF4-FFF2-40B4-BE49-F238E27FC236}">
                  <a16:creationId xmlns:a16="http://schemas.microsoft.com/office/drawing/2014/main" id="{8309223F-6C76-9244-B082-06B9DC68C21F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9029" y="3610770"/>
              <a:ext cx="360000" cy="503999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E40F7C4-D2C0-934B-98FF-6101D940C0B3}"/>
              </a:ext>
            </a:extLst>
          </p:cNvPr>
          <p:cNvGrpSpPr/>
          <p:nvPr/>
        </p:nvGrpSpPr>
        <p:grpSpPr>
          <a:xfrm>
            <a:off x="861684" y="4349603"/>
            <a:ext cx="2215793" cy="612000"/>
            <a:chOff x="861684" y="4349603"/>
            <a:chExt cx="2215793" cy="612000"/>
          </a:xfrm>
        </p:grpSpPr>
        <p:sp>
          <p:nvSpPr>
            <p:cNvPr id="65" name="Скругленный прямоугольник 11">
              <a:extLst>
                <a:ext uri="{FF2B5EF4-FFF2-40B4-BE49-F238E27FC236}">
                  <a16:creationId xmlns:a16="http://schemas.microsoft.com/office/drawing/2014/main" id="{517A8EEB-501E-FD4F-A2D1-9F8EB9B71615}"/>
                </a:ext>
              </a:extLst>
            </p:cNvPr>
            <p:cNvSpPr/>
            <p:nvPr/>
          </p:nvSpPr>
          <p:spPr>
            <a:xfrm>
              <a:off x="861684" y="4349603"/>
              <a:ext cx="2215793" cy="612000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540000" tIns="38100" rIns="72000" bIns="38100" anchor="ctr"/>
            <a:lstStyle/>
            <a:p>
              <a:pPr>
                <a:spcAft>
                  <a:spcPts val="600"/>
                </a:spcAft>
                <a:defRPr>
                  <a:solidFill>
                    <a:srgbClr val="74808C"/>
                  </a:solidFill>
                  <a:latin typeface="Poppins"/>
                  <a:ea typeface="Poppins"/>
                  <a:cs typeface="Poppins"/>
                  <a:sym typeface="Poppins"/>
                </a:defRPr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Full Name</a:t>
              </a:r>
            </a:p>
            <a:p>
              <a:pPr>
                <a:defRPr>
                  <a:solidFill>
                    <a:srgbClr val="74808C"/>
                  </a:solidFill>
                  <a:latin typeface="Poppins"/>
                  <a:ea typeface="Poppins"/>
                  <a:cs typeface="Poppins"/>
                  <a:sym typeface="Poppins"/>
                </a:defRPr>
              </a:pPr>
              <a:r>
                <a:rPr lang="en-AU" sz="1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 OR DEPARTMENT</a:t>
              </a:r>
              <a:endPara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0" name="Picture 149" descr="Icon&#10;&#10;Description automatically generated">
              <a:extLst>
                <a:ext uri="{FF2B5EF4-FFF2-40B4-BE49-F238E27FC236}">
                  <a16:creationId xmlns:a16="http://schemas.microsoft.com/office/drawing/2014/main" id="{D8226119-894D-E04A-90E1-A429A9F51724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9029" y="4406417"/>
              <a:ext cx="360000" cy="503999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4799501-FF28-B645-BEAB-22B4C249EBA4}"/>
              </a:ext>
            </a:extLst>
          </p:cNvPr>
          <p:cNvGrpSpPr/>
          <p:nvPr/>
        </p:nvGrpSpPr>
        <p:grpSpPr>
          <a:xfrm>
            <a:off x="861684" y="5149647"/>
            <a:ext cx="2215793" cy="612000"/>
            <a:chOff x="861684" y="5149647"/>
            <a:chExt cx="2215793" cy="612000"/>
          </a:xfrm>
        </p:grpSpPr>
        <p:sp>
          <p:nvSpPr>
            <p:cNvPr id="72" name="Скругленный прямоугольник 11">
              <a:extLst>
                <a:ext uri="{FF2B5EF4-FFF2-40B4-BE49-F238E27FC236}">
                  <a16:creationId xmlns:a16="http://schemas.microsoft.com/office/drawing/2014/main" id="{2A6A1E95-48FF-5943-8289-68D31A3CD55C}"/>
                </a:ext>
              </a:extLst>
            </p:cNvPr>
            <p:cNvSpPr/>
            <p:nvPr/>
          </p:nvSpPr>
          <p:spPr>
            <a:xfrm>
              <a:off x="861684" y="5149647"/>
              <a:ext cx="2215793" cy="612000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540000" tIns="38100" rIns="72000" bIns="38100" anchor="ctr"/>
            <a:lstStyle/>
            <a:p>
              <a:pPr>
                <a:spcAft>
                  <a:spcPts val="600"/>
                </a:spcAft>
                <a:defRPr>
                  <a:solidFill>
                    <a:srgbClr val="74808C"/>
                  </a:solidFill>
                  <a:latin typeface="Poppins"/>
                  <a:ea typeface="Poppins"/>
                  <a:cs typeface="Poppins"/>
                  <a:sym typeface="Poppins"/>
                </a:defRPr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Full Name</a:t>
              </a:r>
            </a:p>
            <a:p>
              <a:pPr>
                <a:defRPr>
                  <a:solidFill>
                    <a:srgbClr val="74808C"/>
                  </a:solidFill>
                  <a:latin typeface="Poppins"/>
                  <a:ea typeface="Poppins"/>
                  <a:cs typeface="Poppins"/>
                  <a:sym typeface="Poppins"/>
                </a:defRPr>
              </a:pPr>
              <a:r>
                <a:rPr lang="en-AU" sz="1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 OR DEPARTMENT</a:t>
              </a:r>
              <a:endPara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1" name="Picture 150" descr="Icon&#10;&#10;Description automatically generated">
              <a:extLst>
                <a:ext uri="{FF2B5EF4-FFF2-40B4-BE49-F238E27FC236}">
                  <a16:creationId xmlns:a16="http://schemas.microsoft.com/office/drawing/2014/main" id="{4641A5D8-36E0-EF42-9D4B-CDABCAF42C4B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9029" y="5213939"/>
              <a:ext cx="360000" cy="503999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579BF74-F7AE-C84B-A5A7-894A2890FD90}"/>
              </a:ext>
            </a:extLst>
          </p:cNvPr>
          <p:cNvGrpSpPr/>
          <p:nvPr/>
        </p:nvGrpSpPr>
        <p:grpSpPr>
          <a:xfrm>
            <a:off x="3772302" y="3549558"/>
            <a:ext cx="2215793" cy="612000"/>
            <a:chOff x="3772302" y="3549558"/>
            <a:chExt cx="2215793" cy="612000"/>
          </a:xfrm>
        </p:grpSpPr>
        <p:sp>
          <p:nvSpPr>
            <p:cNvPr id="128" name="Скругленный прямоугольник 11">
              <a:extLst>
                <a:ext uri="{FF2B5EF4-FFF2-40B4-BE49-F238E27FC236}">
                  <a16:creationId xmlns:a16="http://schemas.microsoft.com/office/drawing/2014/main" id="{3E5F8AD4-CA7C-D64B-8A59-5167551863D0}"/>
                </a:ext>
              </a:extLst>
            </p:cNvPr>
            <p:cNvSpPr/>
            <p:nvPr/>
          </p:nvSpPr>
          <p:spPr>
            <a:xfrm>
              <a:off x="3772302" y="3549558"/>
              <a:ext cx="2215793" cy="612000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540000" tIns="38100" rIns="72000" bIns="38100" anchor="ctr"/>
            <a:lstStyle/>
            <a:p>
              <a:pPr>
                <a:spcAft>
                  <a:spcPts val="600"/>
                </a:spcAft>
                <a:defRPr>
                  <a:solidFill>
                    <a:srgbClr val="74808C"/>
                  </a:solidFill>
                  <a:latin typeface="Poppins"/>
                  <a:ea typeface="Poppins"/>
                  <a:cs typeface="Poppins"/>
                  <a:sym typeface="Poppins"/>
                </a:defRPr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Full Name</a:t>
              </a:r>
            </a:p>
            <a:p>
              <a:pPr>
                <a:defRPr>
                  <a:solidFill>
                    <a:srgbClr val="74808C"/>
                  </a:solidFill>
                  <a:latin typeface="Poppins"/>
                  <a:ea typeface="Poppins"/>
                  <a:cs typeface="Poppins"/>
                  <a:sym typeface="Poppins"/>
                </a:defRPr>
              </a:pPr>
              <a:r>
                <a:rPr lang="en-AU" sz="1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 OR DEPARTMENT</a:t>
              </a:r>
              <a:endPara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2" name="Picture 151" descr="Icon&#10;&#10;Description automatically generated">
              <a:extLst>
                <a:ext uri="{FF2B5EF4-FFF2-40B4-BE49-F238E27FC236}">
                  <a16:creationId xmlns:a16="http://schemas.microsoft.com/office/drawing/2014/main" id="{2E98FACF-24C5-D141-A735-56EBC4D7E3E2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6608" y="3610770"/>
              <a:ext cx="360000" cy="503999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4411215-C212-6842-AEA0-2B5C76E3FB7E}"/>
              </a:ext>
            </a:extLst>
          </p:cNvPr>
          <p:cNvGrpSpPr/>
          <p:nvPr/>
        </p:nvGrpSpPr>
        <p:grpSpPr>
          <a:xfrm>
            <a:off x="3772302" y="4349603"/>
            <a:ext cx="2215793" cy="612000"/>
            <a:chOff x="3772302" y="4349603"/>
            <a:chExt cx="2215793" cy="612000"/>
          </a:xfrm>
        </p:grpSpPr>
        <p:sp>
          <p:nvSpPr>
            <p:cNvPr id="129" name="Скругленный прямоугольник 11">
              <a:extLst>
                <a:ext uri="{FF2B5EF4-FFF2-40B4-BE49-F238E27FC236}">
                  <a16:creationId xmlns:a16="http://schemas.microsoft.com/office/drawing/2014/main" id="{18BD5838-4063-0D4C-ACB1-513A1532761C}"/>
                </a:ext>
              </a:extLst>
            </p:cNvPr>
            <p:cNvSpPr/>
            <p:nvPr/>
          </p:nvSpPr>
          <p:spPr>
            <a:xfrm>
              <a:off x="3772302" y="4349603"/>
              <a:ext cx="2215793" cy="612000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540000" tIns="38100" rIns="72000" bIns="38100" anchor="ctr"/>
            <a:lstStyle/>
            <a:p>
              <a:pPr>
                <a:spcAft>
                  <a:spcPts val="600"/>
                </a:spcAft>
                <a:defRPr>
                  <a:solidFill>
                    <a:srgbClr val="74808C"/>
                  </a:solidFill>
                  <a:latin typeface="Poppins"/>
                  <a:ea typeface="Poppins"/>
                  <a:cs typeface="Poppins"/>
                  <a:sym typeface="Poppins"/>
                </a:defRPr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Full Name</a:t>
              </a:r>
            </a:p>
            <a:p>
              <a:pPr>
                <a:defRPr>
                  <a:solidFill>
                    <a:srgbClr val="74808C"/>
                  </a:solidFill>
                  <a:latin typeface="Poppins"/>
                  <a:ea typeface="Poppins"/>
                  <a:cs typeface="Poppins"/>
                  <a:sym typeface="Poppins"/>
                </a:defRPr>
              </a:pPr>
              <a:r>
                <a:rPr lang="en-AU" sz="1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 OR DEPARTMENT</a:t>
              </a:r>
              <a:endPara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3" name="Picture 152" descr="Icon&#10;&#10;Description automatically generated">
              <a:extLst>
                <a:ext uri="{FF2B5EF4-FFF2-40B4-BE49-F238E27FC236}">
                  <a16:creationId xmlns:a16="http://schemas.microsoft.com/office/drawing/2014/main" id="{FD8B16AD-854C-E34F-8638-1B92C875C78F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6608" y="4406417"/>
              <a:ext cx="360000" cy="503999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E408209-9A66-C749-82DE-D2A24EB66570}"/>
              </a:ext>
            </a:extLst>
          </p:cNvPr>
          <p:cNvGrpSpPr/>
          <p:nvPr/>
        </p:nvGrpSpPr>
        <p:grpSpPr>
          <a:xfrm>
            <a:off x="3772302" y="5149647"/>
            <a:ext cx="2215793" cy="612000"/>
            <a:chOff x="3772302" y="5149647"/>
            <a:chExt cx="2215793" cy="612000"/>
          </a:xfrm>
        </p:grpSpPr>
        <p:sp>
          <p:nvSpPr>
            <p:cNvPr id="130" name="Скругленный прямоугольник 11">
              <a:extLst>
                <a:ext uri="{FF2B5EF4-FFF2-40B4-BE49-F238E27FC236}">
                  <a16:creationId xmlns:a16="http://schemas.microsoft.com/office/drawing/2014/main" id="{00FCBFB6-5607-8448-8748-C0D4EF4BE4F9}"/>
                </a:ext>
              </a:extLst>
            </p:cNvPr>
            <p:cNvSpPr/>
            <p:nvPr/>
          </p:nvSpPr>
          <p:spPr>
            <a:xfrm>
              <a:off x="3772302" y="5149647"/>
              <a:ext cx="2215793" cy="612000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540000" tIns="38100" rIns="72000" bIns="38100" anchor="ctr"/>
            <a:lstStyle/>
            <a:p>
              <a:pPr>
                <a:spcAft>
                  <a:spcPts val="600"/>
                </a:spcAft>
                <a:defRPr>
                  <a:solidFill>
                    <a:srgbClr val="74808C"/>
                  </a:solidFill>
                  <a:latin typeface="Poppins"/>
                  <a:ea typeface="Poppins"/>
                  <a:cs typeface="Poppins"/>
                  <a:sym typeface="Poppins"/>
                </a:defRPr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Full Name</a:t>
              </a:r>
            </a:p>
            <a:p>
              <a:pPr>
                <a:defRPr>
                  <a:solidFill>
                    <a:srgbClr val="74808C"/>
                  </a:solidFill>
                  <a:latin typeface="Poppins"/>
                  <a:ea typeface="Poppins"/>
                  <a:cs typeface="Poppins"/>
                  <a:sym typeface="Poppins"/>
                </a:defRPr>
              </a:pPr>
              <a:r>
                <a:rPr lang="en-AU" sz="1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 OR DEPARTMENT</a:t>
              </a:r>
              <a:endPara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4" name="Picture 153" descr="Icon&#10;&#10;Description automatically generated">
              <a:extLst>
                <a:ext uri="{FF2B5EF4-FFF2-40B4-BE49-F238E27FC236}">
                  <a16:creationId xmlns:a16="http://schemas.microsoft.com/office/drawing/2014/main" id="{6214FDFD-A307-6743-92E0-9732DEB9B1FE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6608" y="5213939"/>
              <a:ext cx="360000" cy="503999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DC6CF1B-70F4-A142-B321-84A36894F084}"/>
              </a:ext>
            </a:extLst>
          </p:cNvPr>
          <p:cNvGrpSpPr/>
          <p:nvPr/>
        </p:nvGrpSpPr>
        <p:grpSpPr>
          <a:xfrm>
            <a:off x="6681756" y="3549558"/>
            <a:ext cx="2215793" cy="612000"/>
            <a:chOff x="6681756" y="3549558"/>
            <a:chExt cx="2215793" cy="612000"/>
          </a:xfrm>
        </p:grpSpPr>
        <p:sp>
          <p:nvSpPr>
            <p:cNvPr id="140" name="Скругленный прямоугольник 11">
              <a:extLst>
                <a:ext uri="{FF2B5EF4-FFF2-40B4-BE49-F238E27FC236}">
                  <a16:creationId xmlns:a16="http://schemas.microsoft.com/office/drawing/2014/main" id="{AF86535F-9FA4-654D-ABCA-B080AA69ADFD}"/>
                </a:ext>
              </a:extLst>
            </p:cNvPr>
            <p:cNvSpPr/>
            <p:nvPr/>
          </p:nvSpPr>
          <p:spPr>
            <a:xfrm>
              <a:off x="6681756" y="3549558"/>
              <a:ext cx="2215793" cy="612000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540000" tIns="38100" rIns="72000" bIns="38100" anchor="ctr"/>
            <a:lstStyle/>
            <a:p>
              <a:pPr>
                <a:spcAft>
                  <a:spcPts val="600"/>
                </a:spcAft>
                <a:defRPr>
                  <a:solidFill>
                    <a:srgbClr val="74808C"/>
                  </a:solidFill>
                  <a:latin typeface="Poppins"/>
                  <a:ea typeface="Poppins"/>
                  <a:cs typeface="Poppins"/>
                  <a:sym typeface="Poppins"/>
                </a:defRPr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Full Name</a:t>
              </a:r>
            </a:p>
            <a:p>
              <a:pPr>
                <a:defRPr>
                  <a:solidFill>
                    <a:srgbClr val="74808C"/>
                  </a:solidFill>
                  <a:latin typeface="Poppins"/>
                  <a:ea typeface="Poppins"/>
                  <a:cs typeface="Poppins"/>
                  <a:sym typeface="Poppins"/>
                </a:defRPr>
              </a:pPr>
              <a:r>
                <a:rPr lang="en-AU" sz="1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 OR DEPARTMENT</a:t>
              </a:r>
              <a:endPara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5" name="Picture 154" descr="Icon&#10;&#10;Description automatically generated">
              <a:extLst>
                <a:ext uri="{FF2B5EF4-FFF2-40B4-BE49-F238E27FC236}">
                  <a16:creationId xmlns:a16="http://schemas.microsoft.com/office/drawing/2014/main" id="{51F2960D-59BE-7343-9AD8-429E5F3F5487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46062" y="3610770"/>
              <a:ext cx="360000" cy="503999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5ED84E7-B361-5F49-9ECB-89FDC809FA51}"/>
              </a:ext>
            </a:extLst>
          </p:cNvPr>
          <p:cNvGrpSpPr/>
          <p:nvPr/>
        </p:nvGrpSpPr>
        <p:grpSpPr>
          <a:xfrm>
            <a:off x="6681756" y="4349603"/>
            <a:ext cx="2215793" cy="612000"/>
            <a:chOff x="6681756" y="4349603"/>
            <a:chExt cx="2215793" cy="612000"/>
          </a:xfrm>
        </p:grpSpPr>
        <p:sp>
          <p:nvSpPr>
            <p:cNvPr id="141" name="Скругленный прямоугольник 11">
              <a:extLst>
                <a:ext uri="{FF2B5EF4-FFF2-40B4-BE49-F238E27FC236}">
                  <a16:creationId xmlns:a16="http://schemas.microsoft.com/office/drawing/2014/main" id="{B06C8BBD-7C26-D24F-9219-21229E3AA516}"/>
                </a:ext>
              </a:extLst>
            </p:cNvPr>
            <p:cNvSpPr/>
            <p:nvPr/>
          </p:nvSpPr>
          <p:spPr>
            <a:xfrm>
              <a:off x="6681756" y="4349603"/>
              <a:ext cx="2215793" cy="612000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540000" tIns="38100" rIns="72000" bIns="38100" anchor="ctr"/>
            <a:lstStyle/>
            <a:p>
              <a:pPr>
                <a:spcAft>
                  <a:spcPts val="600"/>
                </a:spcAft>
                <a:defRPr>
                  <a:solidFill>
                    <a:srgbClr val="74808C"/>
                  </a:solidFill>
                  <a:latin typeface="Poppins"/>
                  <a:ea typeface="Poppins"/>
                  <a:cs typeface="Poppins"/>
                  <a:sym typeface="Poppins"/>
                </a:defRPr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Full Name</a:t>
              </a:r>
            </a:p>
            <a:p>
              <a:pPr>
                <a:defRPr>
                  <a:solidFill>
                    <a:srgbClr val="74808C"/>
                  </a:solidFill>
                  <a:latin typeface="Poppins"/>
                  <a:ea typeface="Poppins"/>
                  <a:cs typeface="Poppins"/>
                  <a:sym typeface="Poppins"/>
                </a:defRPr>
              </a:pPr>
              <a:r>
                <a:rPr lang="en-AU" sz="1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 OR DEPARTMENT</a:t>
              </a:r>
              <a:endPara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6" name="Picture 155" descr="Icon&#10;&#10;Description automatically generated">
              <a:extLst>
                <a:ext uri="{FF2B5EF4-FFF2-40B4-BE49-F238E27FC236}">
                  <a16:creationId xmlns:a16="http://schemas.microsoft.com/office/drawing/2014/main" id="{C5AB343A-C429-FA48-8B97-A408F1ACCF4D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46062" y="4406417"/>
              <a:ext cx="360000" cy="503999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D1842B2-E6D7-B544-A1B4-832F7B0BF824}"/>
              </a:ext>
            </a:extLst>
          </p:cNvPr>
          <p:cNvGrpSpPr/>
          <p:nvPr/>
        </p:nvGrpSpPr>
        <p:grpSpPr>
          <a:xfrm>
            <a:off x="6681756" y="5149647"/>
            <a:ext cx="2215793" cy="612000"/>
            <a:chOff x="6681756" y="5149647"/>
            <a:chExt cx="2215793" cy="612000"/>
          </a:xfrm>
        </p:grpSpPr>
        <p:sp>
          <p:nvSpPr>
            <p:cNvPr id="142" name="Скругленный прямоугольник 11">
              <a:extLst>
                <a:ext uri="{FF2B5EF4-FFF2-40B4-BE49-F238E27FC236}">
                  <a16:creationId xmlns:a16="http://schemas.microsoft.com/office/drawing/2014/main" id="{8CD3CDFC-454E-9945-82BB-60C66F6945CD}"/>
                </a:ext>
              </a:extLst>
            </p:cNvPr>
            <p:cNvSpPr/>
            <p:nvPr/>
          </p:nvSpPr>
          <p:spPr>
            <a:xfrm>
              <a:off x="6681756" y="5149647"/>
              <a:ext cx="2215793" cy="612000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540000" tIns="38100" rIns="72000" bIns="38100" anchor="ctr"/>
            <a:lstStyle/>
            <a:p>
              <a:pPr>
                <a:spcAft>
                  <a:spcPts val="600"/>
                </a:spcAft>
                <a:defRPr>
                  <a:solidFill>
                    <a:srgbClr val="74808C"/>
                  </a:solidFill>
                  <a:latin typeface="Poppins"/>
                  <a:ea typeface="Poppins"/>
                  <a:cs typeface="Poppins"/>
                  <a:sym typeface="Poppins"/>
                </a:defRPr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Full Name</a:t>
              </a:r>
            </a:p>
            <a:p>
              <a:pPr>
                <a:defRPr>
                  <a:solidFill>
                    <a:srgbClr val="74808C"/>
                  </a:solidFill>
                  <a:latin typeface="Poppins"/>
                  <a:ea typeface="Poppins"/>
                  <a:cs typeface="Poppins"/>
                  <a:sym typeface="Poppins"/>
                </a:defRPr>
              </a:pPr>
              <a:r>
                <a:rPr lang="en-AU" sz="1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 OR DEPARTMENT</a:t>
              </a:r>
              <a:endPara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7" name="Picture 156" descr="Icon&#10;&#10;Description automatically generated">
              <a:extLst>
                <a:ext uri="{FF2B5EF4-FFF2-40B4-BE49-F238E27FC236}">
                  <a16:creationId xmlns:a16="http://schemas.microsoft.com/office/drawing/2014/main" id="{1BA8EEA4-B5A1-D842-B5AD-784C027E67DB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46062" y="5213939"/>
              <a:ext cx="360000" cy="503999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808343-DA7E-BB4B-B976-114431D495D8}"/>
              </a:ext>
            </a:extLst>
          </p:cNvPr>
          <p:cNvGrpSpPr/>
          <p:nvPr/>
        </p:nvGrpSpPr>
        <p:grpSpPr>
          <a:xfrm>
            <a:off x="9554421" y="3549558"/>
            <a:ext cx="2215793" cy="612000"/>
            <a:chOff x="9554421" y="3549558"/>
            <a:chExt cx="2215793" cy="612000"/>
          </a:xfrm>
        </p:grpSpPr>
        <p:sp>
          <p:nvSpPr>
            <p:cNvPr id="134" name="Скругленный прямоугольник 11">
              <a:extLst>
                <a:ext uri="{FF2B5EF4-FFF2-40B4-BE49-F238E27FC236}">
                  <a16:creationId xmlns:a16="http://schemas.microsoft.com/office/drawing/2014/main" id="{43B92A8C-5D04-A643-A6A0-19067374A0FB}"/>
                </a:ext>
              </a:extLst>
            </p:cNvPr>
            <p:cNvSpPr/>
            <p:nvPr/>
          </p:nvSpPr>
          <p:spPr>
            <a:xfrm>
              <a:off x="9554421" y="3549558"/>
              <a:ext cx="2215793" cy="612000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540000" tIns="38100" rIns="72000" bIns="38100" anchor="ctr"/>
            <a:lstStyle/>
            <a:p>
              <a:pPr>
                <a:spcAft>
                  <a:spcPts val="600"/>
                </a:spcAft>
                <a:defRPr>
                  <a:solidFill>
                    <a:srgbClr val="74808C"/>
                  </a:solidFill>
                  <a:latin typeface="Poppins"/>
                  <a:ea typeface="Poppins"/>
                  <a:cs typeface="Poppins"/>
                  <a:sym typeface="Poppins"/>
                </a:defRPr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Full Name</a:t>
              </a:r>
            </a:p>
            <a:p>
              <a:pPr>
                <a:defRPr>
                  <a:solidFill>
                    <a:srgbClr val="74808C"/>
                  </a:solidFill>
                  <a:latin typeface="Poppins"/>
                  <a:ea typeface="Poppins"/>
                  <a:cs typeface="Poppins"/>
                  <a:sym typeface="Poppins"/>
                </a:defRPr>
              </a:pPr>
              <a:r>
                <a:rPr lang="en-AU" sz="1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 OR DEPARTMENT</a:t>
              </a:r>
              <a:endPara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8" name="Picture 157" descr="Icon&#10;&#10;Description automatically generated">
              <a:extLst>
                <a:ext uri="{FF2B5EF4-FFF2-40B4-BE49-F238E27FC236}">
                  <a16:creationId xmlns:a16="http://schemas.microsoft.com/office/drawing/2014/main" id="{A5B39573-A524-6540-967D-135D96704FE7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19891" y="3610770"/>
              <a:ext cx="360000" cy="50399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3C91651-DF97-EC41-9C21-59390554D4A3}"/>
              </a:ext>
            </a:extLst>
          </p:cNvPr>
          <p:cNvGrpSpPr/>
          <p:nvPr/>
        </p:nvGrpSpPr>
        <p:grpSpPr>
          <a:xfrm>
            <a:off x="9554421" y="4349603"/>
            <a:ext cx="2215793" cy="612000"/>
            <a:chOff x="9554421" y="4349603"/>
            <a:chExt cx="2215793" cy="612000"/>
          </a:xfrm>
        </p:grpSpPr>
        <p:sp>
          <p:nvSpPr>
            <p:cNvPr id="135" name="Скругленный прямоугольник 11">
              <a:extLst>
                <a:ext uri="{FF2B5EF4-FFF2-40B4-BE49-F238E27FC236}">
                  <a16:creationId xmlns:a16="http://schemas.microsoft.com/office/drawing/2014/main" id="{9F697011-516A-4D4B-AF76-7D12D43B2110}"/>
                </a:ext>
              </a:extLst>
            </p:cNvPr>
            <p:cNvSpPr/>
            <p:nvPr/>
          </p:nvSpPr>
          <p:spPr>
            <a:xfrm>
              <a:off x="9554421" y="4349603"/>
              <a:ext cx="2215793" cy="612000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540000" tIns="38100" rIns="72000" bIns="38100" anchor="ctr"/>
            <a:lstStyle/>
            <a:p>
              <a:pPr>
                <a:spcAft>
                  <a:spcPts val="600"/>
                </a:spcAft>
                <a:defRPr>
                  <a:solidFill>
                    <a:srgbClr val="74808C"/>
                  </a:solidFill>
                  <a:latin typeface="Poppins"/>
                  <a:ea typeface="Poppins"/>
                  <a:cs typeface="Poppins"/>
                  <a:sym typeface="Poppins"/>
                </a:defRPr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Full Name</a:t>
              </a:r>
            </a:p>
            <a:p>
              <a:pPr>
                <a:defRPr>
                  <a:solidFill>
                    <a:srgbClr val="74808C"/>
                  </a:solidFill>
                  <a:latin typeface="Poppins"/>
                  <a:ea typeface="Poppins"/>
                  <a:cs typeface="Poppins"/>
                  <a:sym typeface="Poppins"/>
                </a:defRPr>
              </a:pPr>
              <a:r>
                <a:rPr lang="en-AU" sz="1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 OR DEPARTMENT</a:t>
              </a:r>
              <a:endPara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9" name="Picture 158" descr="Icon&#10;&#10;Description automatically generated">
              <a:extLst>
                <a:ext uri="{FF2B5EF4-FFF2-40B4-BE49-F238E27FC236}">
                  <a16:creationId xmlns:a16="http://schemas.microsoft.com/office/drawing/2014/main" id="{FE3C83E6-D444-BB4F-8874-8E6404611C41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19891" y="4406417"/>
              <a:ext cx="360000" cy="503999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141301E-09C7-1746-96FD-90DB3004B0DC}"/>
              </a:ext>
            </a:extLst>
          </p:cNvPr>
          <p:cNvGrpSpPr/>
          <p:nvPr/>
        </p:nvGrpSpPr>
        <p:grpSpPr>
          <a:xfrm>
            <a:off x="9554421" y="5149647"/>
            <a:ext cx="2215793" cy="612000"/>
            <a:chOff x="9554421" y="5149647"/>
            <a:chExt cx="2215793" cy="612000"/>
          </a:xfrm>
        </p:grpSpPr>
        <p:sp>
          <p:nvSpPr>
            <p:cNvPr id="136" name="Скругленный прямоугольник 11">
              <a:extLst>
                <a:ext uri="{FF2B5EF4-FFF2-40B4-BE49-F238E27FC236}">
                  <a16:creationId xmlns:a16="http://schemas.microsoft.com/office/drawing/2014/main" id="{DDC8CCC5-93DD-724C-B484-6BFA76D6512B}"/>
                </a:ext>
              </a:extLst>
            </p:cNvPr>
            <p:cNvSpPr/>
            <p:nvPr/>
          </p:nvSpPr>
          <p:spPr>
            <a:xfrm>
              <a:off x="9554421" y="5149647"/>
              <a:ext cx="2215793" cy="612000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540000" tIns="38100" rIns="72000" bIns="38100" anchor="ctr"/>
            <a:lstStyle/>
            <a:p>
              <a:pPr>
                <a:spcAft>
                  <a:spcPts val="600"/>
                </a:spcAft>
                <a:defRPr>
                  <a:solidFill>
                    <a:srgbClr val="74808C"/>
                  </a:solidFill>
                  <a:latin typeface="Poppins"/>
                  <a:ea typeface="Poppins"/>
                  <a:cs typeface="Poppins"/>
                  <a:sym typeface="Poppins"/>
                </a:defRPr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Full Name</a:t>
              </a:r>
            </a:p>
            <a:p>
              <a:pPr>
                <a:defRPr>
                  <a:solidFill>
                    <a:srgbClr val="74808C"/>
                  </a:solidFill>
                  <a:latin typeface="Poppins"/>
                  <a:ea typeface="Poppins"/>
                  <a:cs typeface="Poppins"/>
                  <a:sym typeface="Poppins"/>
                </a:defRPr>
              </a:pPr>
              <a:r>
                <a:rPr lang="en-AU" sz="1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 OR DEPARTMENT</a:t>
              </a:r>
              <a:endPara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0" name="Picture 159" descr="Icon&#10;&#10;Description automatically generated">
              <a:extLst>
                <a:ext uri="{FF2B5EF4-FFF2-40B4-BE49-F238E27FC236}">
                  <a16:creationId xmlns:a16="http://schemas.microsoft.com/office/drawing/2014/main" id="{D4355627-D648-0245-AAE1-955496AF5CB3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19891" y="5213939"/>
              <a:ext cx="360000" cy="503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7074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EF8DB486-83CC-A347-B09E-CBABB1270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269ED3DC-C79C-F74E-A1A3-3249C162D2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D2D8B25C-0871-C648-8BFD-0F74D18E235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356227" y="1686060"/>
            <a:ext cx="1986133" cy="3619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Full Name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4CE932FF-A3D4-C64C-8E10-AA7E7410C69E}"/>
              </a:ext>
            </a:extLst>
          </p:cNvPr>
          <p:cNvSpPr txBox="1">
            <a:spLocks/>
          </p:cNvSpPr>
          <p:nvPr/>
        </p:nvSpPr>
        <p:spPr>
          <a:xfrm>
            <a:off x="5356227" y="2003816"/>
            <a:ext cx="1986133" cy="2406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TITLE OR DEPARTMENT</a:t>
            </a:r>
          </a:p>
        </p:txBody>
      </p:sp>
      <p:cxnSp>
        <p:nvCxnSpPr>
          <p:cNvPr id="55" name="Connector: Elbow 5">
            <a:extLst>
              <a:ext uri="{FF2B5EF4-FFF2-40B4-BE49-F238E27FC236}">
                <a16:creationId xmlns:a16="http://schemas.microsoft.com/office/drawing/2014/main" id="{5F5C7543-110F-0144-91B4-480520DE400B}"/>
              </a:ext>
            </a:extLst>
          </p:cNvPr>
          <p:cNvCxnSpPr>
            <a:cxnSpLocks/>
            <a:stCxn id="111" idx="0"/>
            <a:endCxn id="63" idx="2"/>
          </p:cNvCxnSpPr>
          <p:nvPr/>
        </p:nvCxnSpPr>
        <p:spPr>
          <a:xfrm rot="5400000" flipH="1" flipV="1">
            <a:off x="3493609" y="153537"/>
            <a:ext cx="575532" cy="4631376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3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or: Elbow 5">
            <a:extLst>
              <a:ext uri="{FF2B5EF4-FFF2-40B4-BE49-F238E27FC236}">
                <a16:creationId xmlns:a16="http://schemas.microsoft.com/office/drawing/2014/main" id="{8DF33432-EA21-9949-9457-D6301B395F61}"/>
              </a:ext>
            </a:extLst>
          </p:cNvPr>
          <p:cNvCxnSpPr>
            <a:cxnSpLocks/>
            <a:stCxn id="79" idx="0"/>
            <a:endCxn id="63" idx="2"/>
          </p:cNvCxnSpPr>
          <p:nvPr/>
        </p:nvCxnSpPr>
        <p:spPr>
          <a:xfrm rot="5400000" flipH="1" flipV="1">
            <a:off x="4948918" y="1608847"/>
            <a:ext cx="575532" cy="1720757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3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or: Elbow 5">
            <a:extLst>
              <a:ext uri="{FF2B5EF4-FFF2-40B4-BE49-F238E27FC236}">
                <a16:creationId xmlns:a16="http://schemas.microsoft.com/office/drawing/2014/main" id="{DE3072DE-41C4-1241-ABAF-B84B55CEA161}"/>
              </a:ext>
            </a:extLst>
          </p:cNvPr>
          <p:cNvCxnSpPr>
            <a:cxnSpLocks/>
            <a:stCxn id="72" idx="1"/>
          </p:cNvCxnSpPr>
          <p:nvPr/>
        </p:nvCxnSpPr>
        <p:spPr>
          <a:xfrm rot="10800000">
            <a:off x="566030" y="3477003"/>
            <a:ext cx="295654" cy="1978644"/>
          </a:xfrm>
          <a:prstGeom prst="bentConnector2">
            <a:avLst/>
          </a:prstGeom>
          <a:ln w="12700">
            <a:solidFill>
              <a:schemeClr val="accent3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or: Elbow 5">
            <a:extLst>
              <a:ext uri="{FF2B5EF4-FFF2-40B4-BE49-F238E27FC236}">
                <a16:creationId xmlns:a16="http://schemas.microsoft.com/office/drawing/2014/main" id="{F391D8CC-4732-EE4A-8104-2FAE74E2B95E}"/>
              </a:ext>
            </a:extLst>
          </p:cNvPr>
          <p:cNvCxnSpPr>
            <a:cxnSpLocks/>
            <a:stCxn id="65" idx="1"/>
          </p:cNvCxnSpPr>
          <p:nvPr/>
        </p:nvCxnSpPr>
        <p:spPr>
          <a:xfrm rot="10800000">
            <a:off x="566032" y="3368993"/>
            <a:ext cx="295653" cy="1286611"/>
          </a:xfrm>
          <a:prstGeom prst="bentConnector2">
            <a:avLst/>
          </a:prstGeom>
          <a:ln w="12700">
            <a:solidFill>
              <a:schemeClr val="accent3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Скругленный прямоугольник 11">
            <a:extLst>
              <a:ext uri="{FF2B5EF4-FFF2-40B4-BE49-F238E27FC236}">
                <a16:creationId xmlns:a16="http://schemas.microsoft.com/office/drawing/2014/main" id="{69A4576A-D41F-A145-A51A-9AED8A8915CD}"/>
              </a:ext>
            </a:extLst>
          </p:cNvPr>
          <p:cNvSpPr/>
          <p:nvPr/>
        </p:nvSpPr>
        <p:spPr>
          <a:xfrm>
            <a:off x="357790" y="2756991"/>
            <a:ext cx="2215793" cy="612000"/>
          </a:xfrm>
          <a:prstGeom prst="roundRect">
            <a:avLst>
              <a:gd name="adj" fmla="val 5329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72000" tIns="38100" rIns="72000" bIns="38100" anchor="ctr"/>
          <a:lstStyle/>
          <a:p>
            <a:pPr algn="ctr">
              <a:spcAft>
                <a:spcPts val="600"/>
              </a:spcAft>
              <a:defRPr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Name</a:t>
            </a:r>
          </a:p>
          <a:p>
            <a:pPr algn="ctr">
              <a:defRPr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rPr lang="en-AU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OR DEPARTMENT</a:t>
            </a:r>
            <a:endParaRPr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Content Placeholder 2">
            <a:extLst>
              <a:ext uri="{FF2B5EF4-FFF2-40B4-BE49-F238E27FC236}">
                <a16:creationId xmlns:a16="http://schemas.microsoft.com/office/drawing/2014/main" id="{C5D3A753-51F5-274A-98D6-68637C86A0F4}"/>
              </a:ext>
            </a:extLst>
          </p:cNvPr>
          <p:cNvSpPr txBox="1">
            <a:spLocks/>
          </p:cNvSpPr>
          <p:nvPr/>
        </p:nvSpPr>
        <p:spPr>
          <a:xfrm>
            <a:off x="2016133" y="6266164"/>
            <a:ext cx="1986133" cy="2406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TITLE OR DEPARTMENT</a:t>
            </a:r>
          </a:p>
        </p:txBody>
      </p:sp>
      <p:sp>
        <p:nvSpPr>
          <p:cNvPr id="63" name="Скругленный прямоугольник 11">
            <a:extLst>
              <a:ext uri="{FF2B5EF4-FFF2-40B4-BE49-F238E27FC236}">
                <a16:creationId xmlns:a16="http://schemas.microsoft.com/office/drawing/2014/main" id="{3DE3206E-FA47-0543-869D-E09C24666279}"/>
              </a:ext>
            </a:extLst>
          </p:cNvPr>
          <p:cNvSpPr/>
          <p:nvPr/>
        </p:nvSpPr>
        <p:spPr>
          <a:xfrm>
            <a:off x="4989166" y="1569459"/>
            <a:ext cx="2215793" cy="612000"/>
          </a:xfrm>
          <a:prstGeom prst="roundRect">
            <a:avLst>
              <a:gd name="adj" fmla="val 5329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72000" tIns="38100" rIns="72000" bIns="38100" anchor="ctr"/>
          <a:lstStyle/>
          <a:p>
            <a:pPr algn="ctr">
              <a:spcAft>
                <a:spcPts val="600"/>
              </a:spcAft>
              <a:defRPr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Name</a:t>
            </a:r>
          </a:p>
          <a:p>
            <a:pPr algn="ctr">
              <a:defRPr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rPr lang="en-AU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OR DEPARTMENT</a:t>
            </a:r>
            <a:endParaRPr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Скругленный прямоугольник 11">
            <a:extLst>
              <a:ext uri="{FF2B5EF4-FFF2-40B4-BE49-F238E27FC236}">
                <a16:creationId xmlns:a16="http://schemas.microsoft.com/office/drawing/2014/main" id="{8AD03617-2CB6-B74B-ACBB-4661ADB7644C}"/>
              </a:ext>
            </a:extLst>
          </p:cNvPr>
          <p:cNvSpPr/>
          <p:nvPr/>
        </p:nvSpPr>
        <p:spPr>
          <a:xfrm>
            <a:off x="861684" y="3549558"/>
            <a:ext cx="2215793" cy="612000"/>
          </a:xfrm>
          <a:prstGeom prst="roundRect">
            <a:avLst>
              <a:gd name="adj" fmla="val 5329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72000" tIns="38100" rIns="72000" bIns="38100" anchor="ctr"/>
          <a:lstStyle/>
          <a:p>
            <a:pPr algn="ctr">
              <a:spcAft>
                <a:spcPts val="600"/>
              </a:spcAft>
              <a:defRPr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Name</a:t>
            </a:r>
          </a:p>
          <a:p>
            <a:pPr algn="ctr">
              <a:defRPr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rPr lang="en-AU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OR DEPARTMENT</a:t>
            </a:r>
            <a:endParaRPr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Скругленный прямоугольник 11">
            <a:extLst>
              <a:ext uri="{FF2B5EF4-FFF2-40B4-BE49-F238E27FC236}">
                <a16:creationId xmlns:a16="http://schemas.microsoft.com/office/drawing/2014/main" id="{517A8EEB-501E-FD4F-A2D1-9F8EB9B71615}"/>
              </a:ext>
            </a:extLst>
          </p:cNvPr>
          <p:cNvSpPr/>
          <p:nvPr/>
        </p:nvSpPr>
        <p:spPr>
          <a:xfrm>
            <a:off x="861684" y="4349603"/>
            <a:ext cx="2215793" cy="612000"/>
          </a:xfrm>
          <a:prstGeom prst="roundRect">
            <a:avLst>
              <a:gd name="adj" fmla="val 5329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72000" tIns="38100" rIns="72000" bIns="38100" anchor="ctr"/>
          <a:lstStyle/>
          <a:p>
            <a:pPr algn="ctr">
              <a:spcAft>
                <a:spcPts val="600"/>
              </a:spcAft>
              <a:defRPr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Name</a:t>
            </a:r>
          </a:p>
          <a:p>
            <a:pPr algn="ctr">
              <a:defRPr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rPr lang="en-AU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OR DEPARTMENT</a:t>
            </a:r>
            <a:endParaRPr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Скругленный прямоугольник 11">
            <a:extLst>
              <a:ext uri="{FF2B5EF4-FFF2-40B4-BE49-F238E27FC236}">
                <a16:creationId xmlns:a16="http://schemas.microsoft.com/office/drawing/2014/main" id="{2A6A1E95-48FF-5943-8289-68D31A3CD55C}"/>
              </a:ext>
            </a:extLst>
          </p:cNvPr>
          <p:cNvSpPr/>
          <p:nvPr/>
        </p:nvSpPr>
        <p:spPr>
          <a:xfrm>
            <a:off x="861684" y="5149647"/>
            <a:ext cx="2215793" cy="612000"/>
          </a:xfrm>
          <a:prstGeom prst="roundRect">
            <a:avLst>
              <a:gd name="adj" fmla="val 5329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72000" tIns="38100" rIns="72000" bIns="38100" anchor="ctr"/>
          <a:lstStyle/>
          <a:p>
            <a:pPr algn="ctr">
              <a:spcAft>
                <a:spcPts val="600"/>
              </a:spcAft>
              <a:defRPr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Name</a:t>
            </a:r>
          </a:p>
          <a:p>
            <a:pPr algn="ctr">
              <a:defRPr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rPr lang="en-AU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OR DEPARTMENT</a:t>
            </a:r>
            <a:endParaRPr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Connector: Elbow 5">
            <a:extLst>
              <a:ext uri="{FF2B5EF4-FFF2-40B4-BE49-F238E27FC236}">
                <a16:creationId xmlns:a16="http://schemas.microsoft.com/office/drawing/2014/main" id="{8B0229C2-ED81-5F4A-9460-5BEB7EA87D53}"/>
              </a:ext>
            </a:extLst>
          </p:cNvPr>
          <p:cNvCxnSpPr>
            <a:cxnSpLocks/>
            <a:stCxn id="64" idx="1"/>
          </p:cNvCxnSpPr>
          <p:nvPr/>
        </p:nvCxnSpPr>
        <p:spPr>
          <a:xfrm rot="10800000">
            <a:off x="566032" y="3368994"/>
            <a:ext cx="295653" cy="486565"/>
          </a:xfrm>
          <a:prstGeom prst="bentConnector2">
            <a:avLst/>
          </a:prstGeom>
          <a:ln w="12700">
            <a:solidFill>
              <a:schemeClr val="accent3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Скругленный прямоугольник 11">
            <a:extLst>
              <a:ext uri="{FF2B5EF4-FFF2-40B4-BE49-F238E27FC236}">
                <a16:creationId xmlns:a16="http://schemas.microsoft.com/office/drawing/2014/main" id="{388A552D-A282-5B44-8735-38F69BF4C89A}"/>
              </a:ext>
            </a:extLst>
          </p:cNvPr>
          <p:cNvSpPr/>
          <p:nvPr/>
        </p:nvSpPr>
        <p:spPr>
          <a:xfrm>
            <a:off x="3268409" y="2756991"/>
            <a:ext cx="2215793" cy="612000"/>
          </a:xfrm>
          <a:prstGeom prst="roundRect">
            <a:avLst>
              <a:gd name="adj" fmla="val 5329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72000" tIns="38100" rIns="72000" bIns="38100" anchor="ctr"/>
          <a:lstStyle/>
          <a:p>
            <a:pPr algn="ctr">
              <a:spcAft>
                <a:spcPts val="600"/>
              </a:spcAft>
              <a:defRPr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Name</a:t>
            </a:r>
          </a:p>
          <a:p>
            <a:pPr algn="ctr">
              <a:defRPr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rPr lang="en-AU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OR DEPARTMENT</a:t>
            </a:r>
            <a:endParaRPr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Скругленный прямоугольник 11">
            <a:extLst>
              <a:ext uri="{FF2B5EF4-FFF2-40B4-BE49-F238E27FC236}">
                <a16:creationId xmlns:a16="http://schemas.microsoft.com/office/drawing/2014/main" id="{20E696A4-7B7F-BD49-8064-CFC5CD0BAA49}"/>
              </a:ext>
            </a:extLst>
          </p:cNvPr>
          <p:cNvSpPr/>
          <p:nvPr/>
        </p:nvSpPr>
        <p:spPr>
          <a:xfrm>
            <a:off x="6179028" y="2756991"/>
            <a:ext cx="2215793" cy="612000"/>
          </a:xfrm>
          <a:prstGeom prst="roundRect">
            <a:avLst>
              <a:gd name="adj" fmla="val 5329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72000" tIns="38100" rIns="72000" bIns="38100" anchor="ctr"/>
          <a:lstStyle/>
          <a:p>
            <a:pPr algn="ctr">
              <a:spcAft>
                <a:spcPts val="600"/>
              </a:spcAft>
              <a:defRPr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Name</a:t>
            </a:r>
          </a:p>
          <a:p>
            <a:pPr algn="ctr">
              <a:defRPr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rPr lang="en-AU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OR DEPARTMENT</a:t>
            </a:r>
            <a:endParaRPr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Скругленный прямоугольник 11">
            <a:extLst>
              <a:ext uri="{FF2B5EF4-FFF2-40B4-BE49-F238E27FC236}">
                <a16:creationId xmlns:a16="http://schemas.microsoft.com/office/drawing/2014/main" id="{E38015FB-127C-6741-97CC-E50F5C3EE919}"/>
              </a:ext>
            </a:extLst>
          </p:cNvPr>
          <p:cNvSpPr/>
          <p:nvPr/>
        </p:nvSpPr>
        <p:spPr>
          <a:xfrm>
            <a:off x="9089646" y="2756991"/>
            <a:ext cx="2215793" cy="612000"/>
          </a:xfrm>
          <a:prstGeom prst="roundRect">
            <a:avLst>
              <a:gd name="adj" fmla="val 5329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72000" tIns="38100" rIns="72000" bIns="38100" anchor="ctr"/>
          <a:lstStyle/>
          <a:p>
            <a:pPr algn="ctr">
              <a:spcAft>
                <a:spcPts val="600"/>
              </a:spcAft>
              <a:defRPr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Name</a:t>
            </a:r>
          </a:p>
          <a:p>
            <a:pPr algn="ctr">
              <a:defRPr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rPr lang="en-AU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OR DEPARTMENT</a:t>
            </a:r>
            <a:endParaRPr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5" name="Connector: Elbow 5">
            <a:extLst>
              <a:ext uri="{FF2B5EF4-FFF2-40B4-BE49-F238E27FC236}">
                <a16:creationId xmlns:a16="http://schemas.microsoft.com/office/drawing/2014/main" id="{70C5948D-949C-2B41-8201-BCFEC0657509}"/>
              </a:ext>
            </a:extLst>
          </p:cNvPr>
          <p:cNvCxnSpPr>
            <a:cxnSpLocks/>
            <a:stCxn id="83" idx="0"/>
            <a:endCxn id="63" idx="2"/>
          </p:cNvCxnSpPr>
          <p:nvPr/>
        </p:nvCxnSpPr>
        <p:spPr>
          <a:xfrm rot="16200000" flipV="1">
            <a:off x="6404228" y="1874294"/>
            <a:ext cx="575532" cy="1189862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3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or: Elbow 5">
            <a:extLst>
              <a:ext uri="{FF2B5EF4-FFF2-40B4-BE49-F238E27FC236}">
                <a16:creationId xmlns:a16="http://schemas.microsoft.com/office/drawing/2014/main" id="{7E7A57C2-40B8-C647-87AE-EA7ED4BFEEB0}"/>
              </a:ext>
            </a:extLst>
          </p:cNvPr>
          <p:cNvCxnSpPr>
            <a:cxnSpLocks/>
            <a:stCxn id="84" idx="0"/>
            <a:endCxn id="63" idx="2"/>
          </p:cNvCxnSpPr>
          <p:nvPr/>
        </p:nvCxnSpPr>
        <p:spPr>
          <a:xfrm rot="16200000" flipV="1">
            <a:off x="7859537" y="418985"/>
            <a:ext cx="575532" cy="4100480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3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or: Elbow 5">
            <a:extLst>
              <a:ext uri="{FF2B5EF4-FFF2-40B4-BE49-F238E27FC236}">
                <a16:creationId xmlns:a16="http://schemas.microsoft.com/office/drawing/2014/main" id="{5BCF96D9-871E-8546-9FDC-8A67C6A82F06}"/>
              </a:ext>
            </a:extLst>
          </p:cNvPr>
          <p:cNvCxnSpPr>
            <a:cxnSpLocks/>
            <a:stCxn id="130" idx="1"/>
          </p:cNvCxnSpPr>
          <p:nvPr/>
        </p:nvCxnSpPr>
        <p:spPr>
          <a:xfrm rot="10800000">
            <a:off x="3476648" y="3477003"/>
            <a:ext cx="295654" cy="1978644"/>
          </a:xfrm>
          <a:prstGeom prst="bentConnector2">
            <a:avLst/>
          </a:prstGeom>
          <a:ln w="12700">
            <a:solidFill>
              <a:schemeClr val="accent3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or: Elbow 5">
            <a:extLst>
              <a:ext uri="{FF2B5EF4-FFF2-40B4-BE49-F238E27FC236}">
                <a16:creationId xmlns:a16="http://schemas.microsoft.com/office/drawing/2014/main" id="{7EF9D3D4-40F2-4344-8188-95B82FC312B5}"/>
              </a:ext>
            </a:extLst>
          </p:cNvPr>
          <p:cNvCxnSpPr>
            <a:cxnSpLocks/>
            <a:stCxn id="129" idx="1"/>
          </p:cNvCxnSpPr>
          <p:nvPr/>
        </p:nvCxnSpPr>
        <p:spPr>
          <a:xfrm rot="10800000">
            <a:off x="3476650" y="3368993"/>
            <a:ext cx="295653" cy="1286611"/>
          </a:xfrm>
          <a:prstGeom prst="bentConnector2">
            <a:avLst/>
          </a:prstGeom>
          <a:ln w="12700">
            <a:solidFill>
              <a:schemeClr val="accent3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Скругленный прямоугольник 11">
            <a:extLst>
              <a:ext uri="{FF2B5EF4-FFF2-40B4-BE49-F238E27FC236}">
                <a16:creationId xmlns:a16="http://schemas.microsoft.com/office/drawing/2014/main" id="{3E5F8AD4-CA7C-D64B-8A59-5167551863D0}"/>
              </a:ext>
            </a:extLst>
          </p:cNvPr>
          <p:cNvSpPr/>
          <p:nvPr/>
        </p:nvSpPr>
        <p:spPr>
          <a:xfrm>
            <a:off x="3772302" y="3549558"/>
            <a:ext cx="2215793" cy="612000"/>
          </a:xfrm>
          <a:prstGeom prst="roundRect">
            <a:avLst>
              <a:gd name="adj" fmla="val 5329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72000" tIns="38100" rIns="72000" bIns="38100" anchor="ctr"/>
          <a:lstStyle/>
          <a:p>
            <a:pPr algn="ctr">
              <a:spcAft>
                <a:spcPts val="600"/>
              </a:spcAft>
              <a:defRPr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Name</a:t>
            </a:r>
          </a:p>
          <a:p>
            <a:pPr algn="ctr">
              <a:defRPr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rPr lang="en-AU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OR DEPARTMENT</a:t>
            </a:r>
            <a:endParaRPr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Скругленный прямоугольник 11">
            <a:extLst>
              <a:ext uri="{FF2B5EF4-FFF2-40B4-BE49-F238E27FC236}">
                <a16:creationId xmlns:a16="http://schemas.microsoft.com/office/drawing/2014/main" id="{18BD5838-4063-0D4C-ACB1-513A1532761C}"/>
              </a:ext>
            </a:extLst>
          </p:cNvPr>
          <p:cNvSpPr/>
          <p:nvPr/>
        </p:nvSpPr>
        <p:spPr>
          <a:xfrm>
            <a:off x="3772302" y="4349603"/>
            <a:ext cx="2215793" cy="612000"/>
          </a:xfrm>
          <a:prstGeom prst="roundRect">
            <a:avLst>
              <a:gd name="adj" fmla="val 5329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72000" tIns="38100" rIns="72000" bIns="38100" anchor="ctr"/>
          <a:lstStyle/>
          <a:p>
            <a:pPr algn="ctr">
              <a:spcAft>
                <a:spcPts val="600"/>
              </a:spcAft>
              <a:defRPr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Name</a:t>
            </a:r>
          </a:p>
          <a:p>
            <a:pPr algn="ctr">
              <a:defRPr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rPr lang="en-AU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OR DEPARTMENT</a:t>
            </a:r>
            <a:endParaRPr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Скругленный прямоугольник 11">
            <a:extLst>
              <a:ext uri="{FF2B5EF4-FFF2-40B4-BE49-F238E27FC236}">
                <a16:creationId xmlns:a16="http://schemas.microsoft.com/office/drawing/2014/main" id="{00FCBFB6-5607-8448-8748-C0D4EF4BE4F9}"/>
              </a:ext>
            </a:extLst>
          </p:cNvPr>
          <p:cNvSpPr/>
          <p:nvPr/>
        </p:nvSpPr>
        <p:spPr>
          <a:xfrm>
            <a:off x="3772302" y="5149647"/>
            <a:ext cx="2215793" cy="612000"/>
          </a:xfrm>
          <a:prstGeom prst="roundRect">
            <a:avLst>
              <a:gd name="adj" fmla="val 5329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72000" tIns="38100" rIns="72000" bIns="38100" anchor="ctr"/>
          <a:lstStyle/>
          <a:p>
            <a:pPr algn="ctr">
              <a:spcAft>
                <a:spcPts val="600"/>
              </a:spcAft>
              <a:defRPr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Name</a:t>
            </a:r>
          </a:p>
          <a:p>
            <a:pPr algn="ctr">
              <a:defRPr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rPr lang="en-AU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OR DEPARTMENT</a:t>
            </a:r>
            <a:endParaRPr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1" name="Connector: Elbow 5">
            <a:extLst>
              <a:ext uri="{FF2B5EF4-FFF2-40B4-BE49-F238E27FC236}">
                <a16:creationId xmlns:a16="http://schemas.microsoft.com/office/drawing/2014/main" id="{DC1E61E7-65C2-B64D-8A13-A8288940C077}"/>
              </a:ext>
            </a:extLst>
          </p:cNvPr>
          <p:cNvCxnSpPr>
            <a:cxnSpLocks/>
            <a:stCxn id="128" idx="1"/>
          </p:cNvCxnSpPr>
          <p:nvPr/>
        </p:nvCxnSpPr>
        <p:spPr>
          <a:xfrm rot="10800000">
            <a:off x="3476650" y="3368994"/>
            <a:ext cx="295653" cy="486565"/>
          </a:xfrm>
          <a:prstGeom prst="bentConnector2">
            <a:avLst/>
          </a:prstGeom>
          <a:ln w="12700">
            <a:solidFill>
              <a:schemeClr val="accent3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or: Elbow 5">
            <a:extLst>
              <a:ext uri="{FF2B5EF4-FFF2-40B4-BE49-F238E27FC236}">
                <a16:creationId xmlns:a16="http://schemas.microsoft.com/office/drawing/2014/main" id="{D68FB993-21D3-984F-8E4A-C99B84E0D3D8}"/>
              </a:ext>
            </a:extLst>
          </p:cNvPr>
          <p:cNvCxnSpPr>
            <a:cxnSpLocks/>
            <a:stCxn id="136" idx="1"/>
          </p:cNvCxnSpPr>
          <p:nvPr/>
        </p:nvCxnSpPr>
        <p:spPr>
          <a:xfrm rot="10800000">
            <a:off x="9258767" y="3477003"/>
            <a:ext cx="295654" cy="1978644"/>
          </a:xfrm>
          <a:prstGeom prst="bentConnector2">
            <a:avLst/>
          </a:prstGeom>
          <a:ln w="12700">
            <a:solidFill>
              <a:schemeClr val="accent3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or: Elbow 5">
            <a:extLst>
              <a:ext uri="{FF2B5EF4-FFF2-40B4-BE49-F238E27FC236}">
                <a16:creationId xmlns:a16="http://schemas.microsoft.com/office/drawing/2014/main" id="{8A689A68-B970-5E4F-A4A7-3DEFFD0AAED3}"/>
              </a:ext>
            </a:extLst>
          </p:cNvPr>
          <p:cNvCxnSpPr>
            <a:cxnSpLocks/>
            <a:stCxn id="135" idx="1"/>
          </p:cNvCxnSpPr>
          <p:nvPr/>
        </p:nvCxnSpPr>
        <p:spPr>
          <a:xfrm rot="10800000">
            <a:off x="9258769" y="3368993"/>
            <a:ext cx="295653" cy="1286611"/>
          </a:xfrm>
          <a:prstGeom prst="bentConnector2">
            <a:avLst/>
          </a:prstGeom>
          <a:ln w="12700">
            <a:solidFill>
              <a:schemeClr val="accent3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Скругленный прямоугольник 11">
            <a:extLst>
              <a:ext uri="{FF2B5EF4-FFF2-40B4-BE49-F238E27FC236}">
                <a16:creationId xmlns:a16="http://schemas.microsoft.com/office/drawing/2014/main" id="{43B92A8C-5D04-A643-A6A0-19067374A0FB}"/>
              </a:ext>
            </a:extLst>
          </p:cNvPr>
          <p:cNvSpPr/>
          <p:nvPr/>
        </p:nvSpPr>
        <p:spPr>
          <a:xfrm>
            <a:off x="9554421" y="3549558"/>
            <a:ext cx="2215793" cy="612000"/>
          </a:xfrm>
          <a:prstGeom prst="roundRect">
            <a:avLst>
              <a:gd name="adj" fmla="val 5329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72000" tIns="38100" rIns="72000" bIns="38100" anchor="ctr"/>
          <a:lstStyle/>
          <a:p>
            <a:pPr algn="ctr">
              <a:spcAft>
                <a:spcPts val="600"/>
              </a:spcAft>
              <a:defRPr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Name</a:t>
            </a:r>
          </a:p>
          <a:p>
            <a:pPr algn="ctr">
              <a:defRPr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rPr lang="en-AU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OR DEPARTMENT</a:t>
            </a:r>
            <a:endParaRPr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Скругленный прямоугольник 11">
            <a:extLst>
              <a:ext uri="{FF2B5EF4-FFF2-40B4-BE49-F238E27FC236}">
                <a16:creationId xmlns:a16="http://schemas.microsoft.com/office/drawing/2014/main" id="{9F697011-516A-4D4B-AF76-7D12D43B2110}"/>
              </a:ext>
            </a:extLst>
          </p:cNvPr>
          <p:cNvSpPr/>
          <p:nvPr/>
        </p:nvSpPr>
        <p:spPr>
          <a:xfrm>
            <a:off x="9554421" y="4349603"/>
            <a:ext cx="2215793" cy="612000"/>
          </a:xfrm>
          <a:prstGeom prst="roundRect">
            <a:avLst>
              <a:gd name="adj" fmla="val 5329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72000" tIns="38100" rIns="72000" bIns="38100" anchor="ctr"/>
          <a:lstStyle/>
          <a:p>
            <a:pPr algn="ctr">
              <a:spcAft>
                <a:spcPts val="600"/>
              </a:spcAft>
              <a:defRPr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Name</a:t>
            </a:r>
          </a:p>
          <a:p>
            <a:pPr algn="ctr">
              <a:defRPr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rPr lang="en-AU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OR DEPARTMENT</a:t>
            </a:r>
            <a:endParaRPr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Скругленный прямоугольник 11">
            <a:extLst>
              <a:ext uri="{FF2B5EF4-FFF2-40B4-BE49-F238E27FC236}">
                <a16:creationId xmlns:a16="http://schemas.microsoft.com/office/drawing/2014/main" id="{DDC8CCC5-93DD-724C-B484-6BFA76D6512B}"/>
              </a:ext>
            </a:extLst>
          </p:cNvPr>
          <p:cNvSpPr/>
          <p:nvPr/>
        </p:nvSpPr>
        <p:spPr>
          <a:xfrm>
            <a:off x="9554421" y="5149647"/>
            <a:ext cx="2215793" cy="612000"/>
          </a:xfrm>
          <a:prstGeom prst="roundRect">
            <a:avLst>
              <a:gd name="adj" fmla="val 5329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72000" tIns="38100" rIns="72000" bIns="38100" anchor="ctr"/>
          <a:lstStyle/>
          <a:p>
            <a:pPr algn="ctr">
              <a:spcAft>
                <a:spcPts val="600"/>
              </a:spcAft>
              <a:defRPr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Name</a:t>
            </a:r>
          </a:p>
          <a:p>
            <a:pPr algn="ctr">
              <a:defRPr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rPr lang="en-AU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OR DEPARTMENT</a:t>
            </a:r>
            <a:endParaRPr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7" name="Connector: Elbow 5">
            <a:extLst>
              <a:ext uri="{FF2B5EF4-FFF2-40B4-BE49-F238E27FC236}">
                <a16:creationId xmlns:a16="http://schemas.microsoft.com/office/drawing/2014/main" id="{9D5A2DA8-FD00-1247-BFFE-BBF07E5A4103}"/>
              </a:ext>
            </a:extLst>
          </p:cNvPr>
          <p:cNvCxnSpPr>
            <a:cxnSpLocks/>
            <a:stCxn id="134" idx="1"/>
          </p:cNvCxnSpPr>
          <p:nvPr/>
        </p:nvCxnSpPr>
        <p:spPr>
          <a:xfrm rot="10800000">
            <a:off x="9258769" y="3368994"/>
            <a:ext cx="295653" cy="486565"/>
          </a:xfrm>
          <a:prstGeom prst="bentConnector2">
            <a:avLst/>
          </a:prstGeom>
          <a:ln w="12700">
            <a:solidFill>
              <a:schemeClr val="accent3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or: Elbow 5">
            <a:extLst>
              <a:ext uri="{FF2B5EF4-FFF2-40B4-BE49-F238E27FC236}">
                <a16:creationId xmlns:a16="http://schemas.microsoft.com/office/drawing/2014/main" id="{5379F3CE-704D-3D4E-B2B4-38A84ACE015A}"/>
              </a:ext>
            </a:extLst>
          </p:cNvPr>
          <p:cNvCxnSpPr>
            <a:cxnSpLocks/>
            <a:stCxn id="142" idx="1"/>
          </p:cNvCxnSpPr>
          <p:nvPr/>
        </p:nvCxnSpPr>
        <p:spPr>
          <a:xfrm rot="10800000">
            <a:off x="6386102" y="3477003"/>
            <a:ext cx="295654" cy="1978644"/>
          </a:xfrm>
          <a:prstGeom prst="bentConnector2">
            <a:avLst/>
          </a:prstGeom>
          <a:ln w="12700">
            <a:solidFill>
              <a:schemeClr val="accent3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or: Elbow 5">
            <a:extLst>
              <a:ext uri="{FF2B5EF4-FFF2-40B4-BE49-F238E27FC236}">
                <a16:creationId xmlns:a16="http://schemas.microsoft.com/office/drawing/2014/main" id="{723D9E62-B60D-3641-9E64-9A8C6497A712}"/>
              </a:ext>
            </a:extLst>
          </p:cNvPr>
          <p:cNvCxnSpPr>
            <a:cxnSpLocks/>
            <a:stCxn id="141" idx="1"/>
          </p:cNvCxnSpPr>
          <p:nvPr/>
        </p:nvCxnSpPr>
        <p:spPr>
          <a:xfrm rot="10800000">
            <a:off x="6386104" y="3368993"/>
            <a:ext cx="295653" cy="1286611"/>
          </a:xfrm>
          <a:prstGeom prst="bentConnector2">
            <a:avLst/>
          </a:prstGeom>
          <a:ln w="12700">
            <a:solidFill>
              <a:schemeClr val="accent3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Скругленный прямоугольник 11">
            <a:extLst>
              <a:ext uri="{FF2B5EF4-FFF2-40B4-BE49-F238E27FC236}">
                <a16:creationId xmlns:a16="http://schemas.microsoft.com/office/drawing/2014/main" id="{AF86535F-9FA4-654D-ABCA-B080AA69ADFD}"/>
              </a:ext>
            </a:extLst>
          </p:cNvPr>
          <p:cNvSpPr/>
          <p:nvPr/>
        </p:nvSpPr>
        <p:spPr>
          <a:xfrm>
            <a:off x="6681756" y="3549558"/>
            <a:ext cx="2215793" cy="612000"/>
          </a:xfrm>
          <a:prstGeom prst="roundRect">
            <a:avLst>
              <a:gd name="adj" fmla="val 5329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72000" tIns="38100" rIns="72000" bIns="38100" anchor="ctr"/>
          <a:lstStyle/>
          <a:p>
            <a:pPr algn="ctr">
              <a:spcAft>
                <a:spcPts val="600"/>
              </a:spcAft>
              <a:defRPr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Name</a:t>
            </a:r>
          </a:p>
          <a:p>
            <a:pPr algn="ctr">
              <a:defRPr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rPr lang="en-AU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OR DEPARTMENT</a:t>
            </a:r>
            <a:endParaRPr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Скругленный прямоугольник 11">
            <a:extLst>
              <a:ext uri="{FF2B5EF4-FFF2-40B4-BE49-F238E27FC236}">
                <a16:creationId xmlns:a16="http://schemas.microsoft.com/office/drawing/2014/main" id="{B06C8BBD-7C26-D24F-9219-21229E3AA516}"/>
              </a:ext>
            </a:extLst>
          </p:cNvPr>
          <p:cNvSpPr/>
          <p:nvPr/>
        </p:nvSpPr>
        <p:spPr>
          <a:xfrm>
            <a:off x="6681756" y="4349603"/>
            <a:ext cx="2215793" cy="612000"/>
          </a:xfrm>
          <a:prstGeom prst="roundRect">
            <a:avLst>
              <a:gd name="adj" fmla="val 5329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72000" tIns="38100" rIns="72000" bIns="38100" anchor="ctr"/>
          <a:lstStyle/>
          <a:p>
            <a:pPr algn="ctr">
              <a:spcAft>
                <a:spcPts val="600"/>
              </a:spcAft>
              <a:defRPr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Name</a:t>
            </a:r>
          </a:p>
          <a:p>
            <a:pPr algn="ctr">
              <a:defRPr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rPr lang="en-AU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OR DEPARTMENT</a:t>
            </a:r>
            <a:endParaRPr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Скругленный прямоугольник 11">
            <a:extLst>
              <a:ext uri="{FF2B5EF4-FFF2-40B4-BE49-F238E27FC236}">
                <a16:creationId xmlns:a16="http://schemas.microsoft.com/office/drawing/2014/main" id="{8CD3CDFC-454E-9945-82BB-60C66F6945CD}"/>
              </a:ext>
            </a:extLst>
          </p:cNvPr>
          <p:cNvSpPr/>
          <p:nvPr/>
        </p:nvSpPr>
        <p:spPr>
          <a:xfrm>
            <a:off x="6681756" y="5149647"/>
            <a:ext cx="2215793" cy="612000"/>
          </a:xfrm>
          <a:prstGeom prst="roundRect">
            <a:avLst>
              <a:gd name="adj" fmla="val 5329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72000" tIns="38100" rIns="72000" bIns="38100" anchor="ctr"/>
          <a:lstStyle/>
          <a:p>
            <a:pPr algn="ctr">
              <a:spcAft>
                <a:spcPts val="600"/>
              </a:spcAft>
              <a:defRPr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Name</a:t>
            </a:r>
          </a:p>
          <a:p>
            <a:pPr algn="ctr">
              <a:defRPr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rPr lang="en-AU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OR DEPARTMENT</a:t>
            </a:r>
            <a:endParaRPr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3" name="Connector: Elbow 5">
            <a:extLst>
              <a:ext uri="{FF2B5EF4-FFF2-40B4-BE49-F238E27FC236}">
                <a16:creationId xmlns:a16="http://schemas.microsoft.com/office/drawing/2014/main" id="{A4A99B7D-C35A-564B-8637-A56E1CFB4589}"/>
              </a:ext>
            </a:extLst>
          </p:cNvPr>
          <p:cNvCxnSpPr>
            <a:cxnSpLocks/>
            <a:stCxn id="140" idx="1"/>
          </p:cNvCxnSpPr>
          <p:nvPr/>
        </p:nvCxnSpPr>
        <p:spPr>
          <a:xfrm rot="10800000">
            <a:off x="6386104" y="3368994"/>
            <a:ext cx="295653" cy="486565"/>
          </a:xfrm>
          <a:prstGeom prst="bentConnector2">
            <a:avLst/>
          </a:prstGeom>
          <a:ln w="12700">
            <a:solidFill>
              <a:schemeClr val="accent3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29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6F867-C3A1-7D4E-8798-C3B3D0364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7037F8-0C15-2647-A730-15B00EE654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1" name="Diagram 40">
            <a:extLst>
              <a:ext uri="{FF2B5EF4-FFF2-40B4-BE49-F238E27FC236}">
                <a16:creationId xmlns:a16="http://schemas.microsoft.com/office/drawing/2014/main" id="{5A405FAB-D1FF-AF48-B461-4DBFA6099A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4504266"/>
              </p:ext>
            </p:extLst>
          </p:nvPr>
        </p:nvGraphicFramePr>
        <p:xfrm>
          <a:off x="1562100" y="1478280"/>
          <a:ext cx="9042400" cy="4296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3394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BDF3B66-6E44-DF4A-9587-E71B88B95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Venn Diagram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6BD38D-CA6E-5146-B02D-02FD75E1D9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Two shapes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4E005F2-3239-8548-89AC-C91641C0BCDB}"/>
              </a:ext>
            </a:extLst>
          </p:cNvPr>
          <p:cNvGrpSpPr/>
          <p:nvPr/>
        </p:nvGrpSpPr>
        <p:grpSpPr>
          <a:xfrm>
            <a:off x="3730830" y="1698588"/>
            <a:ext cx="4478480" cy="2880000"/>
            <a:chOff x="3730830" y="1698588"/>
            <a:chExt cx="4478480" cy="2880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ED88C64-EDA4-A145-ABF8-E5915B184305}"/>
                </a:ext>
              </a:extLst>
            </p:cNvPr>
            <p:cNvSpPr/>
            <p:nvPr/>
          </p:nvSpPr>
          <p:spPr>
            <a:xfrm>
              <a:off x="3730830" y="1698588"/>
              <a:ext cx="2880000" cy="2880000"/>
            </a:xfrm>
            <a:prstGeom prst="ellipse">
              <a:avLst/>
            </a:prstGeom>
            <a:solidFill>
              <a:schemeClr val="bg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F0513B1-FBF8-D141-9CF7-3836E28F1790}"/>
                </a:ext>
              </a:extLst>
            </p:cNvPr>
            <p:cNvSpPr/>
            <p:nvPr/>
          </p:nvSpPr>
          <p:spPr>
            <a:xfrm>
              <a:off x="5329310" y="1698588"/>
              <a:ext cx="2880000" cy="2880000"/>
            </a:xfrm>
            <a:prstGeom prst="ellipse">
              <a:avLst/>
            </a:prstGeom>
            <a:solidFill>
              <a:schemeClr val="tx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D1FC4B1-52E6-FF4F-8B09-24851A47F249}"/>
              </a:ext>
            </a:extLst>
          </p:cNvPr>
          <p:cNvSpPr txBox="1"/>
          <p:nvPr/>
        </p:nvSpPr>
        <p:spPr>
          <a:xfrm>
            <a:off x="432081" y="1698589"/>
            <a:ext cx="2879831" cy="478960"/>
          </a:xfrm>
          <a:prstGeom prst="round2SameRect">
            <a:avLst>
              <a:gd name="adj1" fmla="val 38660"/>
              <a:gd name="adj2" fmla="val 0"/>
            </a:avLst>
          </a:prstGeom>
          <a:solidFill>
            <a:schemeClr val="bg2">
              <a:alpha val="80000"/>
            </a:schemeClr>
          </a:solidFill>
          <a:ln w="12700"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+mj-lt"/>
              </a:rPr>
              <a:t>Insert Your Text 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E06DC8-4023-934B-A4E0-0CDCD772BE4B}"/>
              </a:ext>
            </a:extLst>
          </p:cNvPr>
          <p:cNvSpPr txBox="1"/>
          <p:nvPr/>
        </p:nvSpPr>
        <p:spPr>
          <a:xfrm>
            <a:off x="432082" y="2161176"/>
            <a:ext cx="2879830" cy="3548247"/>
          </a:xfrm>
          <a:prstGeom prst="round2SameRect">
            <a:avLst>
              <a:gd name="adj1" fmla="val 0"/>
              <a:gd name="adj2" fmla="val 4124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rtlCol="0">
            <a:noAutofit/>
          </a:bodyPr>
          <a:lstStyle/>
          <a:p>
            <a:pPr marL="166688" indent="-166688"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/>
              <a:t>At </a:t>
            </a:r>
            <a:r>
              <a:rPr lang="en-US" sz="1400" err="1"/>
              <a:t>vero</a:t>
            </a:r>
            <a:r>
              <a:rPr lang="en-US" sz="1400"/>
              <a:t> </a:t>
            </a:r>
            <a:r>
              <a:rPr lang="en-US" sz="1400" err="1"/>
              <a:t>eos</a:t>
            </a:r>
            <a:r>
              <a:rPr lang="en-US" sz="1400"/>
              <a:t> </a:t>
            </a:r>
            <a:r>
              <a:rPr lang="en-US" sz="1400" err="1"/>
              <a:t>accusam</a:t>
            </a:r>
            <a:r>
              <a:rPr lang="en-US" sz="1400"/>
              <a:t>  </a:t>
            </a:r>
            <a:r>
              <a:rPr lang="en-US" sz="1400" err="1"/>
              <a:t>dignissimos</a:t>
            </a:r>
            <a:r>
              <a:rPr lang="en-US" sz="1400"/>
              <a:t> </a:t>
            </a:r>
            <a:r>
              <a:rPr lang="en-US" sz="1400" err="1"/>
              <a:t>ducimus</a:t>
            </a:r>
            <a:r>
              <a:rPr lang="en-US" sz="1400"/>
              <a:t>  </a:t>
            </a:r>
            <a:r>
              <a:rPr lang="en-US" sz="1400" err="1"/>
              <a:t>blanditiis</a:t>
            </a:r>
            <a:r>
              <a:rPr lang="en-US" sz="1400"/>
              <a:t> </a:t>
            </a:r>
            <a:r>
              <a:rPr lang="en-US" sz="1400" err="1"/>
              <a:t>praesentium</a:t>
            </a:r>
            <a:endParaRPr lang="en-US" sz="1400"/>
          </a:p>
          <a:p>
            <a:pPr marL="166688" indent="-166688"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err="1"/>
              <a:t>Quis</a:t>
            </a:r>
            <a:r>
              <a:rPr lang="en-US" sz="1400"/>
              <a:t> </a:t>
            </a:r>
            <a:r>
              <a:rPr lang="en-US" sz="1400" err="1"/>
              <a:t>autem</a:t>
            </a:r>
            <a:r>
              <a:rPr lang="en-US" sz="1400"/>
              <a:t> vel </a:t>
            </a:r>
            <a:r>
              <a:rPr lang="en-US" sz="1400" err="1"/>
              <a:t>eum</a:t>
            </a:r>
            <a:r>
              <a:rPr lang="en-US" sz="1400"/>
              <a:t> </a:t>
            </a:r>
          </a:p>
          <a:p>
            <a:pPr marL="166688" indent="-166688"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/>
              <a:t>Sed </a:t>
            </a:r>
            <a:r>
              <a:rPr lang="en-US" sz="1400" err="1"/>
              <a:t>ut</a:t>
            </a:r>
            <a:r>
              <a:rPr lang="en-US" sz="1400"/>
              <a:t> </a:t>
            </a:r>
            <a:r>
              <a:rPr lang="en-US" sz="1400" err="1"/>
              <a:t>perspiciatis</a:t>
            </a:r>
            <a:r>
              <a:rPr lang="en-US" sz="1400"/>
              <a:t> </a:t>
            </a:r>
            <a:r>
              <a:rPr lang="en-US" sz="1400" err="1"/>
              <a:t>unde</a:t>
            </a:r>
            <a:r>
              <a:rPr lang="en-US" sz="1400"/>
              <a:t> </a:t>
            </a:r>
            <a:r>
              <a:rPr lang="en-US" sz="1400" err="1"/>
              <a:t>omnis</a:t>
            </a:r>
            <a:r>
              <a:rPr lang="en-US" sz="1400"/>
              <a:t> </a:t>
            </a:r>
            <a:r>
              <a:rPr lang="en-US" sz="1400" err="1"/>
              <a:t>iste</a:t>
            </a:r>
            <a:r>
              <a:rPr lang="en-US" sz="1400"/>
              <a:t> </a:t>
            </a:r>
            <a:r>
              <a:rPr lang="en-US" sz="1400" err="1"/>
              <a:t>natus</a:t>
            </a:r>
            <a:r>
              <a:rPr lang="en-US" sz="1400"/>
              <a:t> </a:t>
            </a:r>
            <a:r>
              <a:rPr lang="en-US" sz="1400" err="1"/>
              <a:t>voluptatem</a:t>
            </a:r>
            <a:r>
              <a:rPr lang="en-US" sz="1400"/>
              <a:t> </a:t>
            </a:r>
            <a:r>
              <a:rPr lang="en-US" sz="1400" err="1"/>
              <a:t>accusantium</a:t>
            </a:r>
            <a:endParaRPr lang="en-US" sz="1400"/>
          </a:p>
          <a:p>
            <a:pPr marL="166688" indent="-166688"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/>
              <a:t>Nemo </a:t>
            </a:r>
            <a:r>
              <a:rPr lang="en-US" sz="1400" err="1"/>
              <a:t>enim</a:t>
            </a:r>
            <a:r>
              <a:rPr lang="en-US" sz="1400"/>
              <a:t> </a:t>
            </a:r>
            <a:r>
              <a:rPr lang="en-US" sz="1400" err="1"/>
              <a:t>ipsam</a:t>
            </a:r>
            <a:r>
              <a:rPr lang="en-US" sz="1400"/>
              <a:t> </a:t>
            </a:r>
            <a:r>
              <a:rPr lang="en-US" sz="1400" err="1"/>
              <a:t>voluptatem</a:t>
            </a:r>
            <a:r>
              <a:rPr lang="en-US" sz="1400"/>
              <a:t> </a:t>
            </a:r>
            <a:r>
              <a:rPr lang="en-US" sz="1400" err="1"/>
              <a:t>quia</a:t>
            </a:r>
            <a:r>
              <a:rPr lang="en-US" sz="1400"/>
              <a:t> </a:t>
            </a:r>
            <a:r>
              <a:rPr lang="en-US" sz="1400" err="1"/>
              <a:t>voluptas</a:t>
            </a:r>
            <a:r>
              <a:rPr lang="en-US" sz="1400"/>
              <a:t> sit </a:t>
            </a:r>
            <a:r>
              <a:rPr lang="en-US" sz="1400" err="1"/>
              <a:t>aspernatur</a:t>
            </a:r>
            <a:r>
              <a:rPr lang="en-US" sz="1400"/>
              <a:t> </a:t>
            </a:r>
            <a:r>
              <a:rPr lang="en-US" sz="1400" err="1"/>
              <a:t>aut</a:t>
            </a:r>
            <a:r>
              <a:rPr lang="en-US" sz="1400"/>
              <a:t> </a:t>
            </a:r>
            <a:r>
              <a:rPr lang="en-US" sz="1400" err="1"/>
              <a:t>odit</a:t>
            </a:r>
            <a:r>
              <a:rPr lang="en-US" sz="1400"/>
              <a:t> </a:t>
            </a:r>
            <a:r>
              <a:rPr lang="en-US" sz="1400" err="1"/>
              <a:t>aut</a:t>
            </a:r>
            <a:endParaRPr lang="en-US" sz="8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526B35-9363-3942-8FD0-A77996C64A24}"/>
              </a:ext>
            </a:extLst>
          </p:cNvPr>
          <p:cNvSpPr txBox="1"/>
          <p:nvPr/>
        </p:nvSpPr>
        <p:spPr>
          <a:xfrm>
            <a:off x="8628228" y="2161176"/>
            <a:ext cx="2880000" cy="3548247"/>
          </a:xfrm>
          <a:prstGeom prst="round2SameRect">
            <a:avLst>
              <a:gd name="adj1" fmla="val 0"/>
              <a:gd name="adj2" fmla="val 4124"/>
            </a:avLst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marL="166688" indent="-166688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/>
              <a:t>At </a:t>
            </a:r>
            <a:r>
              <a:rPr lang="en-US" sz="1400" err="1"/>
              <a:t>vero</a:t>
            </a:r>
            <a:r>
              <a:rPr lang="en-US" sz="1400"/>
              <a:t> </a:t>
            </a:r>
            <a:r>
              <a:rPr lang="en-US" sz="1400" err="1"/>
              <a:t>eos</a:t>
            </a:r>
            <a:r>
              <a:rPr lang="en-US" sz="1400"/>
              <a:t> </a:t>
            </a:r>
            <a:r>
              <a:rPr lang="en-US" sz="1400" err="1"/>
              <a:t>accusam</a:t>
            </a:r>
            <a:r>
              <a:rPr lang="en-US" sz="1400"/>
              <a:t>  </a:t>
            </a:r>
            <a:r>
              <a:rPr lang="en-US" sz="1400" err="1"/>
              <a:t>dignissimos</a:t>
            </a:r>
            <a:r>
              <a:rPr lang="en-US" sz="1400"/>
              <a:t> </a:t>
            </a:r>
            <a:r>
              <a:rPr lang="en-US" sz="1400" err="1"/>
              <a:t>ducimus</a:t>
            </a:r>
            <a:endParaRPr lang="en-US" sz="1400"/>
          </a:p>
          <a:p>
            <a:pPr marL="166688" indent="-166688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err="1"/>
              <a:t>Quis</a:t>
            </a:r>
            <a:r>
              <a:rPr lang="en-US" sz="1400"/>
              <a:t> </a:t>
            </a:r>
            <a:r>
              <a:rPr lang="en-US" sz="1400" err="1"/>
              <a:t>autem</a:t>
            </a:r>
            <a:r>
              <a:rPr lang="en-US" sz="1400"/>
              <a:t> vel </a:t>
            </a:r>
            <a:r>
              <a:rPr lang="en-US" sz="1400" err="1"/>
              <a:t>eum</a:t>
            </a:r>
            <a:r>
              <a:rPr lang="en-US" sz="1400"/>
              <a:t> </a:t>
            </a:r>
            <a:r>
              <a:rPr lang="en-US" sz="1400" err="1"/>
              <a:t>reprehenderit</a:t>
            </a:r>
            <a:r>
              <a:rPr lang="en-US" sz="1400"/>
              <a:t> qui in </a:t>
            </a:r>
            <a:r>
              <a:rPr lang="en-US" sz="1400" err="1"/>
              <a:t>ea</a:t>
            </a:r>
            <a:r>
              <a:rPr lang="en-US" sz="1400"/>
              <a:t> </a:t>
            </a:r>
            <a:r>
              <a:rPr lang="en-US" sz="1400" err="1"/>
              <a:t>voluptate</a:t>
            </a:r>
            <a:r>
              <a:rPr lang="en-US" sz="1400"/>
              <a:t> </a:t>
            </a:r>
            <a:r>
              <a:rPr lang="en-US" sz="1400" err="1"/>
              <a:t>velit</a:t>
            </a:r>
            <a:r>
              <a:rPr lang="en-US" sz="1400"/>
              <a:t> </a:t>
            </a:r>
            <a:r>
              <a:rPr lang="en-US" sz="1400" err="1"/>
              <a:t>esse</a:t>
            </a:r>
            <a:r>
              <a:rPr lang="en-US" sz="1400"/>
              <a:t> nihil</a:t>
            </a:r>
          </a:p>
          <a:p>
            <a:pPr marL="166688" indent="-166688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err="1"/>
              <a:t>Sed</a:t>
            </a:r>
            <a:r>
              <a:rPr lang="en-US" sz="1400"/>
              <a:t> </a:t>
            </a:r>
            <a:r>
              <a:rPr lang="en-US" sz="1400" err="1"/>
              <a:t>ut</a:t>
            </a:r>
            <a:r>
              <a:rPr lang="en-US" sz="1400"/>
              <a:t> </a:t>
            </a:r>
            <a:r>
              <a:rPr lang="en-US" sz="1400" err="1"/>
              <a:t>perspiciatis</a:t>
            </a:r>
            <a:r>
              <a:rPr lang="en-US" sz="1400"/>
              <a:t> </a:t>
            </a:r>
            <a:r>
              <a:rPr lang="en-US" sz="1400" err="1"/>
              <a:t>unde</a:t>
            </a:r>
            <a:r>
              <a:rPr lang="en-US" sz="1400"/>
              <a:t> </a:t>
            </a:r>
            <a:r>
              <a:rPr lang="en-US" sz="1400" err="1"/>
              <a:t>omnis</a:t>
            </a:r>
            <a:r>
              <a:rPr lang="en-US" sz="1400"/>
              <a:t> </a:t>
            </a:r>
            <a:r>
              <a:rPr lang="en-US" sz="1400" err="1"/>
              <a:t>iste</a:t>
            </a:r>
            <a:r>
              <a:rPr lang="en-US" sz="1400"/>
              <a:t> </a:t>
            </a:r>
            <a:r>
              <a:rPr lang="en-US" sz="1400" err="1"/>
              <a:t>natus</a:t>
            </a:r>
            <a:r>
              <a:rPr lang="en-US" sz="1400"/>
              <a:t> </a:t>
            </a:r>
            <a:r>
              <a:rPr lang="en-US" sz="1400" err="1"/>
              <a:t>voluptatem</a:t>
            </a:r>
            <a:r>
              <a:rPr lang="en-US" sz="1400"/>
              <a:t> </a:t>
            </a:r>
            <a:r>
              <a:rPr lang="en-US" sz="1400" err="1"/>
              <a:t>accusantium</a:t>
            </a:r>
            <a:endParaRPr lang="en-US" sz="1400"/>
          </a:p>
          <a:p>
            <a:pPr marL="166688" indent="-166688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/>
              <a:t>Nemo </a:t>
            </a:r>
            <a:r>
              <a:rPr lang="en-US" sz="1400" err="1"/>
              <a:t>enim</a:t>
            </a:r>
            <a:r>
              <a:rPr lang="en-US" sz="1400"/>
              <a:t> </a:t>
            </a:r>
            <a:r>
              <a:rPr lang="en-US" sz="1400" err="1"/>
              <a:t>ipsam</a:t>
            </a:r>
            <a:r>
              <a:rPr lang="en-US" sz="1400"/>
              <a:t> </a:t>
            </a:r>
            <a:r>
              <a:rPr lang="en-US" sz="1400" err="1"/>
              <a:t>voluptatem</a:t>
            </a:r>
            <a:r>
              <a:rPr lang="en-US" sz="1400"/>
              <a:t> </a:t>
            </a:r>
            <a:r>
              <a:rPr lang="en-US" sz="1400" err="1"/>
              <a:t>quia</a:t>
            </a:r>
            <a:r>
              <a:rPr lang="en-US" sz="1400"/>
              <a:t> </a:t>
            </a:r>
            <a:r>
              <a:rPr lang="en-US" sz="1400" err="1"/>
              <a:t>voluptas</a:t>
            </a:r>
            <a:r>
              <a:rPr lang="en-US" sz="1400"/>
              <a:t> sit </a:t>
            </a:r>
            <a:r>
              <a:rPr lang="en-US" sz="1400" err="1"/>
              <a:t>aspernatur</a:t>
            </a:r>
            <a:endParaRPr lang="en-US" sz="8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849827-3118-3849-9DE8-CA9ACA95F9C6}"/>
              </a:ext>
            </a:extLst>
          </p:cNvPr>
          <p:cNvSpPr txBox="1"/>
          <p:nvPr/>
        </p:nvSpPr>
        <p:spPr>
          <a:xfrm>
            <a:off x="8628228" y="1698589"/>
            <a:ext cx="2879831" cy="478960"/>
          </a:xfrm>
          <a:prstGeom prst="round2SameRect">
            <a:avLst>
              <a:gd name="adj1" fmla="val 38660"/>
              <a:gd name="adj2" fmla="val 0"/>
            </a:avLst>
          </a:prstGeom>
          <a:solidFill>
            <a:schemeClr val="tx2">
              <a:alpha val="80000"/>
            </a:schemeClr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+mj-lt"/>
              </a:rPr>
              <a:t>Insert Your Text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127BCC-85A1-CD4D-81A8-C17159803D69}"/>
              </a:ext>
            </a:extLst>
          </p:cNvPr>
          <p:cNvSpPr txBox="1"/>
          <p:nvPr/>
        </p:nvSpPr>
        <p:spPr>
          <a:xfrm>
            <a:off x="3858322" y="3495984"/>
            <a:ext cx="1470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+mj-lt"/>
              </a:rPr>
              <a:t>Description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001835-56D7-4047-B407-368EB623C219}"/>
              </a:ext>
            </a:extLst>
          </p:cNvPr>
          <p:cNvSpPr txBox="1"/>
          <p:nvPr/>
        </p:nvSpPr>
        <p:spPr>
          <a:xfrm>
            <a:off x="6607845" y="3495984"/>
            <a:ext cx="1470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+mj-lt"/>
              </a:rPr>
              <a:t>Description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3A88B6C-B82A-1B42-ABB7-98FCA2A03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8576" y="2570016"/>
            <a:ext cx="771428" cy="7920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4AB48435-9D65-914C-B665-D50DBE9D3B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26671" y="2570016"/>
            <a:ext cx="792000" cy="7920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9AA6CCB9-ACF1-1047-AE7B-CB0EA703E7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7298" y="2703984"/>
            <a:ext cx="802559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2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BDF3B66-6E44-DF4A-9587-E71B88B95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Venn Diagram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6BD38D-CA6E-5146-B02D-02FD75E1D9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Three shapes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4D6C80A-D8D9-E44C-A2DB-F794BC35625D}"/>
              </a:ext>
            </a:extLst>
          </p:cNvPr>
          <p:cNvGrpSpPr/>
          <p:nvPr/>
        </p:nvGrpSpPr>
        <p:grpSpPr>
          <a:xfrm>
            <a:off x="3222386" y="891008"/>
            <a:ext cx="5387269" cy="4878078"/>
            <a:chOff x="6583936" y="1594625"/>
            <a:chExt cx="4089011" cy="370252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CD88299-9CC9-2D40-BBC5-16F6C4927BC9}"/>
                </a:ext>
              </a:extLst>
            </p:cNvPr>
            <p:cNvSpPr/>
            <p:nvPr/>
          </p:nvSpPr>
          <p:spPr>
            <a:xfrm>
              <a:off x="7460951" y="1594625"/>
              <a:ext cx="2334982" cy="2334982"/>
            </a:xfrm>
            <a:prstGeom prst="ellipse">
              <a:avLst/>
            </a:prstGeom>
            <a:solidFill>
              <a:schemeClr val="bg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82408CF-F5AB-9543-B13F-69A0CDB65637}"/>
                </a:ext>
              </a:extLst>
            </p:cNvPr>
            <p:cNvSpPr/>
            <p:nvPr/>
          </p:nvSpPr>
          <p:spPr>
            <a:xfrm>
              <a:off x="6583936" y="2962171"/>
              <a:ext cx="2334982" cy="2334982"/>
            </a:xfrm>
            <a:prstGeom prst="ellipse">
              <a:avLst/>
            </a:prstGeom>
            <a:solidFill>
              <a:schemeClr val="tx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3B8A7F3-8F6E-AE46-9E29-D6D038739C55}"/>
                </a:ext>
              </a:extLst>
            </p:cNvPr>
            <p:cNvSpPr/>
            <p:nvPr/>
          </p:nvSpPr>
          <p:spPr>
            <a:xfrm>
              <a:off x="8337965" y="2962171"/>
              <a:ext cx="2334982" cy="2334982"/>
            </a:xfrm>
            <a:prstGeom prst="ellipse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5BB2594-C5BB-0A4B-8B36-7EAE88FBE59A}"/>
              </a:ext>
            </a:extLst>
          </p:cNvPr>
          <p:cNvSpPr txBox="1"/>
          <p:nvPr/>
        </p:nvSpPr>
        <p:spPr>
          <a:xfrm>
            <a:off x="3737416" y="4560438"/>
            <a:ext cx="1470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+mj-lt"/>
              </a:rPr>
              <a:t>Description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BC98D5-B122-BB43-8BAB-D0495EC9A96E}"/>
              </a:ext>
            </a:extLst>
          </p:cNvPr>
          <p:cNvSpPr txBox="1"/>
          <p:nvPr/>
        </p:nvSpPr>
        <p:spPr>
          <a:xfrm>
            <a:off x="6486939" y="4560438"/>
            <a:ext cx="1470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+mj-lt"/>
              </a:rPr>
              <a:t>Description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D89BC9-F91D-C84E-B283-016E976DFD04}"/>
              </a:ext>
            </a:extLst>
          </p:cNvPr>
          <p:cNvSpPr txBox="1"/>
          <p:nvPr/>
        </p:nvSpPr>
        <p:spPr>
          <a:xfrm>
            <a:off x="5198226" y="2240985"/>
            <a:ext cx="1470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+mj-lt"/>
              </a:rPr>
              <a:t>Description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909F44FD-F756-E042-B1DA-669A68B38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7295" y="1365772"/>
            <a:ext cx="771428" cy="7920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335EB3CB-8409-654C-9CC7-D0CADD66F9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76910" y="3676294"/>
            <a:ext cx="792000" cy="7920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CDABA50E-8292-EB4E-B0E4-A539A347CE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26432" y="3676294"/>
            <a:ext cx="792000" cy="792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1D14130-847F-6D4F-8427-D620321B9958}"/>
              </a:ext>
            </a:extLst>
          </p:cNvPr>
          <p:cNvSpPr txBox="1"/>
          <p:nvPr/>
        </p:nvSpPr>
        <p:spPr>
          <a:xfrm>
            <a:off x="623015" y="1698588"/>
            <a:ext cx="2154162" cy="1952119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144000" rtlCol="0">
            <a:spAutoFit/>
          </a:bodyPr>
          <a:lstStyle/>
          <a:p>
            <a:pPr>
              <a:lnSpc>
                <a:spcPct val="150000"/>
              </a:lnSpc>
              <a:buClr>
                <a:schemeClr val="bg2"/>
              </a:buClr>
            </a:pPr>
            <a:r>
              <a:rPr lang="en-US" sz="2400" b="1">
                <a:solidFill>
                  <a:schemeClr val="tx2"/>
                </a:solidFill>
              </a:rPr>
              <a:t>Heading</a:t>
            </a:r>
          </a:p>
          <a:p>
            <a:pPr>
              <a:lnSpc>
                <a:spcPct val="150000"/>
              </a:lnSpc>
              <a:buClr>
                <a:schemeClr val="bg2"/>
              </a:buClr>
            </a:pP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At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vero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eos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accusam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dignissimos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ducimus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blanditiis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praesentium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quis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autem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vel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eum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situm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</p:txBody>
      </p: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694175AD-CE1F-BE4C-88F1-230BD18CD8DD}"/>
              </a:ext>
            </a:extLst>
          </p:cNvPr>
          <p:cNvCxnSpPr>
            <a:stCxn id="22" idx="2"/>
            <a:endCxn id="30" idx="2"/>
          </p:cNvCxnSpPr>
          <p:nvPr/>
        </p:nvCxnSpPr>
        <p:spPr>
          <a:xfrm rot="10800000">
            <a:off x="1700096" y="3650708"/>
            <a:ext cx="1522290" cy="580211"/>
          </a:xfrm>
          <a:prstGeom prst="bentConnector2">
            <a:avLst/>
          </a:prstGeom>
          <a:ln w="50800">
            <a:solidFill>
              <a:schemeClr val="tx2">
                <a:alpha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0AA6922-652F-0C4F-BE6B-71B47D03EAEE}"/>
              </a:ext>
            </a:extLst>
          </p:cNvPr>
          <p:cNvSpPr txBox="1"/>
          <p:nvPr/>
        </p:nvSpPr>
        <p:spPr>
          <a:xfrm>
            <a:off x="9054864" y="472065"/>
            <a:ext cx="2154162" cy="2202582"/>
          </a:xfrm>
          <a:prstGeom prst="rect">
            <a:avLst/>
          </a:prstGeom>
          <a:noFill/>
          <a:ln w="12700">
            <a:noFill/>
          </a:ln>
        </p:spPr>
        <p:txBody>
          <a:bodyPr wrap="square" lIns="144000" tIns="0" rIns="0" bIns="72000" rtlCol="0">
            <a:spAutoFit/>
          </a:bodyPr>
          <a:lstStyle/>
          <a:p>
            <a:pPr>
              <a:lnSpc>
                <a:spcPct val="150000"/>
              </a:lnSpc>
              <a:buClr>
                <a:schemeClr val="bg2"/>
              </a:buClr>
            </a:pPr>
            <a:r>
              <a:rPr lang="en-US" sz="2400" b="1">
                <a:solidFill>
                  <a:schemeClr val="bg2"/>
                </a:solidFill>
              </a:rPr>
              <a:t>Heading</a:t>
            </a:r>
          </a:p>
          <a:p>
            <a:pPr>
              <a:lnSpc>
                <a:spcPct val="150000"/>
              </a:lnSpc>
              <a:buClr>
                <a:schemeClr val="bg2"/>
              </a:buClr>
            </a:pP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At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vero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eos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accusam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dignissimos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ducimus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blanditiis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praesentium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quis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autem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vel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eum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situm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</p:txBody>
      </p: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3EF029CE-FBB6-F148-A403-07AD7647E543}"/>
              </a:ext>
            </a:extLst>
          </p:cNvPr>
          <p:cNvCxnSpPr>
            <a:cxnSpLocks/>
            <a:stCxn id="21" idx="6"/>
            <a:endCxn id="32" idx="1"/>
          </p:cNvCxnSpPr>
          <p:nvPr/>
        </p:nvCxnSpPr>
        <p:spPr>
          <a:xfrm flipV="1">
            <a:off x="7454190" y="1573356"/>
            <a:ext cx="1600674" cy="855821"/>
          </a:xfrm>
          <a:prstGeom prst="bentConnector3">
            <a:avLst>
              <a:gd name="adj1" fmla="val 50000"/>
            </a:avLst>
          </a:prstGeom>
          <a:ln w="50800">
            <a:solidFill>
              <a:schemeClr val="bg2">
                <a:alpha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07F7198-A604-194F-B2DD-7ED7001FAB36}"/>
              </a:ext>
            </a:extLst>
          </p:cNvPr>
          <p:cNvSpPr txBox="1"/>
          <p:nvPr/>
        </p:nvSpPr>
        <p:spPr>
          <a:xfrm>
            <a:off x="9629144" y="3129626"/>
            <a:ext cx="2154162" cy="2202582"/>
          </a:xfrm>
          <a:prstGeom prst="rect">
            <a:avLst/>
          </a:prstGeom>
          <a:noFill/>
          <a:ln w="12700">
            <a:noFill/>
          </a:ln>
        </p:spPr>
        <p:txBody>
          <a:bodyPr wrap="square" lIns="144000" tIns="0" rIns="0" bIns="72000" rtlCol="0">
            <a:spAutoFit/>
          </a:bodyPr>
          <a:lstStyle/>
          <a:p>
            <a:pPr>
              <a:lnSpc>
                <a:spcPct val="150000"/>
              </a:lnSpc>
              <a:buClr>
                <a:schemeClr val="bg2"/>
              </a:buClr>
            </a:pPr>
            <a:r>
              <a:rPr lang="en-US" sz="2400" b="1">
                <a:solidFill>
                  <a:schemeClr val="accent5"/>
                </a:solidFill>
              </a:rPr>
              <a:t>Heading</a:t>
            </a:r>
          </a:p>
          <a:p>
            <a:pPr>
              <a:lnSpc>
                <a:spcPct val="150000"/>
              </a:lnSpc>
              <a:buClr>
                <a:schemeClr val="bg2"/>
              </a:buClr>
            </a:pP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At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vero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eos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accusam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dignissimos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ducimus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blanditiis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praesentium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quis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autem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vel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eum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situm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</p:txBody>
      </p: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02333F05-9893-8C4B-8925-D0F5C46139C3}"/>
              </a:ext>
            </a:extLst>
          </p:cNvPr>
          <p:cNvCxnSpPr>
            <a:cxnSpLocks/>
            <a:stCxn id="23" idx="6"/>
            <a:endCxn id="34" idx="1"/>
          </p:cNvCxnSpPr>
          <p:nvPr/>
        </p:nvCxnSpPr>
        <p:spPr>
          <a:xfrm flipV="1">
            <a:off x="8609655" y="4230917"/>
            <a:ext cx="1019489" cy="1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5">
                <a:alpha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80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30" grpId="0"/>
      <p:bldP spid="32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BDF3B66-6E44-DF4A-9587-E71B88B95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Venn Diagram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6BD38D-CA6E-5146-B02D-02FD75E1D9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Three shapes – Option 2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B26E597-EDD1-094C-B1D0-4235FF83D7A9}"/>
              </a:ext>
            </a:extLst>
          </p:cNvPr>
          <p:cNvGrpSpPr/>
          <p:nvPr/>
        </p:nvGrpSpPr>
        <p:grpSpPr>
          <a:xfrm>
            <a:off x="5602319" y="476166"/>
            <a:ext cx="5660352" cy="5292920"/>
            <a:chOff x="4777129" y="476166"/>
            <a:chExt cx="5660352" cy="529292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2FF6FF2-C90D-DB47-8C9A-B83F6CBCD844}"/>
                </a:ext>
              </a:extLst>
            </p:cNvPr>
            <p:cNvSpPr/>
            <p:nvPr/>
          </p:nvSpPr>
          <p:spPr>
            <a:xfrm>
              <a:off x="5938328" y="476166"/>
              <a:ext cx="3337955" cy="3337955"/>
            </a:xfrm>
            <a:prstGeom prst="ellipse">
              <a:avLst/>
            </a:prstGeom>
            <a:solidFill>
              <a:schemeClr val="bg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78438E0-C506-E446-87EC-DE3E1F307187}"/>
                </a:ext>
              </a:extLst>
            </p:cNvPr>
            <p:cNvGrpSpPr/>
            <p:nvPr/>
          </p:nvGrpSpPr>
          <p:grpSpPr>
            <a:xfrm>
              <a:off x="4777129" y="2431131"/>
              <a:ext cx="5660352" cy="3337955"/>
              <a:chOff x="4777129" y="2431131"/>
              <a:chExt cx="5660352" cy="3337955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18633A23-3EF5-DE49-A1D9-4ADDC7640B87}"/>
                  </a:ext>
                </a:extLst>
              </p:cNvPr>
              <p:cNvSpPr/>
              <p:nvPr/>
            </p:nvSpPr>
            <p:spPr>
              <a:xfrm>
                <a:off x="4777129" y="2431131"/>
                <a:ext cx="3337955" cy="3337955"/>
              </a:xfrm>
              <a:prstGeom prst="ellipse">
                <a:avLst/>
              </a:pr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B92206BF-D52B-6640-AF8F-7D90AAAB2AEB}"/>
                  </a:ext>
                </a:extLst>
              </p:cNvPr>
              <p:cNvSpPr/>
              <p:nvPr/>
            </p:nvSpPr>
            <p:spPr>
              <a:xfrm>
                <a:off x="7099526" y="2431131"/>
                <a:ext cx="3337955" cy="3337955"/>
              </a:xfrm>
              <a:prstGeom prst="ellipse">
                <a:avLst/>
              </a:prstGeom>
              <a:solidFill>
                <a:schemeClr val="accent5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FCB654F-4360-F04F-9A8A-EC3C6FB4109A}"/>
              </a:ext>
            </a:extLst>
          </p:cNvPr>
          <p:cNvSpPr txBox="1"/>
          <p:nvPr/>
        </p:nvSpPr>
        <p:spPr>
          <a:xfrm>
            <a:off x="6140343" y="3650708"/>
            <a:ext cx="1470988" cy="153461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900">
                <a:solidFill>
                  <a:schemeClr val="bg1"/>
                </a:solidFill>
                <a:latin typeface="+mj-lt"/>
              </a:rPr>
              <a:t>Description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1BBAE1-0CEF-714C-9379-44D2B7C6D4E4}"/>
              </a:ext>
            </a:extLst>
          </p:cNvPr>
          <p:cNvSpPr txBox="1"/>
          <p:nvPr/>
        </p:nvSpPr>
        <p:spPr>
          <a:xfrm>
            <a:off x="9307290" y="3650708"/>
            <a:ext cx="1470988" cy="153461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900">
                <a:solidFill>
                  <a:schemeClr val="bg1"/>
                </a:solidFill>
                <a:latin typeface="+mj-lt"/>
              </a:rPr>
              <a:t>Description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D764767-8C68-634D-8892-95FC7634FFAC}"/>
              </a:ext>
            </a:extLst>
          </p:cNvPr>
          <p:cNvSpPr txBox="1"/>
          <p:nvPr/>
        </p:nvSpPr>
        <p:spPr>
          <a:xfrm>
            <a:off x="7712666" y="885205"/>
            <a:ext cx="1470988" cy="153461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900">
                <a:solidFill>
                  <a:schemeClr val="bg1"/>
                </a:solidFill>
                <a:latin typeface="+mj-lt"/>
              </a:rPr>
              <a:t>Description</a:t>
            </a:r>
          </a:p>
        </p:txBody>
      </p:sp>
      <p:sp>
        <p:nvSpPr>
          <p:cNvPr id="44" name="Content Placeholder 3">
            <a:extLst>
              <a:ext uri="{FF2B5EF4-FFF2-40B4-BE49-F238E27FC236}">
                <a16:creationId xmlns:a16="http://schemas.microsoft.com/office/drawing/2014/main" id="{E9D1B893-3C3F-A741-AD93-F93D5C473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19" y="1577340"/>
            <a:ext cx="3749805" cy="4305300"/>
          </a:xfrm>
        </p:spPr>
        <p:txBody>
          <a:bodyPr/>
          <a:lstStyle/>
          <a:p>
            <a:r>
              <a:rPr lang="en-US" b="1">
                <a:solidFill>
                  <a:schemeClr val="bg2"/>
                </a:solidFill>
              </a:rPr>
              <a:t>Body Headline – Arial Bold, 18pt or smaller</a:t>
            </a:r>
          </a:p>
          <a:p>
            <a:r>
              <a:rPr lang="en-US"/>
              <a:t>Body copy – Arial, 18pt or smaller; Nam </a:t>
            </a:r>
            <a:r>
              <a:rPr lang="en-US" err="1"/>
              <a:t>necatur</a:t>
            </a:r>
            <a:r>
              <a:rPr lang="en-US"/>
              <a:t> </a:t>
            </a:r>
            <a:r>
              <a:rPr lang="en-US" err="1"/>
              <a:t>ibearunt</a:t>
            </a:r>
            <a:r>
              <a:rPr lang="en-US"/>
              <a:t> </a:t>
            </a:r>
            <a:r>
              <a:rPr lang="en-US" err="1"/>
              <a:t>volupit</a:t>
            </a:r>
            <a:r>
              <a:rPr lang="en-US"/>
              <a:t> que </a:t>
            </a:r>
            <a:r>
              <a:rPr lang="en-US" err="1"/>
              <a:t>nonsendit</a:t>
            </a:r>
            <a:r>
              <a:rPr lang="en-US"/>
              <a:t> mi, </a:t>
            </a:r>
            <a:r>
              <a:rPr lang="en-US" err="1"/>
              <a:t>optatib</a:t>
            </a:r>
            <a:r>
              <a:rPr lang="en-US"/>
              <a:t> </a:t>
            </a:r>
            <a:r>
              <a:rPr lang="en-US" err="1"/>
              <a:t>erferitatio</a:t>
            </a:r>
            <a:r>
              <a:rPr lang="en-US"/>
              <a:t> </a:t>
            </a:r>
            <a:r>
              <a:rPr lang="en-US" err="1"/>
              <a:t>doluptatem</a:t>
            </a:r>
            <a:r>
              <a:rPr lang="en-US"/>
              <a:t> </a:t>
            </a:r>
            <a:r>
              <a:rPr lang="en-US" err="1"/>
              <a:t>fuga</a:t>
            </a:r>
            <a:r>
              <a:rPr lang="en-US"/>
              <a:t>. Lit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ipicia</a:t>
            </a:r>
            <a:r>
              <a:rPr lang="en-US"/>
              <a:t> </a:t>
            </a:r>
            <a:r>
              <a:rPr lang="en-US" err="1"/>
              <a:t>porpore</a:t>
            </a:r>
            <a:r>
              <a:rPr lang="en-US"/>
              <a:t> </a:t>
            </a:r>
            <a:r>
              <a:rPr lang="en-US" err="1"/>
              <a:t>mquatiam</a:t>
            </a:r>
            <a:r>
              <a:rPr lang="en-US"/>
              <a:t>, </a:t>
            </a:r>
            <a:r>
              <a:rPr lang="en-US" err="1"/>
              <a:t>nobit</a:t>
            </a:r>
            <a:r>
              <a:rPr lang="en-US"/>
              <a:t>, </a:t>
            </a:r>
            <a:r>
              <a:rPr lang="en-US" err="1"/>
              <a:t>quam</a:t>
            </a:r>
            <a:r>
              <a:rPr lang="en-US"/>
              <a:t> qui </a:t>
            </a:r>
            <a:r>
              <a:rPr lang="en-US" err="1"/>
              <a:t>aut</a:t>
            </a:r>
            <a:r>
              <a:rPr lang="en-US"/>
              <a:t> di sima sunt </a:t>
            </a:r>
            <a:r>
              <a:rPr lang="en-US" err="1"/>
              <a:t>fugiatum</a:t>
            </a:r>
            <a:r>
              <a:rPr lang="en-US"/>
              <a:t> </a:t>
            </a:r>
            <a:r>
              <a:rPr lang="en-US" err="1"/>
              <a:t>reped</a:t>
            </a:r>
            <a:r>
              <a:rPr lang="en-US"/>
              <a:t> quos </a:t>
            </a:r>
            <a:r>
              <a:rPr lang="en-US" err="1"/>
              <a:t>elestias</a:t>
            </a:r>
            <a:r>
              <a:rPr lang="en-US"/>
              <a:t> </a:t>
            </a:r>
            <a:r>
              <a:rPr lang="en-US" err="1"/>
              <a:t>remque</a:t>
            </a:r>
            <a:r>
              <a:rPr lang="en-US"/>
              <a:t> non </a:t>
            </a:r>
            <a:r>
              <a:rPr lang="en-US" err="1"/>
              <a:t>cullici</a:t>
            </a:r>
            <a:r>
              <a:rPr lang="en-US"/>
              <a:t> </a:t>
            </a:r>
            <a:r>
              <a:rPr lang="en-US" err="1"/>
              <a:t>aspero</a:t>
            </a:r>
            <a:r>
              <a:rPr lang="en-US"/>
              <a:t> </a:t>
            </a:r>
            <a:r>
              <a:rPr lang="en-US" err="1"/>
              <a:t>quatemp</a:t>
            </a:r>
            <a:r>
              <a:rPr lang="en-US"/>
              <a:t> </a:t>
            </a:r>
            <a:r>
              <a:rPr lang="en-US" err="1"/>
              <a:t>orrovitas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digenis</a:t>
            </a:r>
            <a:r>
              <a:rPr lang="en-US"/>
              <a:t> ant.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3E96396-8C15-8F4E-98C0-9AFAEABFEBD1}"/>
              </a:ext>
            </a:extLst>
          </p:cNvPr>
          <p:cNvSpPr txBox="1"/>
          <p:nvPr/>
        </p:nvSpPr>
        <p:spPr>
          <a:xfrm>
            <a:off x="7000490" y="2637491"/>
            <a:ext cx="1221682" cy="67170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900">
                <a:solidFill>
                  <a:schemeClr val="bg1"/>
                </a:solidFill>
                <a:latin typeface="+mj-lt"/>
              </a:rPr>
              <a:t>Description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AB13695-7151-624C-BE34-C1619240A068}"/>
              </a:ext>
            </a:extLst>
          </p:cNvPr>
          <p:cNvSpPr txBox="1"/>
          <p:nvPr/>
        </p:nvSpPr>
        <p:spPr>
          <a:xfrm>
            <a:off x="8662022" y="2637491"/>
            <a:ext cx="1221682" cy="67170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900">
                <a:solidFill>
                  <a:schemeClr val="bg1"/>
                </a:solidFill>
                <a:latin typeface="+mj-lt"/>
              </a:rPr>
              <a:t>Description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B1E6C28-E258-DB43-AEFB-C4DF1E44BF4E}"/>
              </a:ext>
            </a:extLst>
          </p:cNvPr>
          <p:cNvSpPr txBox="1"/>
          <p:nvPr/>
        </p:nvSpPr>
        <p:spPr>
          <a:xfrm>
            <a:off x="7937193" y="3950795"/>
            <a:ext cx="1003081" cy="109347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900">
                <a:solidFill>
                  <a:schemeClr val="bg1"/>
                </a:solidFill>
                <a:latin typeface="+mj-lt"/>
              </a:rPr>
              <a:t>Description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16208BA-9BBD-1B4E-84CB-B7CD1AA7CCA5}"/>
              </a:ext>
            </a:extLst>
          </p:cNvPr>
          <p:cNvSpPr txBox="1"/>
          <p:nvPr/>
        </p:nvSpPr>
        <p:spPr>
          <a:xfrm>
            <a:off x="8028685" y="3081000"/>
            <a:ext cx="794212" cy="74443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900">
                <a:solidFill>
                  <a:schemeClr val="bg1"/>
                </a:solidFill>
                <a:latin typeface="+mj-lt"/>
              </a:rPr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255081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5" grpId="0"/>
      <p:bldP spid="46" grpId="0"/>
      <p:bldP spid="47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BDF3B66-6E44-DF4A-9587-E71B88B95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Venn Diagram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6BD38D-CA6E-5146-B02D-02FD75E1D9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Four shapes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9CB982B-B9E5-A947-BC54-0979EE62571F}"/>
              </a:ext>
            </a:extLst>
          </p:cNvPr>
          <p:cNvGrpSpPr/>
          <p:nvPr/>
        </p:nvGrpSpPr>
        <p:grpSpPr>
          <a:xfrm>
            <a:off x="3761620" y="1249065"/>
            <a:ext cx="4668760" cy="4548219"/>
            <a:chOff x="4051494" y="2207635"/>
            <a:chExt cx="3684785" cy="3589649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01B182C-B162-E549-B380-6A2A60C2A49D}"/>
                </a:ext>
              </a:extLst>
            </p:cNvPr>
            <p:cNvSpPr/>
            <p:nvPr/>
          </p:nvSpPr>
          <p:spPr>
            <a:xfrm>
              <a:off x="4051494" y="2207635"/>
              <a:ext cx="2334982" cy="2334982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00254C4-2827-B94F-A8D3-E04974BA3756}"/>
                </a:ext>
              </a:extLst>
            </p:cNvPr>
            <p:cNvSpPr/>
            <p:nvPr/>
          </p:nvSpPr>
          <p:spPr>
            <a:xfrm>
              <a:off x="5401297" y="2207635"/>
              <a:ext cx="2334982" cy="2334982"/>
            </a:xfrm>
            <a:prstGeom prst="ellipse">
              <a:avLst/>
            </a:prstGeom>
            <a:solidFill>
              <a:schemeClr val="tx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06A0669-AA6A-134B-BDC0-D25FCAE96CBF}"/>
                </a:ext>
              </a:extLst>
            </p:cNvPr>
            <p:cNvSpPr/>
            <p:nvPr/>
          </p:nvSpPr>
          <p:spPr>
            <a:xfrm>
              <a:off x="4051494" y="3462302"/>
              <a:ext cx="2334982" cy="2334982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D9F0911-C845-E84E-BB75-AB2AF0F3E294}"/>
                </a:ext>
              </a:extLst>
            </p:cNvPr>
            <p:cNvSpPr/>
            <p:nvPr/>
          </p:nvSpPr>
          <p:spPr>
            <a:xfrm>
              <a:off x="5401297" y="3462302"/>
              <a:ext cx="2334982" cy="2334982"/>
            </a:xfrm>
            <a:prstGeom prst="ellipse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0B1283B-C09C-694A-80BB-65F53F284E72}"/>
              </a:ext>
            </a:extLst>
          </p:cNvPr>
          <p:cNvSpPr txBox="1"/>
          <p:nvPr/>
        </p:nvSpPr>
        <p:spPr>
          <a:xfrm>
            <a:off x="440091" y="1573356"/>
            <a:ext cx="2154162" cy="1952119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144000" rtlCol="0">
            <a:spAutoFit/>
          </a:bodyPr>
          <a:lstStyle/>
          <a:p>
            <a:pPr>
              <a:lnSpc>
                <a:spcPct val="150000"/>
              </a:lnSpc>
              <a:buClr>
                <a:schemeClr val="bg2"/>
              </a:buClr>
            </a:pPr>
            <a:r>
              <a:rPr lang="en-US" sz="2400" b="1">
                <a:solidFill>
                  <a:schemeClr val="bg2"/>
                </a:solidFill>
              </a:rPr>
              <a:t>Heading</a:t>
            </a:r>
          </a:p>
          <a:p>
            <a:pPr>
              <a:lnSpc>
                <a:spcPct val="150000"/>
              </a:lnSpc>
              <a:buClr>
                <a:schemeClr val="bg2"/>
              </a:buClr>
            </a:pP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At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vero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eos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accusam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dignissimos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ducimus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blanditiis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praesentium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quis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autem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vel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eum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situm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B0DF8C-104A-1242-9546-611495281158}"/>
              </a:ext>
            </a:extLst>
          </p:cNvPr>
          <p:cNvSpPr txBox="1"/>
          <p:nvPr/>
        </p:nvSpPr>
        <p:spPr>
          <a:xfrm>
            <a:off x="440091" y="3761564"/>
            <a:ext cx="2154162" cy="1952119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144000" rtlCol="0">
            <a:spAutoFit/>
          </a:bodyPr>
          <a:lstStyle/>
          <a:p>
            <a:pPr>
              <a:lnSpc>
                <a:spcPct val="150000"/>
              </a:lnSpc>
              <a:buClr>
                <a:schemeClr val="bg2"/>
              </a:buClr>
            </a:pPr>
            <a:r>
              <a:rPr lang="en-US" sz="2400" b="1">
                <a:solidFill>
                  <a:schemeClr val="accent2"/>
                </a:solidFill>
              </a:rPr>
              <a:t>Heading</a:t>
            </a:r>
          </a:p>
          <a:p>
            <a:pPr>
              <a:lnSpc>
                <a:spcPct val="150000"/>
              </a:lnSpc>
              <a:buClr>
                <a:schemeClr val="bg2"/>
              </a:buClr>
            </a:pP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At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vero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eos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accusam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dignissimos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ducimus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blanditiis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praesentium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quis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autem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vel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eum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situm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92C9B2-4C74-CC47-9B1A-6DB968E4BC9D}"/>
              </a:ext>
            </a:extLst>
          </p:cNvPr>
          <p:cNvSpPr txBox="1"/>
          <p:nvPr/>
        </p:nvSpPr>
        <p:spPr>
          <a:xfrm>
            <a:off x="9483730" y="1573356"/>
            <a:ext cx="2154162" cy="1952119"/>
          </a:xfrm>
          <a:prstGeom prst="rect">
            <a:avLst/>
          </a:prstGeom>
          <a:noFill/>
          <a:ln w="12700">
            <a:noFill/>
          </a:ln>
        </p:spPr>
        <p:txBody>
          <a:bodyPr wrap="square" lIns="108000" tIns="0" rIns="0" bIns="144000" rtlCol="0">
            <a:spAutoFit/>
          </a:bodyPr>
          <a:lstStyle/>
          <a:p>
            <a:pPr>
              <a:lnSpc>
                <a:spcPct val="150000"/>
              </a:lnSpc>
              <a:buClr>
                <a:schemeClr val="bg2"/>
              </a:buClr>
            </a:pPr>
            <a:r>
              <a:rPr lang="en-US" sz="2400" b="1">
                <a:solidFill>
                  <a:schemeClr val="tx2"/>
                </a:solidFill>
              </a:rPr>
              <a:t>Heading</a:t>
            </a:r>
          </a:p>
          <a:p>
            <a:pPr>
              <a:lnSpc>
                <a:spcPct val="150000"/>
              </a:lnSpc>
              <a:buClr>
                <a:schemeClr val="bg2"/>
              </a:buClr>
            </a:pP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At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vero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eos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accusam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dignissimos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ducimus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blanditiis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praesentium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quis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autem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vel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eum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54194B-C1A9-3547-AC6F-F53E8433CBB1}"/>
              </a:ext>
            </a:extLst>
          </p:cNvPr>
          <p:cNvSpPr txBox="1"/>
          <p:nvPr/>
        </p:nvSpPr>
        <p:spPr>
          <a:xfrm>
            <a:off x="9483730" y="3761564"/>
            <a:ext cx="2154162" cy="1952119"/>
          </a:xfrm>
          <a:prstGeom prst="rect">
            <a:avLst/>
          </a:prstGeom>
          <a:noFill/>
          <a:ln w="12700">
            <a:noFill/>
          </a:ln>
        </p:spPr>
        <p:txBody>
          <a:bodyPr wrap="square" lIns="108000" tIns="0" rIns="0" bIns="144000" rtlCol="0">
            <a:spAutoFit/>
          </a:bodyPr>
          <a:lstStyle/>
          <a:p>
            <a:pPr>
              <a:lnSpc>
                <a:spcPct val="150000"/>
              </a:lnSpc>
              <a:buClr>
                <a:schemeClr val="bg2"/>
              </a:buClr>
            </a:pPr>
            <a:r>
              <a:rPr lang="en-US" sz="2400" b="1">
                <a:solidFill>
                  <a:schemeClr val="accent5"/>
                </a:solidFill>
              </a:rPr>
              <a:t>Heading</a:t>
            </a:r>
          </a:p>
          <a:p>
            <a:pPr>
              <a:lnSpc>
                <a:spcPct val="150000"/>
              </a:lnSpc>
              <a:buClr>
                <a:schemeClr val="bg2"/>
              </a:buClr>
            </a:pP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At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vero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eos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accusam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dignissimos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ducimus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blanditiis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praesentium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quis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autem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 vel </a:t>
            </a:r>
            <a:r>
              <a:rPr lang="en-US" sz="1400" err="1">
                <a:solidFill>
                  <a:schemeClr val="accent2">
                    <a:lumMod val="75000"/>
                  </a:schemeClr>
                </a:solidFill>
              </a:rPr>
              <a:t>eum</a:t>
            </a: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93F7765A-0634-154C-82A5-DAD5A864A063}"/>
              </a:ext>
            </a:extLst>
          </p:cNvPr>
          <p:cNvCxnSpPr>
            <a:cxnSpLocks/>
            <a:stCxn id="21" idx="6"/>
            <a:endCxn id="26" idx="1"/>
          </p:cNvCxnSpPr>
          <p:nvPr/>
        </p:nvCxnSpPr>
        <p:spPr>
          <a:xfrm flipV="1">
            <a:off x="8430380" y="2549416"/>
            <a:ext cx="1053350" cy="178904"/>
          </a:xfrm>
          <a:prstGeom prst="bentConnector3">
            <a:avLst>
              <a:gd name="adj1" fmla="val 50000"/>
            </a:avLst>
          </a:prstGeom>
          <a:ln w="50800">
            <a:solidFill>
              <a:schemeClr val="tx2">
                <a:alpha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49BDA878-21CF-444E-993D-5D163482B43F}"/>
              </a:ext>
            </a:extLst>
          </p:cNvPr>
          <p:cNvCxnSpPr>
            <a:cxnSpLocks/>
            <a:stCxn id="20" idx="2"/>
            <a:endCxn id="24" idx="3"/>
          </p:cNvCxnSpPr>
          <p:nvPr/>
        </p:nvCxnSpPr>
        <p:spPr>
          <a:xfrm rot="10800000">
            <a:off x="2594254" y="2549416"/>
            <a:ext cx="1167367" cy="178904"/>
          </a:xfrm>
          <a:prstGeom prst="bentConnector3">
            <a:avLst>
              <a:gd name="adj1" fmla="val 50000"/>
            </a:avLst>
          </a:prstGeom>
          <a:ln w="50800">
            <a:solidFill>
              <a:schemeClr val="bg2">
                <a:alpha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BA294A54-62DA-0541-8CC4-DBF7CD1AD851}"/>
              </a:ext>
            </a:extLst>
          </p:cNvPr>
          <p:cNvCxnSpPr>
            <a:cxnSpLocks/>
            <a:stCxn id="22" idx="2"/>
            <a:endCxn id="25" idx="3"/>
          </p:cNvCxnSpPr>
          <p:nvPr/>
        </p:nvCxnSpPr>
        <p:spPr>
          <a:xfrm rot="10800000" flipV="1">
            <a:off x="2594254" y="4318030"/>
            <a:ext cx="1167367" cy="419594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2">
                <a:alpha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465FD1D4-AE46-0246-8387-F6FD97AB36E4}"/>
              </a:ext>
            </a:extLst>
          </p:cNvPr>
          <p:cNvCxnSpPr>
            <a:cxnSpLocks/>
            <a:stCxn id="23" idx="6"/>
            <a:endCxn id="27" idx="1"/>
          </p:cNvCxnSpPr>
          <p:nvPr/>
        </p:nvCxnSpPr>
        <p:spPr>
          <a:xfrm>
            <a:off x="8430380" y="4318030"/>
            <a:ext cx="1053350" cy="419594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5">
                <a:alpha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FBA70CB-5606-9A45-9EB1-B583725A2059}"/>
              </a:ext>
            </a:extLst>
          </p:cNvPr>
          <p:cNvSpPr txBox="1"/>
          <p:nvPr/>
        </p:nvSpPr>
        <p:spPr>
          <a:xfrm>
            <a:off x="4094255" y="5045605"/>
            <a:ext cx="1470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+mj-lt"/>
              </a:rPr>
              <a:t>Description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5A3EB5-1A77-2E42-8C71-FA98461B7FF5}"/>
              </a:ext>
            </a:extLst>
          </p:cNvPr>
          <p:cNvSpPr txBox="1"/>
          <p:nvPr/>
        </p:nvSpPr>
        <p:spPr>
          <a:xfrm>
            <a:off x="4094255" y="2420542"/>
            <a:ext cx="1470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+mj-lt"/>
              </a:rPr>
              <a:t>Description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C31917-5900-4547-BC03-C1E01A3F88FD}"/>
              </a:ext>
            </a:extLst>
          </p:cNvPr>
          <p:cNvSpPr txBox="1"/>
          <p:nvPr/>
        </p:nvSpPr>
        <p:spPr>
          <a:xfrm>
            <a:off x="6636733" y="5045605"/>
            <a:ext cx="1470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+mj-lt"/>
              </a:rPr>
              <a:t>Description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81A4A91-7235-5D4F-B8C9-27660352A9DC}"/>
              </a:ext>
            </a:extLst>
          </p:cNvPr>
          <p:cNvSpPr txBox="1"/>
          <p:nvPr/>
        </p:nvSpPr>
        <p:spPr>
          <a:xfrm>
            <a:off x="6636733" y="2420542"/>
            <a:ext cx="1470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+mj-lt"/>
              </a:rPr>
              <a:t>Description</a:t>
            </a:r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CCF62A61-398E-1D42-93B4-6069B9DBA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79100" y="1657261"/>
            <a:ext cx="701298" cy="72000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35866852-F601-D443-91D7-7E368FE722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12227" y="1655212"/>
            <a:ext cx="720000" cy="720000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D4F09E4F-0E5C-2D48-8AB8-4CAA089141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12227" y="4314277"/>
            <a:ext cx="720000" cy="720000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818C1E24-53D4-7442-9081-B22F914B95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64950" y="4314277"/>
            <a:ext cx="7295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1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32" grpId="0"/>
      <p:bldP spid="33" grpId="0"/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966C90-F736-4E78-A7CB-3BCA34461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775" y="0"/>
            <a:ext cx="8344940" cy="6858000"/>
          </a:xfrm>
        </p:spPr>
        <p:txBody>
          <a:bodyPr anchor="ctr"/>
          <a:lstStyle/>
          <a:p>
            <a:r>
              <a:rPr lang="en-US"/>
              <a:t>Product and Program Specific Cover Slides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1725203-106E-474E-AE74-0A77C6EA2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9640" y="6317107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74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8E2668-8F6E-44F8-977E-A80FD1FE7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Add</a:t>
            </a:r>
            <a:br>
              <a:rPr lang="en-US"/>
            </a:br>
            <a:r>
              <a:rPr lang="en-US"/>
              <a:t>Your Title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D09F59-FE7C-4C01-A117-A6A154C55D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Click to Add a Sub-Head</a:t>
            </a:r>
            <a:br>
              <a:rPr lang="en-US"/>
            </a:br>
            <a:r>
              <a:rPr lang="en-US"/>
              <a:t>Or Author Info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511CE8-41E7-4D89-BFB1-C7459BE05E2D}"/>
              </a:ext>
            </a:extLst>
          </p:cNvPr>
          <p:cNvSpPr txBox="1"/>
          <p:nvPr/>
        </p:nvSpPr>
        <p:spPr>
          <a:xfrm>
            <a:off x="7208523" y="774915"/>
            <a:ext cx="4648198" cy="43085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>
                <a:solidFill>
                  <a:schemeClr val="bg2"/>
                </a:solidFill>
              </a:rPr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2434368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966C90-F736-4E78-A7CB-3BCA34461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0" y="0"/>
            <a:ext cx="8744990" cy="6858000"/>
          </a:xfrm>
        </p:spPr>
        <p:txBody>
          <a:bodyPr anchor="ctr"/>
          <a:lstStyle/>
          <a:p>
            <a:r>
              <a:rPr lang="en-US"/>
              <a:t>Divider Slide Options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C954CE2-FAF8-4FE3-8A15-978966A57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9640" y="6317107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31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21D31A6-BAA1-488B-8856-883D05661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Add</a:t>
            </a:r>
            <a:br>
              <a:rPr lang="en-US"/>
            </a:br>
            <a:r>
              <a:rPr lang="en-US"/>
              <a:t>Your Title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427A29-B9D1-4854-895B-4CF681F40E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Click to Add a Sub-Head</a:t>
            </a:r>
            <a:br>
              <a:rPr lang="en-US"/>
            </a:br>
            <a:r>
              <a:rPr lang="en-US"/>
              <a:t>Or Author Info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44B4BC-9D7F-4948-99A3-89E2D308E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34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253FDD-C3D4-4C4F-9732-F653519D1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858" y="590155"/>
            <a:ext cx="9836774" cy="3022995"/>
          </a:xfrm>
        </p:spPr>
        <p:txBody>
          <a:bodyPr/>
          <a:lstStyle/>
          <a:p>
            <a:r>
              <a:rPr lang="en-US"/>
              <a:t>Option #1</a:t>
            </a:r>
            <a:br>
              <a:rPr lang="en-US"/>
            </a:br>
            <a:r>
              <a:rPr lang="en-US"/>
              <a:t>Add Your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3C8A5D-DEA2-4770-9A0F-C02434E3BB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25650" y="3613150"/>
            <a:ext cx="9837738" cy="1752600"/>
          </a:xfrm>
        </p:spPr>
        <p:txBody>
          <a:bodyPr/>
          <a:lstStyle/>
          <a:p>
            <a:r>
              <a:rPr lang="en-US"/>
              <a:t>Click to Add a Sub-head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E726C02-272A-48E8-964D-A71435007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9640" y="6317107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8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DC5A00-40A0-4E06-9C27-829B82F8F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Option #2</a:t>
            </a:r>
            <a:br>
              <a:rPr lang="en-US"/>
            </a:br>
            <a:r>
              <a:rPr lang="en-US"/>
              <a:t>Add Your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2AC7C2-57AF-40E5-9623-540EA5703A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Click to Add a Sub-head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93D41E5-8749-46C0-B989-A4B081228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42942" y="596275"/>
            <a:ext cx="1743212" cy="56654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0E8B6D-1E56-4BC6-88CD-AF01F32C463A}"/>
              </a:ext>
            </a:extLst>
          </p:cNvPr>
          <p:cNvSpPr txBox="1"/>
          <p:nvPr/>
        </p:nvSpPr>
        <p:spPr>
          <a:xfrm>
            <a:off x="2241419" y="6029989"/>
            <a:ext cx="4343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3"/>
                </a:solidFill>
              </a:rPr>
              <a:t>Note: You can get Silhouettes from the Resource File mentioned on slide 5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540203F-BE04-458B-996F-48C6A3462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9640" y="6317107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01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DC5A00-40A0-4E06-9C27-829B82F8F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Option #3</a:t>
            </a:r>
            <a:br>
              <a:rPr lang="en-US"/>
            </a:br>
            <a:r>
              <a:rPr lang="en-US"/>
              <a:t>Add Your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2AC7C2-57AF-40E5-9623-540EA5703A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Click to Add a Sub-head</a:t>
            </a:r>
          </a:p>
        </p:txBody>
      </p:sp>
      <p:pic>
        <p:nvPicPr>
          <p:cNvPr id="6" name="Picture 5" descr="A picture containing lawn mower, transport&#10;&#10;Description automatically generated">
            <a:extLst>
              <a:ext uri="{FF2B5EF4-FFF2-40B4-BE49-F238E27FC236}">
                <a16:creationId xmlns:a16="http://schemas.microsoft.com/office/drawing/2014/main" id="{898F8C9E-4CC1-4BD5-AA30-8844889E6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901" y="110453"/>
            <a:ext cx="4250804" cy="63762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F3914B-93A0-45C2-A36A-45FDEB914AAC}"/>
              </a:ext>
            </a:extLst>
          </p:cNvPr>
          <p:cNvSpPr txBox="1"/>
          <p:nvPr/>
        </p:nvSpPr>
        <p:spPr>
          <a:xfrm>
            <a:off x="2241419" y="6029989"/>
            <a:ext cx="5086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3"/>
                </a:solidFill>
              </a:rPr>
              <a:t>Note: You can get Cutout Product Images from the Categorized Images mentioned on slide 5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37A135A-FA23-44FA-A45F-F22E5053C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9640" y="6317107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08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32792C-9C0E-4CCE-B827-31C16C43A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Option #4</a:t>
            </a:r>
            <a:br>
              <a:rPr lang="en-US"/>
            </a:br>
            <a:r>
              <a:rPr lang="en-US"/>
              <a:t>Add Your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DF9B24-D655-442B-8360-92AF70EEF5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Click to Add a Sub-head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D8065-9D35-4BC9-A063-83B941A9E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9640" y="6317107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>
                <a:solidFill>
                  <a:schemeClr val="accent3"/>
                </a:solidFill>
              </a:rPr>
              <a:pPr/>
              <a:t>23</a:t>
            </a:fld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352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0AEA33-FF55-4DA9-98A5-31463C6BC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390" y="0"/>
            <a:ext cx="5999710" cy="6858000"/>
          </a:xfrm>
        </p:spPr>
        <p:txBody>
          <a:bodyPr anchor="ctr"/>
          <a:lstStyle/>
          <a:p>
            <a:r>
              <a:rPr lang="en-US"/>
              <a:t>Agenda or </a:t>
            </a:r>
            <a:br>
              <a:rPr lang="en-US"/>
            </a:br>
            <a:r>
              <a:rPr lang="en-US"/>
              <a:t>Table of Contents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A207C6-01D1-4FC9-B173-577509BAA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9640" y="6317107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96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1">
            <a:extLst>
              <a:ext uri="{FF2B5EF4-FFF2-40B4-BE49-F238E27FC236}">
                <a16:creationId xmlns:a16="http://schemas.microsoft.com/office/drawing/2014/main" id="{D3890CB7-5734-4EB2-8E72-EBA1F5CE35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770152"/>
              </p:ext>
            </p:extLst>
          </p:nvPr>
        </p:nvGraphicFramePr>
        <p:xfrm>
          <a:off x="350838" y="1577975"/>
          <a:ext cx="5745162" cy="401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75436">
                  <a:extLst>
                    <a:ext uri="{9D8B030D-6E8A-4147-A177-3AD203B41FA5}">
                      <a16:colId xmlns:a16="http://schemas.microsoft.com/office/drawing/2014/main" val="1102600492"/>
                    </a:ext>
                  </a:extLst>
                </a:gridCol>
                <a:gridCol w="1669726">
                  <a:extLst>
                    <a:ext uri="{9D8B030D-6E8A-4147-A177-3AD203B41FA5}">
                      <a16:colId xmlns:a16="http://schemas.microsoft.com/office/drawing/2014/main" val="254033649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bg2"/>
                          </a:solidFill>
                        </a:rPr>
                        <a:t>Section Headline – Arial Bold, 18pt or smaller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303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Event or Page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Date or Page#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554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Event or Page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Date or Page#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895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Event or Page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Date or Page#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67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Event or Page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Date or Page#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49815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40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40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9629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bg2"/>
                          </a:solidFill>
                        </a:rPr>
                        <a:t>Section Headline – Arial Bold, 18pt or smaller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128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Event or Page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Date or Page#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933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Event or Page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Date or Page#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980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Event or Page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Date or Page#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322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Event or Page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Date or Page#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00361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40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40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860697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CF42B25D-F961-4FCE-A6A0-8C64A951A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 or Table of Contents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4165472-4FEA-4CC6-9C01-9A2BC26725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Sub-title – Arial Bold, 24pt or smaller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7311165-0E6A-416D-85AC-8DD9491C3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2686" y="5667374"/>
            <a:ext cx="1369056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1E54A66A-30D7-455F-9145-2BC451CF1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6987" y="457436"/>
            <a:ext cx="2346680" cy="547558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E0B4261E-1A6A-48D4-9D71-AB8B0DA27A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53658" y="2630754"/>
            <a:ext cx="1016082" cy="330226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E8021A49-0360-4849-821E-7C1FBAA48B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42521" y="1603639"/>
            <a:ext cx="1628482" cy="432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46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0AEA33-FF55-4DA9-98A5-31463C6BC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390" y="0"/>
            <a:ext cx="5999710" cy="6858000"/>
          </a:xfrm>
        </p:spPr>
        <p:txBody>
          <a:bodyPr anchor="ctr"/>
          <a:lstStyle/>
          <a:p>
            <a:r>
              <a:rPr lang="en-US"/>
              <a:t>General Content Slide Templates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A207C6-01D1-4FC9-B173-577509BAA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9640" y="6317107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24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42B25D-F961-4FCE-A6A0-8C64A951A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 – Arial Bold, 30pt or smaller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0731F9-93A9-45D4-AC31-16B4CA873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19" y="1577340"/>
            <a:ext cx="5586903" cy="4305300"/>
          </a:xfrm>
        </p:spPr>
        <p:txBody>
          <a:bodyPr/>
          <a:lstStyle/>
          <a:p>
            <a:r>
              <a:rPr lang="en-US" b="1">
                <a:solidFill>
                  <a:schemeClr val="bg2"/>
                </a:solidFill>
              </a:rPr>
              <a:t>Body Headline – Arial Bold, 18pt or smaller</a:t>
            </a:r>
          </a:p>
          <a:p>
            <a:r>
              <a:rPr lang="en-US"/>
              <a:t>Body copy – Arial, 18pt or smaller; Nam </a:t>
            </a:r>
            <a:r>
              <a:rPr lang="en-US" err="1"/>
              <a:t>necatur</a:t>
            </a:r>
            <a:r>
              <a:rPr lang="en-US"/>
              <a:t> </a:t>
            </a:r>
            <a:r>
              <a:rPr lang="en-US" err="1"/>
              <a:t>ibearunt</a:t>
            </a:r>
            <a:r>
              <a:rPr lang="en-US"/>
              <a:t> </a:t>
            </a:r>
            <a:r>
              <a:rPr lang="en-US" err="1"/>
              <a:t>volupit</a:t>
            </a:r>
            <a:r>
              <a:rPr lang="en-US"/>
              <a:t> que </a:t>
            </a:r>
            <a:r>
              <a:rPr lang="en-US" err="1"/>
              <a:t>nonsendit</a:t>
            </a:r>
            <a:r>
              <a:rPr lang="en-US"/>
              <a:t> mi, </a:t>
            </a:r>
            <a:r>
              <a:rPr lang="en-US" err="1"/>
              <a:t>optatib</a:t>
            </a:r>
            <a:r>
              <a:rPr lang="en-US"/>
              <a:t> </a:t>
            </a:r>
            <a:r>
              <a:rPr lang="en-US" err="1"/>
              <a:t>erferitatio</a:t>
            </a:r>
            <a:r>
              <a:rPr lang="en-US"/>
              <a:t> </a:t>
            </a:r>
            <a:r>
              <a:rPr lang="en-US" err="1"/>
              <a:t>doluptatem</a:t>
            </a:r>
            <a:r>
              <a:rPr lang="en-US"/>
              <a:t> </a:t>
            </a:r>
            <a:r>
              <a:rPr lang="en-US" err="1"/>
              <a:t>fuga</a:t>
            </a:r>
            <a:r>
              <a:rPr lang="en-US"/>
              <a:t>. Lit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ipicia</a:t>
            </a:r>
            <a:r>
              <a:rPr lang="en-US"/>
              <a:t> </a:t>
            </a:r>
            <a:r>
              <a:rPr lang="en-US" err="1"/>
              <a:t>porpore</a:t>
            </a:r>
            <a:r>
              <a:rPr lang="en-US"/>
              <a:t> </a:t>
            </a:r>
            <a:r>
              <a:rPr lang="en-US" err="1"/>
              <a:t>mquatiam</a:t>
            </a:r>
            <a:r>
              <a:rPr lang="en-US"/>
              <a:t>, </a:t>
            </a:r>
            <a:r>
              <a:rPr lang="en-US" err="1"/>
              <a:t>nobit</a:t>
            </a:r>
            <a:r>
              <a:rPr lang="en-US"/>
              <a:t>, </a:t>
            </a:r>
            <a:r>
              <a:rPr lang="en-US" err="1"/>
              <a:t>quam</a:t>
            </a:r>
            <a:r>
              <a:rPr lang="en-US"/>
              <a:t> qui </a:t>
            </a:r>
            <a:r>
              <a:rPr lang="en-US" err="1"/>
              <a:t>aut</a:t>
            </a:r>
            <a:r>
              <a:rPr lang="en-US"/>
              <a:t> di </a:t>
            </a:r>
            <a:r>
              <a:rPr lang="en-US" err="1"/>
              <a:t>sima</a:t>
            </a:r>
            <a:r>
              <a:rPr lang="en-US"/>
              <a:t> sunt </a:t>
            </a:r>
            <a:r>
              <a:rPr lang="en-US" err="1"/>
              <a:t>fugiatum</a:t>
            </a:r>
            <a:r>
              <a:rPr lang="en-US"/>
              <a:t> </a:t>
            </a:r>
            <a:r>
              <a:rPr lang="en-US" err="1"/>
              <a:t>reped</a:t>
            </a:r>
            <a:r>
              <a:rPr lang="en-US"/>
              <a:t> quos </a:t>
            </a:r>
            <a:r>
              <a:rPr lang="en-US" err="1"/>
              <a:t>elestias</a:t>
            </a:r>
            <a:r>
              <a:rPr lang="en-US"/>
              <a:t> </a:t>
            </a:r>
            <a:r>
              <a:rPr lang="en-US" err="1"/>
              <a:t>remque</a:t>
            </a:r>
            <a:r>
              <a:rPr lang="en-US"/>
              <a:t> non </a:t>
            </a:r>
            <a:r>
              <a:rPr lang="en-US" err="1"/>
              <a:t>cullici</a:t>
            </a:r>
            <a:r>
              <a:rPr lang="en-US"/>
              <a:t> </a:t>
            </a:r>
            <a:r>
              <a:rPr lang="en-US" err="1"/>
              <a:t>aspero</a:t>
            </a:r>
            <a:r>
              <a:rPr lang="en-US"/>
              <a:t> </a:t>
            </a:r>
            <a:r>
              <a:rPr lang="en-US" err="1"/>
              <a:t>quatemp</a:t>
            </a:r>
            <a:r>
              <a:rPr lang="en-US"/>
              <a:t> </a:t>
            </a:r>
            <a:r>
              <a:rPr lang="en-US" err="1"/>
              <a:t>orrovitas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digenis</a:t>
            </a:r>
            <a:r>
              <a:rPr lang="en-US"/>
              <a:t> ant.</a:t>
            </a:r>
          </a:p>
          <a:p>
            <a:pPr>
              <a:spcAft>
                <a:spcPts val="0"/>
              </a:spcAft>
            </a:pPr>
            <a:r>
              <a:rPr lang="en-US"/>
              <a:t>Bullet Point Level 1 – Arial, 18pt</a:t>
            </a:r>
          </a:p>
          <a:p>
            <a:pPr lvl="1">
              <a:spcAft>
                <a:spcPts val="0"/>
              </a:spcAft>
            </a:pPr>
            <a:r>
              <a:rPr lang="en-US"/>
              <a:t>Bullet Point Level 2 – Arial, 16pt</a:t>
            </a:r>
          </a:p>
          <a:p>
            <a:pPr lvl="2">
              <a:spcAft>
                <a:spcPts val="0"/>
              </a:spcAft>
            </a:pPr>
            <a:r>
              <a:rPr lang="en-US"/>
              <a:t>Bullet Point Level 3 – Arial, 14pt</a:t>
            </a:r>
          </a:p>
          <a:p>
            <a:pPr lvl="3">
              <a:spcAft>
                <a:spcPts val="0"/>
              </a:spcAft>
            </a:pPr>
            <a:r>
              <a:rPr lang="en-US"/>
              <a:t>Bullet Point Level 4 – Arial, 14pt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4165472-4FEA-4CC6-9C01-9A2BC26725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Sub-title – Arial Bold, 24pt or smaller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A5C6E10-7AF1-487F-94C4-0BB1043AE873}"/>
              </a:ext>
            </a:extLst>
          </p:cNvPr>
          <p:cNvGrpSpPr/>
          <p:nvPr/>
        </p:nvGrpSpPr>
        <p:grpSpPr>
          <a:xfrm>
            <a:off x="6434755" y="457436"/>
            <a:ext cx="5108912" cy="5475584"/>
            <a:chOff x="6663355" y="457436"/>
            <a:chExt cx="5108912" cy="5475584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7F5454E6-602A-4A68-9139-818496E08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25587" y="457436"/>
              <a:ext cx="2346680" cy="5475584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ED971E3E-86A1-4337-BEE3-67A777FC5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63355" y="2630754"/>
              <a:ext cx="1016082" cy="3302266"/>
            </a:xfrm>
            <a:prstGeom prst="rect">
              <a:avLst/>
            </a:prstGeom>
          </p:spPr>
        </p:pic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81E7FC5E-8D54-4965-88DD-B6A42F279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191613" y="1603639"/>
              <a:ext cx="1628482" cy="4329381"/>
            </a:xfrm>
            <a:prstGeom prst="rect">
              <a:avLst/>
            </a:prstGeom>
          </p:spPr>
        </p:pic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7311165-0E6A-416D-85AC-8DD9491C3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2686" y="5667374"/>
            <a:ext cx="1369056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959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42B25D-F961-4FCE-A6A0-8C64A951A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 – Arial Bold, 30pt or smaller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0731F9-93A9-45D4-AC31-16B4CA873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" y="1577340"/>
            <a:ext cx="5253270" cy="4305300"/>
          </a:xfrm>
        </p:spPr>
        <p:txBody>
          <a:bodyPr/>
          <a:lstStyle/>
          <a:p>
            <a:r>
              <a:rPr lang="en-US" b="1">
                <a:solidFill>
                  <a:schemeClr val="bg2"/>
                </a:solidFill>
              </a:rPr>
              <a:t>Body Headline – Arial Bold, 18pt or smaller</a:t>
            </a:r>
          </a:p>
          <a:p>
            <a:r>
              <a:rPr lang="en-US"/>
              <a:t>Body copy – Arial, 18pt or smaller; Nam </a:t>
            </a:r>
            <a:r>
              <a:rPr lang="en-US" err="1"/>
              <a:t>necatur</a:t>
            </a:r>
            <a:r>
              <a:rPr lang="en-US"/>
              <a:t> </a:t>
            </a:r>
            <a:r>
              <a:rPr lang="en-US" err="1"/>
              <a:t>ibearunt</a:t>
            </a:r>
            <a:r>
              <a:rPr lang="en-US"/>
              <a:t> </a:t>
            </a:r>
            <a:r>
              <a:rPr lang="en-US" err="1"/>
              <a:t>volupit</a:t>
            </a:r>
            <a:r>
              <a:rPr lang="en-US"/>
              <a:t> que </a:t>
            </a:r>
            <a:r>
              <a:rPr lang="en-US" err="1"/>
              <a:t>nonsendit</a:t>
            </a:r>
            <a:r>
              <a:rPr lang="en-US"/>
              <a:t> mi, </a:t>
            </a:r>
            <a:r>
              <a:rPr lang="en-US" err="1"/>
              <a:t>optatib</a:t>
            </a:r>
            <a:r>
              <a:rPr lang="en-US"/>
              <a:t> </a:t>
            </a:r>
            <a:r>
              <a:rPr lang="en-US" err="1"/>
              <a:t>erferitatio</a:t>
            </a:r>
            <a:r>
              <a:rPr lang="en-US"/>
              <a:t> </a:t>
            </a:r>
            <a:r>
              <a:rPr lang="en-US" err="1"/>
              <a:t>doluptatem</a:t>
            </a:r>
            <a:r>
              <a:rPr lang="en-US"/>
              <a:t> </a:t>
            </a:r>
            <a:r>
              <a:rPr lang="en-US" err="1"/>
              <a:t>fuga</a:t>
            </a:r>
            <a:r>
              <a:rPr lang="en-US"/>
              <a:t>. Lit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ipicia</a:t>
            </a:r>
            <a:r>
              <a:rPr lang="en-US"/>
              <a:t> </a:t>
            </a:r>
            <a:r>
              <a:rPr lang="en-US" err="1"/>
              <a:t>porpore</a:t>
            </a:r>
            <a:r>
              <a:rPr lang="en-US"/>
              <a:t> </a:t>
            </a:r>
            <a:r>
              <a:rPr lang="en-US" err="1"/>
              <a:t>mquatiam</a:t>
            </a:r>
            <a:r>
              <a:rPr lang="en-US"/>
              <a:t>, </a:t>
            </a:r>
            <a:r>
              <a:rPr lang="en-US" err="1"/>
              <a:t>nobit</a:t>
            </a:r>
            <a:r>
              <a:rPr lang="en-US"/>
              <a:t>, </a:t>
            </a:r>
            <a:r>
              <a:rPr lang="en-US" err="1"/>
              <a:t>quam</a:t>
            </a:r>
            <a:r>
              <a:rPr lang="en-US"/>
              <a:t> qui </a:t>
            </a:r>
            <a:r>
              <a:rPr lang="en-US" err="1"/>
              <a:t>aut</a:t>
            </a:r>
            <a:r>
              <a:rPr lang="en-US"/>
              <a:t> di </a:t>
            </a:r>
            <a:r>
              <a:rPr lang="en-US" err="1"/>
              <a:t>sima</a:t>
            </a:r>
            <a:r>
              <a:rPr lang="en-US"/>
              <a:t> sunt </a:t>
            </a:r>
            <a:r>
              <a:rPr lang="en-US" err="1"/>
              <a:t>fugiatum</a:t>
            </a:r>
            <a:r>
              <a:rPr lang="en-US"/>
              <a:t> </a:t>
            </a:r>
            <a:r>
              <a:rPr lang="en-US" err="1"/>
              <a:t>reped</a:t>
            </a:r>
            <a:r>
              <a:rPr lang="en-US"/>
              <a:t> quos </a:t>
            </a:r>
            <a:r>
              <a:rPr lang="en-US" err="1"/>
              <a:t>elestias</a:t>
            </a:r>
            <a:r>
              <a:rPr lang="en-US"/>
              <a:t> </a:t>
            </a:r>
            <a:r>
              <a:rPr lang="en-US" err="1"/>
              <a:t>remque</a:t>
            </a:r>
            <a:r>
              <a:rPr lang="en-US"/>
              <a:t> non </a:t>
            </a:r>
            <a:r>
              <a:rPr lang="en-US" err="1"/>
              <a:t>cullici</a:t>
            </a:r>
            <a:r>
              <a:rPr lang="en-US"/>
              <a:t> </a:t>
            </a:r>
            <a:r>
              <a:rPr lang="en-US" err="1"/>
              <a:t>aspero</a:t>
            </a:r>
            <a:r>
              <a:rPr lang="en-US"/>
              <a:t> </a:t>
            </a:r>
            <a:r>
              <a:rPr lang="en-US" err="1"/>
              <a:t>quatemp</a:t>
            </a:r>
            <a:r>
              <a:rPr lang="en-US"/>
              <a:t> </a:t>
            </a:r>
            <a:r>
              <a:rPr lang="en-US" err="1"/>
              <a:t>orrovitas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digenis</a:t>
            </a:r>
            <a:r>
              <a:rPr lang="en-US"/>
              <a:t> ant.</a:t>
            </a:r>
          </a:p>
          <a:p>
            <a:pPr>
              <a:spcAft>
                <a:spcPts val="0"/>
              </a:spcAft>
            </a:pPr>
            <a:r>
              <a:rPr lang="en-US"/>
              <a:t>Bullet Point Level 1 – Arial, 18pt</a:t>
            </a:r>
          </a:p>
          <a:p>
            <a:pPr lvl="1">
              <a:spcAft>
                <a:spcPts val="0"/>
              </a:spcAft>
            </a:pPr>
            <a:r>
              <a:rPr lang="en-US"/>
              <a:t>Bullet Point Level 2 – Arial, 16pt</a:t>
            </a:r>
          </a:p>
          <a:p>
            <a:pPr lvl="2">
              <a:spcAft>
                <a:spcPts val="0"/>
              </a:spcAft>
            </a:pPr>
            <a:r>
              <a:rPr lang="en-US"/>
              <a:t>Bullet Point Level 3 – Arial, 14pt</a:t>
            </a:r>
          </a:p>
          <a:p>
            <a:pPr lvl="3">
              <a:spcAft>
                <a:spcPts val="0"/>
              </a:spcAft>
            </a:pPr>
            <a:r>
              <a:rPr lang="en-US"/>
              <a:t>Bullet Point Level 4 – Arial, 14pt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4165472-4FEA-4CC6-9C01-9A2BC26725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Sub-title – Arial Bold, 24pt or smaller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C4D8CD6-1CE4-4D7E-A9EF-D481ECE709F0}"/>
              </a:ext>
            </a:extLst>
          </p:cNvPr>
          <p:cNvSpPr txBox="1">
            <a:spLocks/>
          </p:cNvSpPr>
          <p:nvPr/>
        </p:nvSpPr>
        <p:spPr>
          <a:xfrm>
            <a:off x="1715334" y="6185774"/>
            <a:ext cx="8761332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>
                <a:solidFill>
                  <a:schemeClr val="accent3"/>
                </a:solidFill>
              </a:rPr>
              <a:t>[Optional] Summary / Call to Action / Comment Bar – Arial Bold, 16pt or smaller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916C9D7-4D95-4780-A952-5BA6B460DED0}"/>
              </a:ext>
            </a:extLst>
          </p:cNvPr>
          <p:cNvGrpSpPr/>
          <p:nvPr/>
        </p:nvGrpSpPr>
        <p:grpSpPr>
          <a:xfrm>
            <a:off x="6416220" y="457436"/>
            <a:ext cx="5108912" cy="5475584"/>
            <a:chOff x="6663355" y="457436"/>
            <a:chExt cx="5108912" cy="5475584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E1EF4853-63A6-44D8-9BDF-60930BE52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25587" y="457436"/>
              <a:ext cx="2346680" cy="5475584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49E4A565-35E0-45DE-96DA-49A93A3D9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63355" y="2630754"/>
              <a:ext cx="1016082" cy="3302266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F22CD567-C23D-4070-A414-6C191419B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191613" y="1603639"/>
              <a:ext cx="1628482" cy="4329381"/>
            </a:xfrm>
            <a:prstGeom prst="rect">
              <a:avLst/>
            </a:prstGeom>
          </p:spPr>
        </p:pic>
      </p:grp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A8B627C-612E-4439-A79D-57D1AF139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2686" y="5667374"/>
            <a:ext cx="1369056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34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42B25D-F961-4FCE-A6A0-8C64A951A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 – Arial Bold, 30pt or smaller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0731F9-93A9-45D4-AC31-16B4CA873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19" y="1577340"/>
            <a:ext cx="6031231" cy="4305300"/>
          </a:xfrm>
        </p:spPr>
        <p:txBody>
          <a:bodyPr/>
          <a:lstStyle/>
          <a:p>
            <a:r>
              <a:rPr lang="en-US" b="1">
                <a:solidFill>
                  <a:schemeClr val="bg2"/>
                </a:solidFill>
              </a:rPr>
              <a:t>Body Headline – Arial Bold, 18pt or smaller</a:t>
            </a:r>
          </a:p>
          <a:p>
            <a:r>
              <a:rPr lang="en-US"/>
              <a:t>Body copy – Arial, 18pt or smaller; Nam </a:t>
            </a:r>
            <a:r>
              <a:rPr lang="en-US" err="1"/>
              <a:t>necatur</a:t>
            </a:r>
            <a:r>
              <a:rPr lang="en-US"/>
              <a:t> </a:t>
            </a:r>
            <a:r>
              <a:rPr lang="en-US" err="1"/>
              <a:t>ibearunt</a:t>
            </a:r>
            <a:r>
              <a:rPr lang="en-US"/>
              <a:t> </a:t>
            </a:r>
            <a:r>
              <a:rPr lang="en-US" err="1"/>
              <a:t>volupit</a:t>
            </a:r>
            <a:r>
              <a:rPr lang="en-US"/>
              <a:t> que </a:t>
            </a:r>
            <a:r>
              <a:rPr lang="en-US" err="1"/>
              <a:t>nonsendit</a:t>
            </a:r>
            <a:r>
              <a:rPr lang="en-US"/>
              <a:t> mi, </a:t>
            </a:r>
            <a:r>
              <a:rPr lang="en-US" err="1"/>
              <a:t>optatib</a:t>
            </a:r>
            <a:r>
              <a:rPr lang="en-US"/>
              <a:t> </a:t>
            </a:r>
            <a:r>
              <a:rPr lang="en-US" err="1"/>
              <a:t>erferitatio</a:t>
            </a:r>
            <a:r>
              <a:rPr lang="en-US"/>
              <a:t> </a:t>
            </a:r>
            <a:r>
              <a:rPr lang="en-US" err="1"/>
              <a:t>doluptatem</a:t>
            </a:r>
            <a:r>
              <a:rPr lang="en-US"/>
              <a:t> </a:t>
            </a:r>
            <a:r>
              <a:rPr lang="en-US" err="1"/>
              <a:t>fuga</a:t>
            </a:r>
            <a:r>
              <a:rPr lang="en-US"/>
              <a:t>. Lit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ipicia</a:t>
            </a:r>
            <a:r>
              <a:rPr lang="en-US"/>
              <a:t> </a:t>
            </a:r>
            <a:r>
              <a:rPr lang="en-US" err="1"/>
              <a:t>porpore</a:t>
            </a:r>
            <a:r>
              <a:rPr lang="en-US"/>
              <a:t> </a:t>
            </a:r>
            <a:r>
              <a:rPr lang="en-US" err="1"/>
              <a:t>mquatiam</a:t>
            </a:r>
            <a:r>
              <a:rPr lang="en-US"/>
              <a:t>, </a:t>
            </a:r>
            <a:r>
              <a:rPr lang="en-US" err="1"/>
              <a:t>nobit</a:t>
            </a:r>
            <a:r>
              <a:rPr lang="en-US"/>
              <a:t>, </a:t>
            </a:r>
            <a:r>
              <a:rPr lang="en-US" err="1"/>
              <a:t>quam</a:t>
            </a:r>
            <a:r>
              <a:rPr lang="en-US"/>
              <a:t> qui </a:t>
            </a:r>
            <a:r>
              <a:rPr lang="en-US" err="1"/>
              <a:t>aut</a:t>
            </a:r>
            <a:r>
              <a:rPr lang="en-US"/>
              <a:t> di </a:t>
            </a:r>
            <a:r>
              <a:rPr lang="en-US" err="1"/>
              <a:t>sima</a:t>
            </a:r>
            <a:r>
              <a:rPr lang="en-US"/>
              <a:t> sunt </a:t>
            </a:r>
            <a:r>
              <a:rPr lang="en-US" err="1"/>
              <a:t>fugiatum</a:t>
            </a:r>
            <a:r>
              <a:rPr lang="en-US"/>
              <a:t> </a:t>
            </a:r>
            <a:r>
              <a:rPr lang="en-US" err="1"/>
              <a:t>reped</a:t>
            </a:r>
            <a:r>
              <a:rPr lang="en-US"/>
              <a:t> quos </a:t>
            </a:r>
            <a:r>
              <a:rPr lang="en-US" err="1"/>
              <a:t>elestias</a:t>
            </a:r>
            <a:r>
              <a:rPr lang="en-US"/>
              <a:t> </a:t>
            </a:r>
            <a:r>
              <a:rPr lang="en-US" err="1"/>
              <a:t>remque</a:t>
            </a:r>
            <a:r>
              <a:rPr lang="en-US"/>
              <a:t> non </a:t>
            </a:r>
            <a:r>
              <a:rPr lang="en-US" err="1"/>
              <a:t>cullici</a:t>
            </a:r>
            <a:r>
              <a:rPr lang="en-US"/>
              <a:t> </a:t>
            </a:r>
            <a:r>
              <a:rPr lang="en-US" err="1"/>
              <a:t>aspero</a:t>
            </a:r>
            <a:r>
              <a:rPr lang="en-US"/>
              <a:t> </a:t>
            </a:r>
            <a:r>
              <a:rPr lang="en-US" err="1"/>
              <a:t>quatemp</a:t>
            </a:r>
            <a:r>
              <a:rPr lang="en-US"/>
              <a:t> </a:t>
            </a:r>
            <a:r>
              <a:rPr lang="en-US" err="1"/>
              <a:t>orrovitas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digenis</a:t>
            </a:r>
            <a:r>
              <a:rPr lang="en-US"/>
              <a:t> ant.</a:t>
            </a:r>
          </a:p>
          <a:p>
            <a:pPr>
              <a:spcAft>
                <a:spcPts val="0"/>
              </a:spcAft>
            </a:pPr>
            <a:r>
              <a:rPr lang="en-US"/>
              <a:t>Bullet Point Level 1 – Arial, 18pt</a:t>
            </a:r>
          </a:p>
          <a:p>
            <a:pPr lvl="1">
              <a:spcAft>
                <a:spcPts val="0"/>
              </a:spcAft>
            </a:pPr>
            <a:r>
              <a:rPr lang="en-US"/>
              <a:t>Bullet Point Level 2 – Arial, 16pt</a:t>
            </a:r>
          </a:p>
          <a:p>
            <a:pPr lvl="2">
              <a:spcAft>
                <a:spcPts val="0"/>
              </a:spcAft>
            </a:pPr>
            <a:r>
              <a:rPr lang="en-US"/>
              <a:t>Bullet Point Level 3 – Arial, 14pt</a:t>
            </a:r>
          </a:p>
          <a:p>
            <a:pPr lvl="3">
              <a:spcAft>
                <a:spcPts val="0"/>
              </a:spcAft>
            </a:pPr>
            <a:r>
              <a:rPr lang="en-US"/>
              <a:t>Bullet Point Level 4 – Arial, 14pt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4165472-4FEA-4CC6-9C01-9A2BC26725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Sub-title – Arial Bold, 24pt or smaller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C4D8CD6-1CE4-4D7E-A9EF-D481ECE709F0}"/>
              </a:ext>
            </a:extLst>
          </p:cNvPr>
          <p:cNvSpPr txBox="1">
            <a:spLocks/>
          </p:cNvSpPr>
          <p:nvPr/>
        </p:nvSpPr>
        <p:spPr>
          <a:xfrm>
            <a:off x="1715334" y="6185774"/>
            <a:ext cx="8761332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>
                <a:solidFill>
                  <a:schemeClr val="accent3"/>
                </a:solidFill>
              </a:rPr>
              <a:t>[Optional] Summary / Call to Action / Comment Bar – Arial Bold, 16pt or smaller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272C919-0CAD-4D4D-9DBD-9DB1F170F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43651" y="1577340"/>
            <a:ext cx="1866721" cy="435568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2BC9325-2922-452B-976D-C52B8BEE87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86204" y="3306156"/>
            <a:ext cx="808266" cy="262686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8B4FDB6-61E7-4771-9FB5-7AD7849AD7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42682" y="2489114"/>
            <a:ext cx="1295414" cy="3443906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0F08B56-B1A0-4CC0-B5E9-80781AA4E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2686" y="5667374"/>
            <a:ext cx="1369056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98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6E52BE-0B77-479D-91CD-51F326AFC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Add</a:t>
            </a:r>
            <a:br>
              <a:rPr lang="en-US"/>
            </a:br>
            <a:r>
              <a:rPr lang="en-US"/>
              <a:t>Your Title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8A2C89-2FF9-4003-9F2F-D826886CBD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Click to Add a Sub-Head</a:t>
            </a:r>
            <a:br>
              <a:rPr lang="en-US"/>
            </a:br>
            <a:r>
              <a:rPr lang="en-US"/>
              <a:t>Or Author Info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1E0870-6556-4060-9417-C716B6827B0E}"/>
              </a:ext>
            </a:extLst>
          </p:cNvPr>
          <p:cNvSpPr txBox="1"/>
          <p:nvPr/>
        </p:nvSpPr>
        <p:spPr>
          <a:xfrm>
            <a:off x="7208523" y="774915"/>
            <a:ext cx="4648198" cy="43085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>
                <a:solidFill>
                  <a:schemeClr val="bg2"/>
                </a:solidFill>
              </a:rPr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1590187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42B25D-F961-4FCE-A6A0-8C64A951A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 – Arial Bold, 30pt or smaller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0731F9-93A9-45D4-AC31-16B4CA873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19" y="1577340"/>
            <a:ext cx="6228701" cy="4305300"/>
          </a:xfrm>
        </p:spPr>
        <p:txBody>
          <a:bodyPr/>
          <a:lstStyle/>
          <a:p>
            <a:r>
              <a:rPr lang="en-US" b="1">
                <a:solidFill>
                  <a:schemeClr val="bg2"/>
                </a:solidFill>
              </a:rPr>
              <a:t>Body Headline – Arial Bold, 18pt or smaller</a:t>
            </a:r>
          </a:p>
          <a:p>
            <a:pPr>
              <a:spcAft>
                <a:spcPts val="0"/>
              </a:spcAft>
            </a:pPr>
            <a:r>
              <a:rPr lang="en-US"/>
              <a:t>Bullet Point Level 1 – Arial, 18pt</a:t>
            </a:r>
          </a:p>
          <a:p>
            <a:pPr lvl="1">
              <a:spcAft>
                <a:spcPts val="0"/>
              </a:spcAft>
            </a:pPr>
            <a:r>
              <a:rPr lang="en-US"/>
              <a:t>Bullet Point Level 2 – Arial, 18pt</a:t>
            </a:r>
          </a:p>
          <a:p>
            <a:pPr lvl="2">
              <a:spcAft>
                <a:spcPts val="0"/>
              </a:spcAft>
            </a:pPr>
            <a:r>
              <a:rPr lang="en-US"/>
              <a:t>Bullet Point Level 3 – Arial, 16pt</a:t>
            </a:r>
          </a:p>
          <a:p>
            <a:pPr lvl="3">
              <a:spcAft>
                <a:spcPts val="0"/>
              </a:spcAft>
            </a:pPr>
            <a:r>
              <a:rPr lang="en-US"/>
              <a:t>Bullet Point Level 4 – Arial, 14pt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4165472-4FEA-4CC6-9C01-9A2BC26725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Sub-title – Arial Bold, 24pt or smaller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C4D8CD6-1CE4-4D7E-A9EF-D481ECE709F0}"/>
              </a:ext>
            </a:extLst>
          </p:cNvPr>
          <p:cNvSpPr txBox="1">
            <a:spLocks/>
          </p:cNvSpPr>
          <p:nvPr/>
        </p:nvSpPr>
        <p:spPr>
          <a:xfrm>
            <a:off x="1715334" y="6185774"/>
            <a:ext cx="8761332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>
                <a:solidFill>
                  <a:schemeClr val="accent3"/>
                </a:solidFill>
              </a:rPr>
              <a:t>[Optional] Summary / Call to Action / Comment Bar – Arial Bold, 16pt or smaller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272C919-0CAD-4D4D-9DBD-9DB1F170F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43651" y="1577340"/>
            <a:ext cx="1866721" cy="435568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2BC9325-2922-452B-976D-C52B8BEE87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86204" y="3306156"/>
            <a:ext cx="808266" cy="262686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8B4FDB6-61E7-4771-9FB5-7AD7849AD7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42682" y="2489114"/>
            <a:ext cx="1295414" cy="3443906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0F08B56-B1A0-4CC0-B5E9-80781AA4E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2686" y="5667374"/>
            <a:ext cx="1369056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020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4091A-844C-46DC-9C06-A776CF5B9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Image Layouts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EA2F50-7C42-4653-91B8-CD47841CBC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Two Rows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36A95E7-4342-49E1-89C8-3980E932D43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5E16722-CE22-E440-8F8A-D07BB55BC78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D5AAB9A-3FFB-2A48-A1F5-9EC5BC566C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FC4EAA6-3C4D-8A4F-BFF1-BF82771E6DC9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>
                <a:solidFill>
                  <a:schemeClr val="accent1"/>
                </a:solidFill>
              </a:rPr>
              <a:t>Two Rows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/>
              <a:t>Segment your content into a two-row configuration.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/>
              <a:t>This will allow you to place text and graphic content next to the image. 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5FACD232-FBF2-B148-8963-28404247CA7C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>
                <a:solidFill>
                  <a:schemeClr val="accent1"/>
                </a:solidFill>
              </a:rPr>
              <a:t>Heading – Arial, 24pt;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/>
              <a:t>Body copy – Arial, 16pt; 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B05F415-176D-41BD-85F9-FD1E88686D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7659882"/>
              </p:ext>
            </p:extLst>
          </p:nvPr>
        </p:nvGraphicFramePr>
        <p:xfrm>
          <a:off x="8265795" y="1310726"/>
          <a:ext cx="3187702" cy="2111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721D9343-A771-4F93-B765-2056DB6BA1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4082931"/>
              </p:ext>
            </p:extLst>
          </p:nvPr>
        </p:nvGraphicFramePr>
        <p:xfrm>
          <a:off x="8265795" y="3685335"/>
          <a:ext cx="3187702" cy="2111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26737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4091A-844C-46DC-9C06-A776CF5B9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Image Layouts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239764B-8904-B74B-9EE8-E566681043A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Three Columns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9236506-03CA-4939-91A9-6A1AC710899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5770" y="3954967"/>
            <a:ext cx="3590926" cy="1962110"/>
          </a:xfrm>
        </p:spPr>
        <p:txBody>
          <a:bodyPr lIns="0" tIns="0" rIns="0" bIns="0"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>
                <a:solidFill>
                  <a:schemeClr val="bg2"/>
                </a:solidFill>
              </a:rPr>
              <a:t>Three Columns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/>
              <a:t>Separate your images and content in a three-column layout.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/>
              <a:t>This will allow you to place a small amount of text content under each image.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E22F032-8FE6-6D46-BC5A-0206A2601F6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49B785C-47DE-5741-9748-E212AD93BD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DEBEFF5-ACEC-B34B-BA98-070F9DF3C66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5375B80B-B2B9-514F-A50B-BA5FC0D357D7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>
                <a:solidFill>
                  <a:schemeClr val="bg2"/>
                </a:solidFill>
              </a:rPr>
              <a:t>Heading 18pt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/>
              <a:t>Body 16pt or smaller.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D6842714-9491-234C-883E-55D7203373A5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>
                <a:solidFill>
                  <a:schemeClr val="bg2"/>
                </a:solidFill>
              </a:rPr>
              <a:t>Heading 18pt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/>
              <a:t>Body 16pt or smaller.</a:t>
            </a:r>
          </a:p>
        </p:txBody>
      </p:sp>
    </p:spTree>
    <p:extLst>
      <p:ext uri="{BB962C8B-B14F-4D97-AF65-F5344CB8AC3E}">
        <p14:creationId xmlns:p14="http://schemas.microsoft.com/office/powerpoint/2010/main" val="28820350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4091A-844C-46DC-9C06-A776CF5B9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Image Layouts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239764B-8904-B74B-9EE8-E566681043A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Three Columns – Bullet points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9236506-03CA-4939-91A9-6A1AC710899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5770" y="3954967"/>
            <a:ext cx="3590926" cy="1962110"/>
          </a:xfrm>
        </p:spPr>
        <p:txBody>
          <a:bodyPr lIns="0" tIns="0" rIns="0" bIns="0"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>
                <a:solidFill>
                  <a:schemeClr val="bg2"/>
                </a:solidFill>
              </a:rPr>
              <a:t>Heading 18pt</a:t>
            </a:r>
          </a:p>
          <a:p>
            <a:pPr>
              <a:spcBef>
                <a:spcPts val="0"/>
              </a:spcBef>
            </a:pPr>
            <a:r>
              <a:rPr lang="en-US" sz="1600"/>
              <a:t>Bullet Point Level 1</a:t>
            </a:r>
          </a:p>
          <a:p>
            <a:pPr lvl="1">
              <a:spcBef>
                <a:spcPts val="0"/>
              </a:spcBef>
            </a:pPr>
            <a:r>
              <a:rPr lang="en-US" sz="1600"/>
              <a:t>Bullet Point Level 2</a:t>
            </a:r>
          </a:p>
          <a:p>
            <a:pPr lvl="2">
              <a:spcBef>
                <a:spcPts val="0"/>
              </a:spcBef>
            </a:pPr>
            <a:r>
              <a:rPr lang="en-US" sz="1600"/>
              <a:t>Bullet Point Level 3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E22F032-8FE6-6D46-BC5A-0206A2601F6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49B785C-47DE-5741-9748-E212AD93BD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DEBEFF5-ACEC-B34B-BA98-070F9DF3C66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5375B80B-B2B9-514F-A50B-BA5FC0D357D7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b="1">
                <a:solidFill>
                  <a:schemeClr val="bg2"/>
                </a:solidFill>
              </a:rPr>
              <a:t>Heading 18pt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84138" algn="l"/>
              </a:tabLst>
            </a:pPr>
            <a:r>
              <a:rPr lang="en-US" sz="1600"/>
              <a:t>Bullet Point Level 1</a:t>
            </a:r>
          </a:p>
          <a:p>
            <a:pPr marL="971550" lvl="1" indent="-285750">
              <a:spcBef>
                <a:spcPts val="0"/>
              </a:spcBef>
              <a:buClr>
                <a:schemeClr val="accent3">
                  <a:lumMod val="50000"/>
                </a:schemeClr>
              </a:buClr>
              <a:tabLst>
                <a:tab pos="84138" algn="l"/>
              </a:tabLst>
            </a:pPr>
            <a:r>
              <a:rPr lang="en-US" sz="1600"/>
              <a:t>Bullet Point Level 2</a:t>
            </a:r>
          </a:p>
          <a:p>
            <a:pPr marL="1428750" lvl="2" indent="-285750">
              <a:spcBef>
                <a:spcPts val="0"/>
              </a:spcBef>
              <a:buClr>
                <a:schemeClr val="accent3">
                  <a:lumMod val="50000"/>
                </a:schemeClr>
              </a:buClr>
              <a:tabLst>
                <a:tab pos="84138" algn="l"/>
              </a:tabLst>
            </a:pPr>
            <a:r>
              <a:rPr lang="en-US" sz="1600"/>
              <a:t>Bullet Point Level 3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D6842714-9491-234C-883E-55D7203373A5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b="1">
                <a:solidFill>
                  <a:schemeClr val="bg2"/>
                </a:solidFill>
              </a:rPr>
              <a:t>Heading 18pt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84138" algn="l"/>
              </a:tabLst>
            </a:pPr>
            <a:r>
              <a:rPr lang="en-US" sz="1600"/>
              <a:t>Bullet Point Level 1</a:t>
            </a:r>
          </a:p>
          <a:p>
            <a:pPr marL="971550" lvl="1" indent="-285750">
              <a:spcBef>
                <a:spcPts val="0"/>
              </a:spcBef>
              <a:buClr>
                <a:schemeClr val="accent3">
                  <a:lumMod val="50000"/>
                </a:schemeClr>
              </a:buClr>
              <a:tabLst>
                <a:tab pos="84138" algn="l"/>
              </a:tabLst>
            </a:pPr>
            <a:r>
              <a:rPr lang="en-US" sz="1600"/>
              <a:t>Bullet Point Level 2</a:t>
            </a:r>
          </a:p>
          <a:p>
            <a:pPr marL="1428750" lvl="2" indent="-285750">
              <a:spcBef>
                <a:spcPts val="0"/>
              </a:spcBef>
              <a:buClr>
                <a:schemeClr val="accent3">
                  <a:lumMod val="50000"/>
                </a:schemeClr>
              </a:buClr>
              <a:tabLst>
                <a:tab pos="84138" algn="l"/>
              </a:tabLst>
            </a:pPr>
            <a:r>
              <a:rPr lang="en-US" sz="1600"/>
              <a:t>Bullet Point Level 3</a:t>
            </a:r>
          </a:p>
        </p:txBody>
      </p:sp>
    </p:spTree>
    <p:extLst>
      <p:ext uri="{BB962C8B-B14F-4D97-AF65-F5344CB8AC3E}">
        <p14:creationId xmlns:p14="http://schemas.microsoft.com/office/powerpoint/2010/main" val="25852499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4091A-844C-46DC-9C06-A776CF5B9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Image Layouts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995FF4-507F-4787-95A3-E8F9023A185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/>
              <a:t>Two Rows, Two Columns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4B780F1-4F23-4FF5-BCF3-84D2624E739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BDBE4DA-1F31-EF44-BE8C-5500C70C8F1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4D52EE92-C393-0A42-BA61-1223AF533A5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363B2F15-97C3-CA48-9395-838E44BFC09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AADA495B-015C-534D-AC27-D9C51421EDE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3AD9C93E-FA62-424E-A5B3-270992D7B337}"/>
              </a:ext>
            </a:extLst>
          </p:cNvPr>
          <p:cNvSpPr>
            <a:spLocks noGrp="1"/>
          </p:cNvSpPr>
          <p:nvPr>
            <p:ph idx="25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b="1">
                <a:solidFill>
                  <a:schemeClr val="bg2"/>
                </a:solidFill>
              </a:rPr>
              <a:t>Heading 18pt</a:t>
            </a:r>
          </a:p>
          <a:p>
            <a:pPr>
              <a:spcBef>
                <a:spcPts val="0"/>
              </a:spcBef>
            </a:pPr>
            <a:r>
              <a:rPr lang="en-US" sz="1600"/>
              <a:t>Body 16pt or smaller.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4714EEAB-F43F-B840-A325-5C643554F98E}"/>
              </a:ext>
            </a:extLst>
          </p:cNvPr>
          <p:cNvSpPr>
            <a:spLocks noGrp="1"/>
          </p:cNvSpPr>
          <p:nvPr>
            <p:ph idx="26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b="1">
                <a:solidFill>
                  <a:schemeClr val="bg2"/>
                </a:solidFill>
              </a:rPr>
              <a:t>Heading 18pt</a:t>
            </a:r>
          </a:p>
          <a:p>
            <a:pPr>
              <a:spcBef>
                <a:spcPts val="0"/>
              </a:spcBef>
            </a:pPr>
            <a:r>
              <a:rPr lang="en-US" sz="1600"/>
              <a:t>Body 16pt or smaller.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AB26A4CC-24FC-0D43-BF71-60C4F8B04CCF}"/>
              </a:ext>
            </a:extLst>
          </p:cNvPr>
          <p:cNvSpPr>
            <a:spLocks noGrp="1"/>
          </p:cNvSpPr>
          <p:nvPr>
            <p:ph idx="27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b="1">
                <a:solidFill>
                  <a:schemeClr val="bg2"/>
                </a:solidFill>
              </a:rPr>
              <a:t>Heading 18pt</a:t>
            </a:r>
          </a:p>
          <a:p>
            <a:pPr>
              <a:spcBef>
                <a:spcPts val="0"/>
              </a:spcBef>
            </a:pPr>
            <a:r>
              <a:rPr lang="en-US" sz="1600"/>
              <a:t>Body 16pt or smaller.</a:t>
            </a:r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B1B5A3BF-6001-6C4D-BE57-F117A3E50D2D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b="1">
                <a:solidFill>
                  <a:schemeClr val="bg2"/>
                </a:solidFill>
              </a:rPr>
              <a:t>Heading 18pt</a:t>
            </a:r>
          </a:p>
          <a:p>
            <a:pPr>
              <a:spcBef>
                <a:spcPts val="0"/>
              </a:spcBef>
            </a:pPr>
            <a:r>
              <a:rPr lang="en-US" sz="1600"/>
              <a:t>Body 16pt or smaller.</a:t>
            </a:r>
          </a:p>
        </p:txBody>
      </p:sp>
    </p:spTree>
    <p:extLst>
      <p:ext uri="{BB962C8B-B14F-4D97-AF65-F5344CB8AC3E}">
        <p14:creationId xmlns:p14="http://schemas.microsoft.com/office/powerpoint/2010/main" val="32911010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4091A-844C-46DC-9C06-A776CF5B9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Image Layouts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995FF4-507F-4787-95A3-E8F9023A185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/>
              <a:t>Two Rows, Two Columns, Bullet Points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4B780F1-4F23-4FF5-BCF3-84D2624E739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BDBE4DA-1F31-EF44-BE8C-5500C70C8F1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4D52EE92-C393-0A42-BA61-1223AF533A5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363B2F15-97C3-CA48-9395-838E44BFC09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AADA495B-015C-534D-AC27-D9C51421EDE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3AD9C93E-FA62-424E-A5B3-270992D7B337}"/>
              </a:ext>
            </a:extLst>
          </p:cNvPr>
          <p:cNvSpPr>
            <a:spLocks noGrp="1"/>
          </p:cNvSpPr>
          <p:nvPr>
            <p:ph idx="25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b="1">
                <a:solidFill>
                  <a:schemeClr val="bg2"/>
                </a:solidFill>
              </a:rPr>
              <a:t>Heading 18pt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/>
              <a:t>Bullet Point Level 1</a:t>
            </a:r>
          </a:p>
          <a:p>
            <a:pPr marL="971550" lvl="1" indent="-285750">
              <a:spcBef>
                <a:spcPts val="0"/>
              </a:spcBef>
            </a:pPr>
            <a:r>
              <a:rPr lang="en-US" sz="1600"/>
              <a:t>Bullet Point Level 2</a:t>
            </a:r>
          </a:p>
          <a:p>
            <a:pPr marL="1428750" lvl="2" indent="-285750">
              <a:spcBef>
                <a:spcPts val="0"/>
              </a:spcBef>
            </a:pPr>
            <a:r>
              <a:rPr lang="en-US" sz="1600"/>
              <a:t>Bullet Point Level 3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4714EEAB-F43F-B840-A325-5C643554F98E}"/>
              </a:ext>
            </a:extLst>
          </p:cNvPr>
          <p:cNvSpPr>
            <a:spLocks noGrp="1"/>
          </p:cNvSpPr>
          <p:nvPr>
            <p:ph idx="26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b="1">
                <a:solidFill>
                  <a:schemeClr val="bg2"/>
                </a:solidFill>
              </a:rPr>
              <a:t>Heading 18pt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/>
              <a:t>Bullet Point Level 1</a:t>
            </a:r>
          </a:p>
          <a:p>
            <a:pPr marL="971550" lvl="1" indent="-285750">
              <a:spcBef>
                <a:spcPts val="0"/>
              </a:spcBef>
            </a:pPr>
            <a:r>
              <a:rPr lang="en-US" sz="1600"/>
              <a:t>Bullet Point Level 2</a:t>
            </a:r>
          </a:p>
          <a:p>
            <a:pPr marL="1428750" lvl="2" indent="-285750">
              <a:spcBef>
                <a:spcPts val="0"/>
              </a:spcBef>
            </a:pPr>
            <a:r>
              <a:rPr lang="en-US" sz="1600"/>
              <a:t>Bullet Point Level 3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AB26A4CC-24FC-0D43-BF71-60C4F8B04CCF}"/>
              </a:ext>
            </a:extLst>
          </p:cNvPr>
          <p:cNvSpPr>
            <a:spLocks noGrp="1"/>
          </p:cNvSpPr>
          <p:nvPr>
            <p:ph idx="27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b="1">
                <a:solidFill>
                  <a:schemeClr val="bg2"/>
                </a:solidFill>
              </a:rPr>
              <a:t>Heading 18pt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/>
              <a:t>Bullet Point Level 1</a:t>
            </a:r>
          </a:p>
          <a:p>
            <a:pPr marL="971550" lvl="1" indent="-285750">
              <a:spcBef>
                <a:spcPts val="0"/>
              </a:spcBef>
            </a:pPr>
            <a:r>
              <a:rPr lang="en-US" sz="1600"/>
              <a:t>Bullet Point Level 2</a:t>
            </a:r>
          </a:p>
          <a:p>
            <a:pPr marL="1428750" lvl="2" indent="-285750">
              <a:spcBef>
                <a:spcPts val="0"/>
              </a:spcBef>
            </a:pPr>
            <a:r>
              <a:rPr lang="en-US" sz="1600"/>
              <a:t>Bullet Point Level 3</a:t>
            </a:r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B1B5A3BF-6001-6C4D-BE57-F117A3E50D2D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b="1">
                <a:solidFill>
                  <a:schemeClr val="bg2"/>
                </a:solidFill>
              </a:rPr>
              <a:t>Heading 18pt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/>
              <a:t>Bullet Point Level 1</a:t>
            </a:r>
          </a:p>
          <a:p>
            <a:pPr marL="971550" lvl="1" indent="-285750">
              <a:spcBef>
                <a:spcPts val="0"/>
              </a:spcBef>
            </a:pPr>
            <a:r>
              <a:rPr lang="en-US" sz="1600"/>
              <a:t>Bullet Point Level 2</a:t>
            </a:r>
          </a:p>
          <a:p>
            <a:pPr marL="1428750" lvl="2" indent="-285750">
              <a:spcBef>
                <a:spcPts val="0"/>
              </a:spcBef>
            </a:pPr>
            <a:r>
              <a:rPr lang="en-US" sz="1600"/>
              <a:t>Bullet Point Level 3</a:t>
            </a:r>
          </a:p>
        </p:txBody>
      </p:sp>
    </p:spTree>
    <p:extLst>
      <p:ext uri="{BB962C8B-B14F-4D97-AF65-F5344CB8AC3E}">
        <p14:creationId xmlns:p14="http://schemas.microsoft.com/office/powerpoint/2010/main" val="26566376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A994A53-AA8C-4911-9C7D-5B39034D6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 Vertical Image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9F9A77-7674-4D05-8525-5F923B4B2F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/>
              <a:t>Use large scale image with animation to move the image across screen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6B151C26-9516-409C-910D-D2E3D4589A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420129" y="1465661"/>
            <a:ext cx="9740045" cy="30458759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AAA745-C759-40F8-B773-C064B383A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5124" y="6317107"/>
            <a:ext cx="2743200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2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 L -0.01432 -3.72176 " pathEditMode="relative" rAng="0" ptsTypes="AA">
                                      <p:cBhvr>
                                        <p:cTn id="6" dur="7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8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14A7F-9082-BD48-9B79-CC742A7D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Video Heading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FA78DF1C-8353-9840-8A84-3E8ED0CA2FA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EC6C6B92-B1CF-C14F-93C9-2B92A44F266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" name="Online Media 31" descr="Xtra Capacity™ Introduction">
            <a:hlinkClick r:id="" action="ppaction://media"/>
            <a:extLst>
              <a:ext uri="{FF2B5EF4-FFF2-40B4-BE49-F238E27FC236}">
                <a16:creationId xmlns:a16="http://schemas.microsoft.com/office/drawing/2014/main" id="{BFD8C545-B488-5042-BA2F-88454A20E9EF}"/>
              </a:ext>
            </a:extLst>
          </p:cNvPr>
          <p:cNvPicPr>
            <a:picLocks noGrp="1" noRot="1" noChangeAspect="1"/>
          </p:cNvPicPr>
          <p:nvPr>
            <p:ph type="media"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52863" y="1446213"/>
            <a:ext cx="7651750" cy="430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3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966C90-F736-4E78-A7CB-3BCA34461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0" y="190500"/>
            <a:ext cx="6648450" cy="6477000"/>
          </a:xfrm>
        </p:spPr>
        <p:txBody>
          <a:bodyPr anchor="ctr"/>
          <a:lstStyle/>
          <a:p>
            <a:r>
              <a:rPr lang="en-US"/>
              <a:t>Infographics and Iconography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630137B-E161-4D9A-8E5B-5D76A12A5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9640" y="6317107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639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FF71F5-5F70-4CDE-ABE8-1A7397111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19" y="251530"/>
            <a:ext cx="5745481" cy="640080"/>
          </a:xfrm>
        </p:spPr>
        <p:txBody>
          <a:bodyPr>
            <a:noAutofit/>
          </a:bodyPr>
          <a:lstStyle/>
          <a:p>
            <a:r>
              <a:rPr lang="en-US"/>
              <a:t>Infographics and Iconography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2E86956-27DA-4C3A-B987-00458F364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" y="1642065"/>
            <a:ext cx="3569721" cy="2572695"/>
          </a:xfrm>
        </p:spPr>
        <p:txBody>
          <a:bodyPr/>
          <a:lstStyle/>
          <a:p>
            <a:r>
              <a:rPr lang="en-US"/>
              <a:t>If you don’t have photography to visually support your content, use infographics and icons to help demonstrate your point.</a:t>
            </a:r>
          </a:p>
          <a:p>
            <a:r>
              <a:rPr lang="en-US"/>
              <a:t>Refer to the Resource Presentation File for a</a:t>
            </a:r>
            <a:br>
              <a:rPr lang="en-US"/>
            </a:br>
            <a:r>
              <a:rPr lang="en-US"/>
              <a:t>collection of icons.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525397-D744-4B37-9A02-FF728B8199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204" y="749133"/>
            <a:ext cx="5745481" cy="452454"/>
          </a:xfrm>
        </p:spPr>
        <p:txBody>
          <a:bodyPr/>
          <a:lstStyle/>
          <a:p>
            <a:r>
              <a:rPr lang="en-US"/>
              <a:t>Illustrate Your Point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B05F530-BF24-44B6-AEE4-868E8B74B993}"/>
              </a:ext>
            </a:extLst>
          </p:cNvPr>
          <p:cNvGrpSpPr/>
          <p:nvPr/>
        </p:nvGrpSpPr>
        <p:grpSpPr>
          <a:xfrm>
            <a:off x="6756394" y="342901"/>
            <a:ext cx="4057877" cy="5396814"/>
            <a:chOff x="6245754" y="251530"/>
            <a:chExt cx="4052012" cy="538901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04F1298-4993-484D-AB5A-79EAE2FAC556}"/>
                </a:ext>
              </a:extLst>
            </p:cNvPr>
            <p:cNvSpPr/>
            <p:nvPr/>
          </p:nvSpPr>
          <p:spPr>
            <a:xfrm>
              <a:off x="7920295" y="937064"/>
              <a:ext cx="702932" cy="12421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BF9B25C-74DE-457C-B420-8A5A02CBFC7A}"/>
                </a:ext>
              </a:extLst>
            </p:cNvPr>
            <p:cNvSpPr/>
            <p:nvPr/>
          </p:nvSpPr>
          <p:spPr>
            <a:xfrm rot="16200000">
              <a:off x="8043161" y="413455"/>
              <a:ext cx="457200" cy="133350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CB191F0-05AC-4D20-8B06-8DDF0AC3551E}"/>
                </a:ext>
              </a:extLst>
            </p:cNvPr>
            <p:cNvSpPr/>
            <p:nvPr/>
          </p:nvSpPr>
          <p:spPr>
            <a:xfrm>
              <a:off x="7995536" y="1098685"/>
              <a:ext cx="552450" cy="13335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7AFC813E-2A32-4148-9836-914E371FC675}"/>
                </a:ext>
              </a:extLst>
            </p:cNvPr>
            <p:cNvSpPr/>
            <p:nvPr/>
          </p:nvSpPr>
          <p:spPr>
            <a:xfrm>
              <a:off x="7995536" y="1269446"/>
              <a:ext cx="552450" cy="13335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artial Circle 5">
              <a:extLst>
                <a:ext uri="{FF2B5EF4-FFF2-40B4-BE49-F238E27FC236}">
                  <a16:creationId xmlns:a16="http://schemas.microsoft.com/office/drawing/2014/main" id="{302B609D-ADD4-41E0-8169-4088EFF4C6F9}"/>
                </a:ext>
              </a:extLst>
            </p:cNvPr>
            <p:cNvSpPr/>
            <p:nvPr/>
          </p:nvSpPr>
          <p:spPr>
            <a:xfrm rot="5400000">
              <a:off x="8058442" y="680682"/>
              <a:ext cx="426638" cy="426638"/>
            </a:xfrm>
            <a:prstGeom prst="pie">
              <a:avLst>
                <a:gd name="adj1" fmla="val 5424909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8F3273FF-2FB0-485A-AE54-74E59385E1E0}"/>
                </a:ext>
              </a:extLst>
            </p:cNvPr>
            <p:cNvSpPr/>
            <p:nvPr/>
          </p:nvSpPr>
          <p:spPr>
            <a:xfrm>
              <a:off x="7920295" y="1433008"/>
              <a:ext cx="702932" cy="12421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0235E41-1D28-453F-98F3-A94C8C9556DB}"/>
                </a:ext>
              </a:extLst>
            </p:cNvPr>
            <p:cNvGrpSpPr/>
            <p:nvPr/>
          </p:nvGrpSpPr>
          <p:grpSpPr>
            <a:xfrm rot="10800000">
              <a:off x="6245754" y="1588529"/>
              <a:ext cx="4052012" cy="4052012"/>
              <a:chOff x="3386666" y="719666"/>
              <a:chExt cx="5418667" cy="541866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8E606A57-D6E9-4C89-809D-ACFA1051E962}"/>
                  </a:ext>
                </a:extLst>
              </p:cNvPr>
              <p:cNvSpPr/>
              <p:nvPr/>
            </p:nvSpPr>
            <p:spPr>
              <a:xfrm>
                <a:off x="3386666" y="719666"/>
                <a:ext cx="5418667" cy="5418667"/>
              </a:xfrm>
              <a:custGeom>
                <a:avLst/>
                <a:gdLst>
                  <a:gd name="connsiteX0" fmla="*/ 0 w 5418667"/>
                  <a:gd name="connsiteY0" fmla="*/ 2709334 h 5418667"/>
                  <a:gd name="connsiteX1" fmla="*/ 2709334 w 5418667"/>
                  <a:gd name="connsiteY1" fmla="*/ 0 h 5418667"/>
                  <a:gd name="connsiteX2" fmla="*/ 5418668 w 5418667"/>
                  <a:gd name="connsiteY2" fmla="*/ 2709334 h 5418667"/>
                  <a:gd name="connsiteX3" fmla="*/ 2709334 w 5418667"/>
                  <a:gd name="connsiteY3" fmla="*/ 5418668 h 5418667"/>
                  <a:gd name="connsiteX4" fmla="*/ 0 w 5418667"/>
                  <a:gd name="connsiteY4" fmla="*/ 2709334 h 5418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18667" h="5418667">
                    <a:moveTo>
                      <a:pt x="0" y="2709334"/>
                    </a:moveTo>
                    <a:cubicBezTo>
                      <a:pt x="0" y="1213010"/>
                      <a:pt x="1213010" y="0"/>
                      <a:pt x="2709334" y="0"/>
                    </a:cubicBezTo>
                    <a:cubicBezTo>
                      <a:pt x="4205658" y="0"/>
                      <a:pt x="5418668" y="1213010"/>
                      <a:pt x="5418668" y="2709334"/>
                    </a:cubicBezTo>
                    <a:cubicBezTo>
                      <a:pt x="5418668" y="4205658"/>
                      <a:pt x="4205658" y="5418668"/>
                      <a:pt x="2709334" y="5418668"/>
                    </a:cubicBezTo>
                    <a:cubicBezTo>
                      <a:pt x="1213010" y="5418668"/>
                      <a:pt x="0" y="4205658"/>
                      <a:pt x="0" y="2709334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158052" tIns="477181" rIns="2158052" bIns="4541182" numCol="1" spcCol="1270" anchor="ctr" anchorCtr="0">
                <a:noAutofit/>
              </a:bodyPr>
              <a:lstStyle/>
              <a:p>
                <a:pPr marL="0" lvl="0" indent="0" algn="ctr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2900" kern="120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B0E85A5D-B98D-4028-A6C6-93207ACC1B72}"/>
                  </a:ext>
                </a:extLst>
              </p:cNvPr>
              <p:cNvSpPr/>
              <p:nvPr/>
            </p:nvSpPr>
            <p:spPr>
              <a:xfrm>
                <a:off x="3928533" y="1803399"/>
                <a:ext cx="4334933" cy="4334933"/>
              </a:xfrm>
              <a:custGeom>
                <a:avLst/>
                <a:gdLst>
                  <a:gd name="connsiteX0" fmla="*/ 0 w 4334933"/>
                  <a:gd name="connsiteY0" fmla="*/ 2167467 h 4334933"/>
                  <a:gd name="connsiteX1" fmla="*/ 2167467 w 4334933"/>
                  <a:gd name="connsiteY1" fmla="*/ 0 h 4334933"/>
                  <a:gd name="connsiteX2" fmla="*/ 4334934 w 4334933"/>
                  <a:gd name="connsiteY2" fmla="*/ 2167467 h 4334933"/>
                  <a:gd name="connsiteX3" fmla="*/ 2167467 w 4334933"/>
                  <a:gd name="connsiteY3" fmla="*/ 4334934 h 4334933"/>
                  <a:gd name="connsiteX4" fmla="*/ 0 w 4334933"/>
                  <a:gd name="connsiteY4" fmla="*/ 2167467 h 4334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34933" h="4334933">
                    <a:moveTo>
                      <a:pt x="0" y="2167467"/>
                    </a:moveTo>
                    <a:cubicBezTo>
                      <a:pt x="0" y="970408"/>
                      <a:pt x="970408" y="0"/>
                      <a:pt x="2167467" y="0"/>
                    </a:cubicBezTo>
                    <a:cubicBezTo>
                      <a:pt x="3364526" y="0"/>
                      <a:pt x="4334934" y="970408"/>
                      <a:pt x="4334934" y="2167467"/>
                    </a:cubicBezTo>
                    <a:cubicBezTo>
                      <a:pt x="4334934" y="3364526"/>
                      <a:pt x="3364526" y="4334934"/>
                      <a:pt x="2167467" y="4334934"/>
                    </a:cubicBezTo>
                    <a:cubicBezTo>
                      <a:pt x="970408" y="4334934"/>
                      <a:pt x="0" y="3364526"/>
                      <a:pt x="0" y="2167467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09073" tIns="459232" rIns="1609073" bIns="3493685" numCol="1" spcCol="1270" anchor="ctr" anchorCtr="0">
                <a:noAutofit/>
              </a:bodyPr>
              <a:lstStyle/>
              <a:p>
                <a:pPr marL="0" lvl="0" indent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2800" kern="120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C949FAA2-1051-49B2-8E81-EF7E68EAAB61}"/>
                  </a:ext>
                </a:extLst>
              </p:cNvPr>
              <p:cNvSpPr/>
              <p:nvPr/>
            </p:nvSpPr>
            <p:spPr>
              <a:xfrm>
                <a:off x="4470399" y="2887132"/>
                <a:ext cx="3251200" cy="3251200"/>
              </a:xfrm>
              <a:custGeom>
                <a:avLst/>
                <a:gdLst>
                  <a:gd name="connsiteX0" fmla="*/ 0 w 3251200"/>
                  <a:gd name="connsiteY0" fmla="*/ 1625600 h 3251200"/>
                  <a:gd name="connsiteX1" fmla="*/ 1625600 w 3251200"/>
                  <a:gd name="connsiteY1" fmla="*/ 0 h 3251200"/>
                  <a:gd name="connsiteX2" fmla="*/ 3251200 w 3251200"/>
                  <a:gd name="connsiteY2" fmla="*/ 1625600 h 3251200"/>
                  <a:gd name="connsiteX3" fmla="*/ 1625600 w 3251200"/>
                  <a:gd name="connsiteY3" fmla="*/ 3251200 h 3251200"/>
                  <a:gd name="connsiteX4" fmla="*/ 0 w 3251200"/>
                  <a:gd name="connsiteY4" fmla="*/ 1625600 h 325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1200" h="3251200">
                    <a:moveTo>
                      <a:pt x="0" y="1625600"/>
                    </a:moveTo>
                    <a:cubicBezTo>
                      <a:pt x="0" y="727806"/>
                      <a:pt x="727806" y="0"/>
                      <a:pt x="1625600" y="0"/>
                    </a:cubicBezTo>
                    <a:cubicBezTo>
                      <a:pt x="2523394" y="0"/>
                      <a:pt x="3251200" y="727806"/>
                      <a:pt x="3251200" y="1625600"/>
                    </a:cubicBezTo>
                    <a:cubicBezTo>
                      <a:pt x="3251200" y="2523394"/>
                      <a:pt x="2523394" y="3251200"/>
                      <a:pt x="1625600" y="3251200"/>
                    </a:cubicBezTo>
                    <a:cubicBezTo>
                      <a:pt x="727806" y="3251200"/>
                      <a:pt x="0" y="2523394"/>
                      <a:pt x="0" y="1625600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52983" tIns="428752" rIns="1052982" bIns="2460752" numCol="1" spcCol="1270" anchor="ctr" anchorCtr="0">
                <a:noAutofit/>
              </a:bodyPr>
              <a:lstStyle/>
              <a:p>
                <a:pPr marL="0" lvl="0" indent="0"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2600" kern="120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2AA36941-81DF-4CF2-A3E7-C7EE079DFD16}"/>
                  </a:ext>
                </a:extLst>
              </p:cNvPr>
              <p:cNvSpPr/>
              <p:nvPr/>
            </p:nvSpPr>
            <p:spPr>
              <a:xfrm>
                <a:off x="5012266" y="3970866"/>
                <a:ext cx="2167466" cy="2167466"/>
              </a:xfrm>
              <a:custGeom>
                <a:avLst/>
                <a:gdLst>
                  <a:gd name="connsiteX0" fmla="*/ 0 w 2167466"/>
                  <a:gd name="connsiteY0" fmla="*/ 1083733 h 2167466"/>
                  <a:gd name="connsiteX1" fmla="*/ 1083733 w 2167466"/>
                  <a:gd name="connsiteY1" fmla="*/ 0 h 2167466"/>
                  <a:gd name="connsiteX2" fmla="*/ 2167466 w 2167466"/>
                  <a:gd name="connsiteY2" fmla="*/ 1083733 h 2167466"/>
                  <a:gd name="connsiteX3" fmla="*/ 1083733 w 2167466"/>
                  <a:gd name="connsiteY3" fmla="*/ 2167466 h 2167466"/>
                  <a:gd name="connsiteX4" fmla="*/ 0 w 2167466"/>
                  <a:gd name="connsiteY4" fmla="*/ 1083733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7466" h="2167466">
                    <a:moveTo>
                      <a:pt x="0" y="1083733"/>
                    </a:moveTo>
                    <a:cubicBezTo>
                      <a:pt x="0" y="485204"/>
                      <a:pt x="485204" y="0"/>
                      <a:pt x="1083733" y="0"/>
                    </a:cubicBezTo>
                    <a:cubicBezTo>
                      <a:pt x="1682262" y="0"/>
                      <a:pt x="2167466" y="485204"/>
                      <a:pt x="2167466" y="1083733"/>
                    </a:cubicBezTo>
                    <a:cubicBezTo>
                      <a:pt x="2167466" y="1682262"/>
                      <a:pt x="1682262" y="2167466"/>
                      <a:pt x="1083733" y="2167466"/>
                    </a:cubicBezTo>
                    <a:cubicBezTo>
                      <a:pt x="485204" y="2167466"/>
                      <a:pt x="0" y="1682262"/>
                      <a:pt x="0" y="1083733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59226" tIns="783674" rIns="559226" bIns="783675" numCol="1" spcCol="1270" anchor="ctr" anchorCtr="0">
                <a:noAutofit/>
              </a:bodyPr>
              <a:lstStyle/>
              <a:p>
                <a:pPr marL="0" lvl="0" indent="0" algn="ctr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400" kern="1200"/>
              </a:p>
            </p:txBody>
          </p:sp>
        </p:grp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CDBB4E74-16F3-4096-9D9D-389BB4A06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90949" y="2029674"/>
              <a:ext cx="732278" cy="732278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F7830141-4827-4F69-B015-26D64358E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08128" y="3345181"/>
              <a:ext cx="538710" cy="538708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A124B27-AF0C-4814-8957-DC2E9F68E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96680" y="4943144"/>
              <a:ext cx="550158" cy="557396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15EF67FC-23D6-4B2D-885E-F82B45F14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014850" y="4157543"/>
              <a:ext cx="534790" cy="534790"/>
            </a:xfrm>
            <a:prstGeom prst="rect">
              <a:avLst/>
            </a:prstGeom>
          </p:spPr>
        </p:pic>
      </p:grp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E638EF1C-FD3F-4661-9386-EFD81B88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2686" y="5667374"/>
            <a:ext cx="1369056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63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966C90-F736-4E78-A7CB-3BCA34461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6240" y="0"/>
            <a:ext cx="6876010" cy="6858000"/>
          </a:xfrm>
        </p:spPr>
        <p:txBody>
          <a:bodyPr anchor="ctr"/>
          <a:lstStyle/>
          <a:p>
            <a:r>
              <a:rPr lang="en-US"/>
              <a:t>Presentation</a:t>
            </a:r>
            <a:br>
              <a:rPr lang="en-US"/>
            </a:br>
            <a:r>
              <a:rPr lang="en-US"/>
              <a:t>Resources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2DCDC7D-444F-48B0-A271-923E9DE43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9640" y="6317107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680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0AEA33-FF55-4DA9-98A5-31463C6BC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2140" y="0"/>
            <a:ext cx="6444210" cy="6858000"/>
          </a:xfrm>
        </p:spPr>
        <p:txBody>
          <a:bodyPr anchor="ctr"/>
          <a:lstStyle/>
          <a:p>
            <a:r>
              <a:rPr lang="en-US"/>
              <a:t>Photo / Image</a:t>
            </a:r>
            <a:br>
              <a:rPr lang="en-US"/>
            </a:br>
            <a:r>
              <a:rPr lang="en-US"/>
              <a:t>Treatments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5381E92-F428-4B22-836C-C5F5C6A54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9640" y="6317107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193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84A04F1-3E54-4AB8-A68A-261484A5D6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128319" y="0"/>
            <a:ext cx="9063680" cy="604245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93BBAC-3FFA-4F32-B6D4-E9CCBD553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19" y="251250"/>
            <a:ext cx="5199381" cy="1342600"/>
          </a:xfrm>
        </p:spPr>
        <p:txBody>
          <a:bodyPr anchor="t">
            <a:normAutofit/>
          </a:bodyPr>
          <a:lstStyle/>
          <a:p>
            <a:r>
              <a:rPr lang="en-US"/>
              <a:t>Example 1 of Primary Image Treatment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4DEFD2-D9F6-4503-A296-8409036D1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" y="2290196"/>
            <a:ext cx="3294724" cy="3470155"/>
          </a:xfrm>
        </p:spPr>
        <p:txBody>
          <a:bodyPr/>
          <a:lstStyle/>
          <a:p>
            <a:r>
              <a:rPr lang="en-US" b="1">
                <a:solidFill>
                  <a:schemeClr val="bg2"/>
                </a:solidFill>
              </a:rPr>
              <a:t>Separate, Gray and Fade</a:t>
            </a:r>
          </a:p>
          <a:p>
            <a:r>
              <a:rPr lang="en-US"/>
              <a:t>The main subject matter of the photo is cut out or separated from the background and then the background is treated with Genie Dark Gray. A fade is then applied to the image to allow content to interact or flow over it.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9D038B-DC06-4FF9-9FA7-C1E8CD16AE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204" y="1179607"/>
            <a:ext cx="3059746" cy="828486"/>
          </a:xfrm>
        </p:spPr>
        <p:txBody>
          <a:bodyPr anchor="t"/>
          <a:lstStyle/>
          <a:p>
            <a:r>
              <a:rPr lang="en-US"/>
              <a:t>Separated from Gray Background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F7F6379-9AB8-4890-B589-1A77972DD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2686" y="5667374"/>
            <a:ext cx="1369056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591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0AEA33-FF55-4DA9-98A5-31463C6BC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560" y="0"/>
            <a:ext cx="6611370" cy="6858000"/>
          </a:xfrm>
        </p:spPr>
        <p:txBody>
          <a:bodyPr anchor="ctr"/>
          <a:lstStyle/>
          <a:p>
            <a:r>
              <a:rPr lang="en-US"/>
              <a:t>Timeline Template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8747B97-6AB1-435C-9CF3-6E794A49A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9640" y="6317107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195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38654-585D-4806-95B7-AA2D7DC4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Example of a Timeline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C615CFE-6FF1-4FD9-AB8C-24992E7443FF}"/>
              </a:ext>
            </a:extLst>
          </p:cNvPr>
          <p:cNvSpPr/>
          <p:nvPr/>
        </p:nvSpPr>
        <p:spPr>
          <a:xfrm>
            <a:off x="10610482" y="3083560"/>
            <a:ext cx="1105268" cy="762000"/>
          </a:xfrm>
          <a:prstGeom prst="rightArrow">
            <a:avLst>
              <a:gd name="adj1" fmla="val 48154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453F1E-A171-40A1-A5D3-3EBCBF3FF716}"/>
              </a:ext>
            </a:extLst>
          </p:cNvPr>
          <p:cNvSpPr txBox="1"/>
          <p:nvPr/>
        </p:nvSpPr>
        <p:spPr>
          <a:xfrm>
            <a:off x="10651327" y="3279893"/>
            <a:ext cx="697627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1BBD96AA-B1F5-4F83-B43C-172671609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2686" y="5667374"/>
            <a:ext cx="1369056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43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A1F965-88BE-4948-9308-58717ABF2ECA}"/>
              </a:ext>
            </a:extLst>
          </p:cNvPr>
          <p:cNvGrpSpPr/>
          <p:nvPr/>
        </p:nvGrpSpPr>
        <p:grpSpPr>
          <a:xfrm>
            <a:off x="1342296" y="3073692"/>
            <a:ext cx="9232590" cy="782826"/>
            <a:chOff x="1273468" y="5167912"/>
            <a:chExt cx="9232590" cy="78282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6F57674-961C-1940-851C-1D234C12012B}"/>
                </a:ext>
              </a:extLst>
            </p:cNvPr>
            <p:cNvGrpSpPr/>
            <p:nvPr/>
          </p:nvGrpSpPr>
          <p:grpSpPr>
            <a:xfrm>
              <a:off x="1273468" y="5379783"/>
              <a:ext cx="912974" cy="570955"/>
              <a:chOff x="1273468" y="5379783"/>
              <a:chExt cx="912974" cy="570955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AB1C22D2-D74C-2245-81ED-E38BC0C028A6}"/>
                  </a:ext>
                </a:extLst>
              </p:cNvPr>
              <p:cNvGrpSpPr/>
              <p:nvPr/>
            </p:nvGrpSpPr>
            <p:grpSpPr>
              <a:xfrm>
                <a:off x="1273468" y="5379783"/>
                <a:ext cx="900000" cy="570955"/>
                <a:chOff x="1273468" y="5379783"/>
                <a:chExt cx="900000" cy="570955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5C0B596F-0D7B-0D4E-8C16-90C5FF0C3CDF}"/>
                    </a:ext>
                  </a:extLst>
                </p:cNvPr>
                <p:cNvSpPr/>
                <p:nvPr/>
              </p:nvSpPr>
              <p:spPr>
                <a:xfrm flipV="1">
                  <a:off x="1273468" y="5379783"/>
                  <a:ext cx="900000" cy="36000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19419" tIns="109710" rIns="219419" bIns="109710" rtlCol="0" anchor="ctr"/>
                <a:lstStyle/>
                <a:p>
                  <a:pPr algn="ctr"/>
                  <a:endParaRPr lang="bg-BG"/>
                </a:p>
              </p:txBody>
            </p:sp>
            <p:sp>
              <p:nvSpPr>
                <p:cNvPr id="54" name="Freeform 734">
                  <a:extLst>
                    <a:ext uri="{FF2B5EF4-FFF2-40B4-BE49-F238E27FC236}">
                      <a16:creationId xmlns:a16="http://schemas.microsoft.com/office/drawing/2014/main" id="{32BED53C-C6C5-DB40-8A14-B537B8948F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 flipV="1">
                  <a:off x="1600862" y="5663972"/>
                  <a:ext cx="245212" cy="328319"/>
                </a:xfrm>
                <a:custGeom>
                  <a:avLst/>
                  <a:gdLst>
                    <a:gd name="T0" fmla="*/ 43 w 263"/>
                    <a:gd name="T1" fmla="*/ 348 h 354"/>
                    <a:gd name="T2" fmla="*/ 43 w 263"/>
                    <a:gd name="T3" fmla="*/ 348 h 354"/>
                    <a:gd name="T4" fmla="*/ 250 w 263"/>
                    <a:gd name="T5" fmla="*/ 198 h 354"/>
                    <a:gd name="T6" fmla="*/ 262 w 263"/>
                    <a:gd name="T7" fmla="*/ 178 h 354"/>
                    <a:gd name="T8" fmla="*/ 250 w 263"/>
                    <a:gd name="T9" fmla="*/ 155 h 354"/>
                    <a:gd name="T10" fmla="*/ 43 w 263"/>
                    <a:gd name="T11" fmla="*/ 5 h 354"/>
                    <a:gd name="T12" fmla="*/ 14 w 263"/>
                    <a:gd name="T13" fmla="*/ 5 h 354"/>
                    <a:gd name="T14" fmla="*/ 0 w 263"/>
                    <a:gd name="T15" fmla="*/ 28 h 354"/>
                    <a:gd name="T16" fmla="*/ 0 w 263"/>
                    <a:gd name="T17" fmla="*/ 324 h 354"/>
                    <a:gd name="T18" fmla="*/ 14 w 263"/>
                    <a:gd name="T19" fmla="*/ 350 h 354"/>
                    <a:gd name="T20" fmla="*/ 43 w 263"/>
                    <a:gd name="T21" fmla="*/ 348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63" h="354">
                      <a:moveTo>
                        <a:pt x="43" y="348"/>
                      </a:moveTo>
                      <a:lnTo>
                        <a:pt x="43" y="348"/>
                      </a:lnTo>
                      <a:cubicBezTo>
                        <a:pt x="250" y="198"/>
                        <a:pt x="250" y="198"/>
                        <a:pt x="250" y="198"/>
                      </a:cubicBezTo>
                      <a:cubicBezTo>
                        <a:pt x="259" y="192"/>
                        <a:pt x="262" y="186"/>
                        <a:pt x="262" y="178"/>
                      </a:cubicBezTo>
                      <a:cubicBezTo>
                        <a:pt x="262" y="169"/>
                        <a:pt x="259" y="161"/>
                        <a:pt x="250" y="155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35" y="0"/>
                        <a:pt x="23" y="0"/>
                        <a:pt x="14" y="5"/>
                      </a:cubicBezTo>
                      <a:cubicBezTo>
                        <a:pt x="5" y="8"/>
                        <a:pt x="0" y="16"/>
                        <a:pt x="0" y="28"/>
                      </a:cubicBezTo>
                      <a:cubicBezTo>
                        <a:pt x="0" y="324"/>
                        <a:pt x="0" y="324"/>
                        <a:pt x="0" y="324"/>
                      </a:cubicBezTo>
                      <a:cubicBezTo>
                        <a:pt x="0" y="336"/>
                        <a:pt x="5" y="344"/>
                        <a:pt x="14" y="350"/>
                      </a:cubicBezTo>
                      <a:cubicBezTo>
                        <a:pt x="23" y="353"/>
                        <a:pt x="35" y="353"/>
                        <a:pt x="43" y="348"/>
                      </a:cubicBez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0475937-E66F-479F-942F-60B749DAF13D}"/>
                  </a:ext>
                </a:extLst>
              </p:cNvPr>
              <p:cNvSpPr txBox="1"/>
              <p:nvPr/>
            </p:nvSpPr>
            <p:spPr>
              <a:xfrm>
                <a:off x="1290387" y="5403650"/>
                <a:ext cx="896055" cy="33521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en-US" sz="1200">
                    <a:solidFill>
                      <a:schemeClr val="bg1"/>
                    </a:solidFill>
                  </a:rPr>
                  <a:t>1970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677ECCE-9191-1D48-8D32-0BEEABE78808}"/>
                </a:ext>
              </a:extLst>
            </p:cNvPr>
            <p:cNvGrpSpPr/>
            <p:nvPr/>
          </p:nvGrpSpPr>
          <p:grpSpPr>
            <a:xfrm>
              <a:off x="2193357" y="5167912"/>
              <a:ext cx="906061" cy="570955"/>
              <a:chOff x="2193357" y="5167912"/>
              <a:chExt cx="906061" cy="570955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262F0750-4459-C84F-B427-170E32F4160F}"/>
                  </a:ext>
                </a:extLst>
              </p:cNvPr>
              <p:cNvGrpSpPr/>
              <p:nvPr/>
            </p:nvGrpSpPr>
            <p:grpSpPr>
              <a:xfrm rot="10800000">
                <a:off x="2199418" y="5167912"/>
                <a:ext cx="900000" cy="570955"/>
                <a:chOff x="1273468" y="5379783"/>
                <a:chExt cx="900000" cy="570955"/>
              </a:xfrm>
            </p:grpSpPr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14C73BBB-7D6B-834F-BB16-681A2803AEAB}"/>
                    </a:ext>
                  </a:extLst>
                </p:cNvPr>
                <p:cNvSpPr/>
                <p:nvPr/>
              </p:nvSpPr>
              <p:spPr>
                <a:xfrm flipV="1">
                  <a:off x="1273468" y="5379783"/>
                  <a:ext cx="900000" cy="36000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19419" tIns="109710" rIns="219419" bIns="109710" rtlCol="0" anchor="ctr"/>
                <a:lstStyle/>
                <a:p>
                  <a:pPr algn="ctr"/>
                  <a:endParaRPr lang="bg-BG"/>
                </a:p>
              </p:txBody>
            </p:sp>
            <p:sp>
              <p:nvSpPr>
                <p:cNvPr id="63" name="Freeform 734">
                  <a:extLst>
                    <a:ext uri="{FF2B5EF4-FFF2-40B4-BE49-F238E27FC236}">
                      <a16:creationId xmlns:a16="http://schemas.microsoft.com/office/drawing/2014/main" id="{608E5CD2-1995-4F4B-87B8-C6BC85CD3C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 flipV="1">
                  <a:off x="1600862" y="5663972"/>
                  <a:ext cx="245212" cy="328319"/>
                </a:xfrm>
                <a:custGeom>
                  <a:avLst/>
                  <a:gdLst>
                    <a:gd name="T0" fmla="*/ 43 w 263"/>
                    <a:gd name="T1" fmla="*/ 348 h 354"/>
                    <a:gd name="T2" fmla="*/ 43 w 263"/>
                    <a:gd name="T3" fmla="*/ 348 h 354"/>
                    <a:gd name="T4" fmla="*/ 250 w 263"/>
                    <a:gd name="T5" fmla="*/ 198 h 354"/>
                    <a:gd name="T6" fmla="*/ 262 w 263"/>
                    <a:gd name="T7" fmla="*/ 178 h 354"/>
                    <a:gd name="T8" fmla="*/ 250 w 263"/>
                    <a:gd name="T9" fmla="*/ 155 h 354"/>
                    <a:gd name="T10" fmla="*/ 43 w 263"/>
                    <a:gd name="T11" fmla="*/ 5 h 354"/>
                    <a:gd name="T12" fmla="*/ 14 w 263"/>
                    <a:gd name="T13" fmla="*/ 5 h 354"/>
                    <a:gd name="T14" fmla="*/ 0 w 263"/>
                    <a:gd name="T15" fmla="*/ 28 h 354"/>
                    <a:gd name="T16" fmla="*/ 0 w 263"/>
                    <a:gd name="T17" fmla="*/ 324 h 354"/>
                    <a:gd name="T18" fmla="*/ 14 w 263"/>
                    <a:gd name="T19" fmla="*/ 350 h 354"/>
                    <a:gd name="T20" fmla="*/ 43 w 263"/>
                    <a:gd name="T21" fmla="*/ 348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63" h="354">
                      <a:moveTo>
                        <a:pt x="43" y="348"/>
                      </a:moveTo>
                      <a:lnTo>
                        <a:pt x="43" y="348"/>
                      </a:lnTo>
                      <a:cubicBezTo>
                        <a:pt x="250" y="198"/>
                        <a:pt x="250" y="198"/>
                        <a:pt x="250" y="198"/>
                      </a:cubicBezTo>
                      <a:cubicBezTo>
                        <a:pt x="259" y="192"/>
                        <a:pt x="262" y="186"/>
                        <a:pt x="262" y="178"/>
                      </a:cubicBezTo>
                      <a:cubicBezTo>
                        <a:pt x="262" y="169"/>
                        <a:pt x="259" y="161"/>
                        <a:pt x="250" y="155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35" y="0"/>
                        <a:pt x="23" y="0"/>
                        <a:pt x="14" y="5"/>
                      </a:cubicBezTo>
                      <a:cubicBezTo>
                        <a:pt x="5" y="8"/>
                        <a:pt x="0" y="16"/>
                        <a:pt x="0" y="28"/>
                      </a:cubicBezTo>
                      <a:cubicBezTo>
                        <a:pt x="0" y="324"/>
                        <a:pt x="0" y="324"/>
                        <a:pt x="0" y="324"/>
                      </a:cubicBezTo>
                      <a:cubicBezTo>
                        <a:pt x="0" y="336"/>
                        <a:pt x="5" y="344"/>
                        <a:pt x="14" y="350"/>
                      </a:cubicBezTo>
                      <a:cubicBezTo>
                        <a:pt x="23" y="353"/>
                        <a:pt x="35" y="353"/>
                        <a:pt x="43" y="348"/>
                      </a:cubicBez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08C6F25-80C9-BD45-9FC1-D03E623E14FB}"/>
                  </a:ext>
                </a:extLst>
              </p:cNvPr>
              <p:cNvSpPr txBox="1"/>
              <p:nvPr/>
            </p:nvSpPr>
            <p:spPr>
              <a:xfrm>
                <a:off x="2193357" y="5403650"/>
                <a:ext cx="896055" cy="33521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en-US" sz="1200">
                    <a:solidFill>
                      <a:schemeClr val="bg1"/>
                    </a:solidFill>
                  </a:rPr>
                  <a:t>1975</a:t>
                </a: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01876086-16FF-4948-8E97-1480C4FBA34E}"/>
                </a:ext>
              </a:extLst>
            </p:cNvPr>
            <p:cNvGrpSpPr/>
            <p:nvPr/>
          </p:nvGrpSpPr>
          <p:grpSpPr>
            <a:xfrm>
              <a:off x="3125128" y="5379783"/>
              <a:ext cx="912974" cy="570955"/>
              <a:chOff x="1273468" y="5379783"/>
              <a:chExt cx="912974" cy="570955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2E6EA0AF-A756-6347-A4C7-4EAD5A6EB26E}"/>
                  </a:ext>
                </a:extLst>
              </p:cNvPr>
              <p:cNvGrpSpPr/>
              <p:nvPr/>
            </p:nvGrpSpPr>
            <p:grpSpPr>
              <a:xfrm>
                <a:off x="1273468" y="5379783"/>
                <a:ext cx="900000" cy="570955"/>
                <a:chOff x="1273468" y="5379783"/>
                <a:chExt cx="900000" cy="570955"/>
              </a:xfrm>
            </p:grpSpPr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6F2216E0-77FE-7D43-A8B8-FDCACA8392D9}"/>
                    </a:ext>
                  </a:extLst>
                </p:cNvPr>
                <p:cNvSpPr/>
                <p:nvPr/>
              </p:nvSpPr>
              <p:spPr>
                <a:xfrm flipV="1">
                  <a:off x="1273468" y="5379783"/>
                  <a:ext cx="900000" cy="36000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19419" tIns="109710" rIns="219419" bIns="109710" rtlCol="0" anchor="ctr"/>
                <a:lstStyle/>
                <a:p>
                  <a:pPr algn="ctr"/>
                  <a:endParaRPr lang="bg-BG"/>
                </a:p>
              </p:txBody>
            </p:sp>
            <p:sp>
              <p:nvSpPr>
                <p:cNvPr id="73" name="Freeform 734">
                  <a:extLst>
                    <a:ext uri="{FF2B5EF4-FFF2-40B4-BE49-F238E27FC236}">
                      <a16:creationId xmlns:a16="http://schemas.microsoft.com/office/drawing/2014/main" id="{D7562C3B-D7EE-7E4D-83D2-76F0197EC6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 flipV="1">
                  <a:off x="1600862" y="5663972"/>
                  <a:ext cx="245212" cy="328319"/>
                </a:xfrm>
                <a:custGeom>
                  <a:avLst/>
                  <a:gdLst>
                    <a:gd name="T0" fmla="*/ 43 w 263"/>
                    <a:gd name="T1" fmla="*/ 348 h 354"/>
                    <a:gd name="T2" fmla="*/ 43 w 263"/>
                    <a:gd name="T3" fmla="*/ 348 h 354"/>
                    <a:gd name="T4" fmla="*/ 250 w 263"/>
                    <a:gd name="T5" fmla="*/ 198 h 354"/>
                    <a:gd name="T6" fmla="*/ 262 w 263"/>
                    <a:gd name="T7" fmla="*/ 178 h 354"/>
                    <a:gd name="T8" fmla="*/ 250 w 263"/>
                    <a:gd name="T9" fmla="*/ 155 h 354"/>
                    <a:gd name="T10" fmla="*/ 43 w 263"/>
                    <a:gd name="T11" fmla="*/ 5 h 354"/>
                    <a:gd name="T12" fmla="*/ 14 w 263"/>
                    <a:gd name="T13" fmla="*/ 5 h 354"/>
                    <a:gd name="T14" fmla="*/ 0 w 263"/>
                    <a:gd name="T15" fmla="*/ 28 h 354"/>
                    <a:gd name="T16" fmla="*/ 0 w 263"/>
                    <a:gd name="T17" fmla="*/ 324 h 354"/>
                    <a:gd name="T18" fmla="*/ 14 w 263"/>
                    <a:gd name="T19" fmla="*/ 350 h 354"/>
                    <a:gd name="T20" fmla="*/ 43 w 263"/>
                    <a:gd name="T21" fmla="*/ 348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63" h="354">
                      <a:moveTo>
                        <a:pt x="43" y="348"/>
                      </a:moveTo>
                      <a:lnTo>
                        <a:pt x="43" y="348"/>
                      </a:lnTo>
                      <a:cubicBezTo>
                        <a:pt x="250" y="198"/>
                        <a:pt x="250" y="198"/>
                        <a:pt x="250" y="198"/>
                      </a:cubicBezTo>
                      <a:cubicBezTo>
                        <a:pt x="259" y="192"/>
                        <a:pt x="262" y="186"/>
                        <a:pt x="262" y="178"/>
                      </a:cubicBezTo>
                      <a:cubicBezTo>
                        <a:pt x="262" y="169"/>
                        <a:pt x="259" y="161"/>
                        <a:pt x="250" y="155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35" y="0"/>
                        <a:pt x="23" y="0"/>
                        <a:pt x="14" y="5"/>
                      </a:cubicBezTo>
                      <a:cubicBezTo>
                        <a:pt x="5" y="8"/>
                        <a:pt x="0" y="16"/>
                        <a:pt x="0" y="28"/>
                      </a:cubicBezTo>
                      <a:cubicBezTo>
                        <a:pt x="0" y="324"/>
                        <a:pt x="0" y="324"/>
                        <a:pt x="0" y="324"/>
                      </a:cubicBezTo>
                      <a:cubicBezTo>
                        <a:pt x="0" y="336"/>
                        <a:pt x="5" y="344"/>
                        <a:pt x="14" y="350"/>
                      </a:cubicBezTo>
                      <a:cubicBezTo>
                        <a:pt x="23" y="353"/>
                        <a:pt x="35" y="353"/>
                        <a:pt x="43" y="348"/>
                      </a:cubicBez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E777941-325A-0D47-B2D7-5801A647C16C}"/>
                  </a:ext>
                </a:extLst>
              </p:cNvPr>
              <p:cNvSpPr txBox="1"/>
              <p:nvPr/>
            </p:nvSpPr>
            <p:spPr>
              <a:xfrm>
                <a:off x="1290387" y="5403650"/>
                <a:ext cx="896055" cy="33521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en-US" sz="1200">
                    <a:solidFill>
                      <a:schemeClr val="bg1"/>
                    </a:solidFill>
                  </a:rPr>
                  <a:t>1980</a:t>
                </a: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12C3D0A-CB06-1049-ACA0-3A0A6BFF2F53}"/>
                </a:ext>
              </a:extLst>
            </p:cNvPr>
            <p:cNvGrpSpPr/>
            <p:nvPr/>
          </p:nvGrpSpPr>
          <p:grpSpPr>
            <a:xfrm>
              <a:off x="4045017" y="5167912"/>
              <a:ext cx="906061" cy="570955"/>
              <a:chOff x="2193357" y="5167912"/>
              <a:chExt cx="906061" cy="570955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75549813-E082-8947-A692-A65136D311B2}"/>
                  </a:ext>
                </a:extLst>
              </p:cNvPr>
              <p:cNvGrpSpPr/>
              <p:nvPr/>
            </p:nvGrpSpPr>
            <p:grpSpPr>
              <a:xfrm rot="10800000">
                <a:off x="2199418" y="5167912"/>
                <a:ext cx="900000" cy="570955"/>
                <a:chOff x="1273468" y="5379783"/>
                <a:chExt cx="900000" cy="570955"/>
              </a:xfrm>
            </p:grpSpPr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B7C13E67-0E6A-9643-8287-0D14BBBA0D80}"/>
                    </a:ext>
                  </a:extLst>
                </p:cNvPr>
                <p:cNvSpPr/>
                <p:nvPr/>
              </p:nvSpPr>
              <p:spPr>
                <a:xfrm flipV="1">
                  <a:off x="1273468" y="5379783"/>
                  <a:ext cx="900000" cy="36000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19419" tIns="109710" rIns="219419" bIns="109710" rtlCol="0" anchor="ctr"/>
                <a:lstStyle/>
                <a:p>
                  <a:pPr algn="ctr"/>
                  <a:endParaRPr lang="bg-BG"/>
                </a:p>
              </p:txBody>
            </p:sp>
            <p:sp>
              <p:nvSpPr>
                <p:cNvPr id="80" name="Freeform 734">
                  <a:extLst>
                    <a:ext uri="{FF2B5EF4-FFF2-40B4-BE49-F238E27FC236}">
                      <a16:creationId xmlns:a16="http://schemas.microsoft.com/office/drawing/2014/main" id="{B12D2510-4AE5-5B48-BDD5-BF670A9125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 flipV="1">
                  <a:off x="1600862" y="5663972"/>
                  <a:ext cx="245212" cy="328319"/>
                </a:xfrm>
                <a:custGeom>
                  <a:avLst/>
                  <a:gdLst>
                    <a:gd name="T0" fmla="*/ 43 w 263"/>
                    <a:gd name="T1" fmla="*/ 348 h 354"/>
                    <a:gd name="T2" fmla="*/ 43 w 263"/>
                    <a:gd name="T3" fmla="*/ 348 h 354"/>
                    <a:gd name="T4" fmla="*/ 250 w 263"/>
                    <a:gd name="T5" fmla="*/ 198 h 354"/>
                    <a:gd name="T6" fmla="*/ 262 w 263"/>
                    <a:gd name="T7" fmla="*/ 178 h 354"/>
                    <a:gd name="T8" fmla="*/ 250 w 263"/>
                    <a:gd name="T9" fmla="*/ 155 h 354"/>
                    <a:gd name="T10" fmla="*/ 43 w 263"/>
                    <a:gd name="T11" fmla="*/ 5 h 354"/>
                    <a:gd name="T12" fmla="*/ 14 w 263"/>
                    <a:gd name="T13" fmla="*/ 5 h 354"/>
                    <a:gd name="T14" fmla="*/ 0 w 263"/>
                    <a:gd name="T15" fmla="*/ 28 h 354"/>
                    <a:gd name="T16" fmla="*/ 0 w 263"/>
                    <a:gd name="T17" fmla="*/ 324 h 354"/>
                    <a:gd name="T18" fmla="*/ 14 w 263"/>
                    <a:gd name="T19" fmla="*/ 350 h 354"/>
                    <a:gd name="T20" fmla="*/ 43 w 263"/>
                    <a:gd name="T21" fmla="*/ 348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63" h="354">
                      <a:moveTo>
                        <a:pt x="43" y="348"/>
                      </a:moveTo>
                      <a:lnTo>
                        <a:pt x="43" y="348"/>
                      </a:lnTo>
                      <a:cubicBezTo>
                        <a:pt x="250" y="198"/>
                        <a:pt x="250" y="198"/>
                        <a:pt x="250" y="198"/>
                      </a:cubicBezTo>
                      <a:cubicBezTo>
                        <a:pt x="259" y="192"/>
                        <a:pt x="262" y="186"/>
                        <a:pt x="262" y="178"/>
                      </a:cubicBezTo>
                      <a:cubicBezTo>
                        <a:pt x="262" y="169"/>
                        <a:pt x="259" y="161"/>
                        <a:pt x="250" y="155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35" y="0"/>
                        <a:pt x="23" y="0"/>
                        <a:pt x="14" y="5"/>
                      </a:cubicBezTo>
                      <a:cubicBezTo>
                        <a:pt x="5" y="8"/>
                        <a:pt x="0" y="16"/>
                        <a:pt x="0" y="28"/>
                      </a:cubicBezTo>
                      <a:cubicBezTo>
                        <a:pt x="0" y="324"/>
                        <a:pt x="0" y="324"/>
                        <a:pt x="0" y="324"/>
                      </a:cubicBezTo>
                      <a:cubicBezTo>
                        <a:pt x="0" y="336"/>
                        <a:pt x="5" y="344"/>
                        <a:pt x="14" y="350"/>
                      </a:cubicBezTo>
                      <a:cubicBezTo>
                        <a:pt x="23" y="353"/>
                        <a:pt x="35" y="353"/>
                        <a:pt x="43" y="348"/>
                      </a:cubicBez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F6C2AB0-CE14-584E-ADC3-C9CFBA147147}"/>
                  </a:ext>
                </a:extLst>
              </p:cNvPr>
              <p:cNvSpPr txBox="1"/>
              <p:nvPr/>
            </p:nvSpPr>
            <p:spPr>
              <a:xfrm>
                <a:off x="2193357" y="5403650"/>
                <a:ext cx="896055" cy="33521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en-US" sz="1200">
                    <a:solidFill>
                      <a:schemeClr val="bg1"/>
                    </a:solidFill>
                  </a:rPr>
                  <a:t>1985</a:t>
                </a: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0FF107E8-B145-7040-99CB-BE1276D5BDDB}"/>
                </a:ext>
              </a:extLst>
            </p:cNvPr>
            <p:cNvGrpSpPr/>
            <p:nvPr/>
          </p:nvGrpSpPr>
          <p:grpSpPr>
            <a:xfrm>
              <a:off x="4976788" y="5379783"/>
              <a:ext cx="912974" cy="570955"/>
              <a:chOff x="1273468" y="5379783"/>
              <a:chExt cx="912974" cy="570955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FF0B4DBF-BFEE-8B4F-8ABA-6A308B068F92}"/>
                  </a:ext>
                </a:extLst>
              </p:cNvPr>
              <p:cNvGrpSpPr/>
              <p:nvPr/>
            </p:nvGrpSpPr>
            <p:grpSpPr>
              <a:xfrm>
                <a:off x="1273468" y="5379783"/>
                <a:ext cx="900000" cy="570955"/>
                <a:chOff x="1273468" y="5379783"/>
                <a:chExt cx="900000" cy="570955"/>
              </a:xfrm>
            </p:grpSpPr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0615EF3E-51F7-B84E-AF75-58216983DD6D}"/>
                    </a:ext>
                  </a:extLst>
                </p:cNvPr>
                <p:cNvSpPr/>
                <p:nvPr/>
              </p:nvSpPr>
              <p:spPr>
                <a:xfrm flipV="1">
                  <a:off x="1273468" y="5379783"/>
                  <a:ext cx="900000" cy="36000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19419" tIns="109710" rIns="219419" bIns="109710" rtlCol="0" anchor="ctr"/>
                <a:lstStyle/>
                <a:p>
                  <a:pPr algn="ctr"/>
                  <a:endParaRPr lang="bg-BG"/>
                </a:p>
              </p:txBody>
            </p:sp>
            <p:sp>
              <p:nvSpPr>
                <p:cNvPr id="85" name="Freeform 734">
                  <a:extLst>
                    <a:ext uri="{FF2B5EF4-FFF2-40B4-BE49-F238E27FC236}">
                      <a16:creationId xmlns:a16="http://schemas.microsoft.com/office/drawing/2014/main" id="{D958B05D-E3D5-044C-A4F2-A57215ECB3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 flipV="1">
                  <a:off x="1600862" y="5663972"/>
                  <a:ext cx="245212" cy="328319"/>
                </a:xfrm>
                <a:custGeom>
                  <a:avLst/>
                  <a:gdLst>
                    <a:gd name="T0" fmla="*/ 43 w 263"/>
                    <a:gd name="T1" fmla="*/ 348 h 354"/>
                    <a:gd name="T2" fmla="*/ 43 w 263"/>
                    <a:gd name="T3" fmla="*/ 348 h 354"/>
                    <a:gd name="T4" fmla="*/ 250 w 263"/>
                    <a:gd name="T5" fmla="*/ 198 h 354"/>
                    <a:gd name="T6" fmla="*/ 262 w 263"/>
                    <a:gd name="T7" fmla="*/ 178 h 354"/>
                    <a:gd name="T8" fmla="*/ 250 w 263"/>
                    <a:gd name="T9" fmla="*/ 155 h 354"/>
                    <a:gd name="T10" fmla="*/ 43 w 263"/>
                    <a:gd name="T11" fmla="*/ 5 h 354"/>
                    <a:gd name="T12" fmla="*/ 14 w 263"/>
                    <a:gd name="T13" fmla="*/ 5 h 354"/>
                    <a:gd name="T14" fmla="*/ 0 w 263"/>
                    <a:gd name="T15" fmla="*/ 28 h 354"/>
                    <a:gd name="T16" fmla="*/ 0 w 263"/>
                    <a:gd name="T17" fmla="*/ 324 h 354"/>
                    <a:gd name="T18" fmla="*/ 14 w 263"/>
                    <a:gd name="T19" fmla="*/ 350 h 354"/>
                    <a:gd name="T20" fmla="*/ 43 w 263"/>
                    <a:gd name="T21" fmla="*/ 348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63" h="354">
                      <a:moveTo>
                        <a:pt x="43" y="348"/>
                      </a:moveTo>
                      <a:lnTo>
                        <a:pt x="43" y="348"/>
                      </a:lnTo>
                      <a:cubicBezTo>
                        <a:pt x="250" y="198"/>
                        <a:pt x="250" y="198"/>
                        <a:pt x="250" y="198"/>
                      </a:cubicBezTo>
                      <a:cubicBezTo>
                        <a:pt x="259" y="192"/>
                        <a:pt x="262" y="186"/>
                        <a:pt x="262" y="178"/>
                      </a:cubicBezTo>
                      <a:cubicBezTo>
                        <a:pt x="262" y="169"/>
                        <a:pt x="259" y="161"/>
                        <a:pt x="250" y="155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35" y="0"/>
                        <a:pt x="23" y="0"/>
                        <a:pt x="14" y="5"/>
                      </a:cubicBezTo>
                      <a:cubicBezTo>
                        <a:pt x="5" y="8"/>
                        <a:pt x="0" y="16"/>
                        <a:pt x="0" y="28"/>
                      </a:cubicBezTo>
                      <a:cubicBezTo>
                        <a:pt x="0" y="324"/>
                        <a:pt x="0" y="324"/>
                        <a:pt x="0" y="324"/>
                      </a:cubicBezTo>
                      <a:cubicBezTo>
                        <a:pt x="0" y="336"/>
                        <a:pt x="5" y="344"/>
                        <a:pt x="14" y="350"/>
                      </a:cubicBezTo>
                      <a:cubicBezTo>
                        <a:pt x="23" y="353"/>
                        <a:pt x="35" y="353"/>
                        <a:pt x="43" y="348"/>
                      </a:cubicBez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0C5E40D0-436A-BA40-B5FE-F98009DD69AC}"/>
                  </a:ext>
                </a:extLst>
              </p:cNvPr>
              <p:cNvSpPr txBox="1"/>
              <p:nvPr/>
            </p:nvSpPr>
            <p:spPr>
              <a:xfrm>
                <a:off x="1290387" y="5403650"/>
                <a:ext cx="896055" cy="33521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en-US" sz="1200">
                    <a:solidFill>
                      <a:schemeClr val="bg1"/>
                    </a:solidFill>
                  </a:rPr>
                  <a:t>1990</a:t>
                </a: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CF0E0BFC-22D7-894B-9932-BFB2BDADD25A}"/>
                </a:ext>
              </a:extLst>
            </p:cNvPr>
            <p:cNvGrpSpPr/>
            <p:nvPr/>
          </p:nvGrpSpPr>
          <p:grpSpPr>
            <a:xfrm>
              <a:off x="5896677" y="5167912"/>
              <a:ext cx="906061" cy="570955"/>
              <a:chOff x="2193357" y="5167912"/>
              <a:chExt cx="906061" cy="570955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5408D63B-3D37-0B4D-BD35-3743F6134536}"/>
                  </a:ext>
                </a:extLst>
              </p:cNvPr>
              <p:cNvGrpSpPr/>
              <p:nvPr/>
            </p:nvGrpSpPr>
            <p:grpSpPr>
              <a:xfrm rot="10800000">
                <a:off x="2199418" y="5167912"/>
                <a:ext cx="900000" cy="570955"/>
                <a:chOff x="1273468" y="5379783"/>
                <a:chExt cx="900000" cy="570955"/>
              </a:xfrm>
            </p:grpSpPr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8D2C9716-2496-8A45-A6A9-C63EBEA4FE34}"/>
                    </a:ext>
                  </a:extLst>
                </p:cNvPr>
                <p:cNvSpPr/>
                <p:nvPr/>
              </p:nvSpPr>
              <p:spPr>
                <a:xfrm flipV="1">
                  <a:off x="1273468" y="5379783"/>
                  <a:ext cx="900000" cy="36000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19419" tIns="109710" rIns="219419" bIns="109710" rtlCol="0" anchor="ctr"/>
                <a:lstStyle/>
                <a:p>
                  <a:pPr algn="ctr"/>
                  <a:endParaRPr lang="bg-BG"/>
                </a:p>
              </p:txBody>
            </p:sp>
            <p:sp>
              <p:nvSpPr>
                <p:cNvPr id="90" name="Freeform 734">
                  <a:extLst>
                    <a:ext uri="{FF2B5EF4-FFF2-40B4-BE49-F238E27FC236}">
                      <a16:creationId xmlns:a16="http://schemas.microsoft.com/office/drawing/2014/main" id="{856B9BA4-4637-2949-B70F-EAB092E858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 flipV="1">
                  <a:off x="1600862" y="5663972"/>
                  <a:ext cx="245212" cy="328319"/>
                </a:xfrm>
                <a:custGeom>
                  <a:avLst/>
                  <a:gdLst>
                    <a:gd name="T0" fmla="*/ 43 w 263"/>
                    <a:gd name="T1" fmla="*/ 348 h 354"/>
                    <a:gd name="T2" fmla="*/ 43 w 263"/>
                    <a:gd name="T3" fmla="*/ 348 h 354"/>
                    <a:gd name="T4" fmla="*/ 250 w 263"/>
                    <a:gd name="T5" fmla="*/ 198 h 354"/>
                    <a:gd name="T6" fmla="*/ 262 w 263"/>
                    <a:gd name="T7" fmla="*/ 178 h 354"/>
                    <a:gd name="T8" fmla="*/ 250 w 263"/>
                    <a:gd name="T9" fmla="*/ 155 h 354"/>
                    <a:gd name="T10" fmla="*/ 43 w 263"/>
                    <a:gd name="T11" fmla="*/ 5 h 354"/>
                    <a:gd name="T12" fmla="*/ 14 w 263"/>
                    <a:gd name="T13" fmla="*/ 5 h 354"/>
                    <a:gd name="T14" fmla="*/ 0 w 263"/>
                    <a:gd name="T15" fmla="*/ 28 h 354"/>
                    <a:gd name="T16" fmla="*/ 0 w 263"/>
                    <a:gd name="T17" fmla="*/ 324 h 354"/>
                    <a:gd name="T18" fmla="*/ 14 w 263"/>
                    <a:gd name="T19" fmla="*/ 350 h 354"/>
                    <a:gd name="T20" fmla="*/ 43 w 263"/>
                    <a:gd name="T21" fmla="*/ 348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63" h="354">
                      <a:moveTo>
                        <a:pt x="43" y="348"/>
                      </a:moveTo>
                      <a:lnTo>
                        <a:pt x="43" y="348"/>
                      </a:lnTo>
                      <a:cubicBezTo>
                        <a:pt x="250" y="198"/>
                        <a:pt x="250" y="198"/>
                        <a:pt x="250" y="198"/>
                      </a:cubicBezTo>
                      <a:cubicBezTo>
                        <a:pt x="259" y="192"/>
                        <a:pt x="262" y="186"/>
                        <a:pt x="262" y="178"/>
                      </a:cubicBezTo>
                      <a:cubicBezTo>
                        <a:pt x="262" y="169"/>
                        <a:pt x="259" y="161"/>
                        <a:pt x="250" y="155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35" y="0"/>
                        <a:pt x="23" y="0"/>
                        <a:pt x="14" y="5"/>
                      </a:cubicBezTo>
                      <a:cubicBezTo>
                        <a:pt x="5" y="8"/>
                        <a:pt x="0" y="16"/>
                        <a:pt x="0" y="28"/>
                      </a:cubicBezTo>
                      <a:cubicBezTo>
                        <a:pt x="0" y="324"/>
                        <a:pt x="0" y="324"/>
                        <a:pt x="0" y="324"/>
                      </a:cubicBezTo>
                      <a:cubicBezTo>
                        <a:pt x="0" y="336"/>
                        <a:pt x="5" y="344"/>
                        <a:pt x="14" y="350"/>
                      </a:cubicBezTo>
                      <a:cubicBezTo>
                        <a:pt x="23" y="353"/>
                        <a:pt x="35" y="353"/>
                        <a:pt x="43" y="348"/>
                      </a:cubicBez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D7EBCD22-A7B9-464A-991D-8D6681F847BB}"/>
                  </a:ext>
                </a:extLst>
              </p:cNvPr>
              <p:cNvSpPr txBox="1"/>
              <p:nvPr/>
            </p:nvSpPr>
            <p:spPr>
              <a:xfrm>
                <a:off x="2193357" y="5403650"/>
                <a:ext cx="896055" cy="33521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en-US" sz="1200">
                    <a:solidFill>
                      <a:schemeClr val="bg1"/>
                    </a:solidFill>
                  </a:rPr>
                  <a:t>1995</a:t>
                </a: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4119FCD9-2C90-E846-9FF0-19134E50823C}"/>
                </a:ext>
              </a:extLst>
            </p:cNvPr>
            <p:cNvGrpSpPr/>
            <p:nvPr/>
          </p:nvGrpSpPr>
          <p:grpSpPr>
            <a:xfrm>
              <a:off x="6828448" y="5379783"/>
              <a:ext cx="912974" cy="570955"/>
              <a:chOff x="1273468" y="5379783"/>
              <a:chExt cx="912974" cy="570955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6EF3F2B6-0057-CD41-86A2-AC8FC37496FA}"/>
                  </a:ext>
                </a:extLst>
              </p:cNvPr>
              <p:cNvGrpSpPr/>
              <p:nvPr/>
            </p:nvGrpSpPr>
            <p:grpSpPr>
              <a:xfrm>
                <a:off x="1273468" y="5379783"/>
                <a:ext cx="900000" cy="570955"/>
                <a:chOff x="1273468" y="5379783"/>
                <a:chExt cx="900000" cy="570955"/>
              </a:xfrm>
            </p:grpSpPr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6F53E230-FB55-B049-8123-8DDC0CFBA87C}"/>
                    </a:ext>
                  </a:extLst>
                </p:cNvPr>
                <p:cNvSpPr/>
                <p:nvPr/>
              </p:nvSpPr>
              <p:spPr>
                <a:xfrm flipV="1">
                  <a:off x="1273468" y="5379783"/>
                  <a:ext cx="900000" cy="36000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19419" tIns="109710" rIns="219419" bIns="109710" rtlCol="0" anchor="ctr"/>
                <a:lstStyle/>
                <a:p>
                  <a:pPr algn="ctr"/>
                  <a:endParaRPr lang="bg-BG"/>
                </a:p>
              </p:txBody>
            </p:sp>
            <p:sp>
              <p:nvSpPr>
                <p:cNvPr id="101" name="Freeform 734">
                  <a:extLst>
                    <a:ext uri="{FF2B5EF4-FFF2-40B4-BE49-F238E27FC236}">
                      <a16:creationId xmlns:a16="http://schemas.microsoft.com/office/drawing/2014/main" id="{4D8F86E6-A166-2C4C-98CD-EBB48E7137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 flipV="1">
                  <a:off x="1600862" y="5663972"/>
                  <a:ext cx="245212" cy="328319"/>
                </a:xfrm>
                <a:custGeom>
                  <a:avLst/>
                  <a:gdLst>
                    <a:gd name="T0" fmla="*/ 43 w 263"/>
                    <a:gd name="T1" fmla="*/ 348 h 354"/>
                    <a:gd name="T2" fmla="*/ 43 w 263"/>
                    <a:gd name="T3" fmla="*/ 348 h 354"/>
                    <a:gd name="T4" fmla="*/ 250 w 263"/>
                    <a:gd name="T5" fmla="*/ 198 h 354"/>
                    <a:gd name="T6" fmla="*/ 262 w 263"/>
                    <a:gd name="T7" fmla="*/ 178 h 354"/>
                    <a:gd name="T8" fmla="*/ 250 w 263"/>
                    <a:gd name="T9" fmla="*/ 155 h 354"/>
                    <a:gd name="T10" fmla="*/ 43 w 263"/>
                    <a:gd name="T11" fmla="*/ 5 h 354"/>
                    <a:gd name="T12" fmla="*/ 14 w 263"/>
                    <a:gd name="T13" fmla="*/ 5 h 354"/>
                    <a:gd name="T14" fmla="*/ 0 w 263"/>
                    <a:gd name="T15" fmla="*/ 28 h 354"/>
                    <a:gd name="T16" fmla="*/ 0 w 263"/>
                    <a:gd name="T17" fmla="*/ 324 h 354"/>
                    <a:gd name="T18" fmla="*/ 14 w 263"/>
                    <a:gd name="T19" fmla="*/ 350 h 354"/>
                    <a:gd name="T20" fmla="*/ 43 w 263"/>
                    <a:gd name="T21" fmla="*/ 348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63" h="354">
                      <a:moveTo>
                        <a:pt x="43" y="348"/>
                      </a:moveTo>
                      <a:lnTo>
                        <a:pt x="43" y="348"/>
                      </a:lnTo>
                      <a:cubicBezTo>
                        <a:pt x="250" y="198"/>
                        <a:pt x="250" y="198"/>
                        <a:pt x="250" y="198"/>
                      </a:cubicBezTo>
                      <a:cubicBezTo>
                        <a:pt x="259" y="192"/>
                        <a:pt x="262" y="186"/>
                        <a:pt x="262" y="178"/>
                      </a:cubicBezTo>
                      <a:cubicBezTo>
                        <a:pt x="262" y="169"/>
                        <a:pt x="259" y="161"/>
                        <a:pt x="250" y="155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35" y="0"/>
                        <a:pt x="23" y="0"/>
                        <a:pt x="14" y="5"/>
                      </a:cubicBezTo>
                      <a:cubicBezTo>
                        <a:pt x="5" y="8"/>
                        <a:pt x="0" y="16"/>
                        <a:pt x="0" y="28"/>
                      </a:cubicBezTo>
                      <a:cubicBezTo>
                        <a:pt x="0" y="324"/>
                        <a:pt x="0" y="324"/>
                        <a:pt x="0" y="324"/>
                      </a:cubicBezTo>
                      <a:cubicBezTo>
                        <a:pt x="0" y="336"/>
                        <a:pt x="5" y="344"/>
                        <a:pt x="14" y="350"/>
                      </a:cubicBezTo>
                      <a:cubicBezTo>
                        <a:pt x="23" y="353"/>
                        <a:pt x="35" y="353"/>
                        <a:pt x="43" y="348"/>
                      </a:cubicBez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97A87B51-3235-384F-A303-9BE929A062D7}"/>
                  </a:ext>
                </a:extLst>
              </p:cNvPr>
              <p:cNvSpPr txBox="1"/>
              <p:nvPr/>
            </p:nvSpPr>
            <p:spPr>
              <a:xfrm>
                <a:off x="1290387" y="5403650"/>
                <a:ext cx="896055" cy="33521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en-US" sz="1200">
                    <a:solidFill>
                      <a:schemeClr val="bg1"/>
                    </a:solidFill>
                  </a:rPr>
                  <a:t>2000</a:t>
                </a: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2C14324C-833E-1742-9D4E-63EEF06AE7EF}"/>
                </a:ext>
              </a:extLst>
            </p:cNvPr>
            <p:cNvGrpSpPr/>
            <p:nvPr/>
          </p:nvGrpSpPr>
          <p:grpSpPr>
            <a:xfrm>
              <a:off x="7748337" y="5167912"/>
              <a:ext cx="906061" cy="570955"/>
              <a:chOff x="2193357" y="5167912"/>
              <a:chExt cx="906061" cy="570955"/>
            </a:xfrm>
          </p:grpSpPr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190C81D1-2864-5B4D-B29F-F7D69D9149D7}"/>
                  </a:ext>
                </a:extLst>
              </p:cNvPr>
              <p:cNvGrpSpPr/>
              <p:nvPr/>
            </p:nvGrpSpPr>
            <p:grpSpPr>
              <a:xfrm rot="10800000">
                <a:off x="2199418" y="5167912"/>
                <a:ext cx="900000" cy="570955"/>
                <a:chOff x="1273468" y="5379783"/>
                <a:chExt cx="900000" cy="570955"/>
              </a:xfrm>
            </p:grpSpPr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8DD12CD8-BF98-794C-9C1E-43FCAEF69CF7}"/>
                    </a:ext>
                  </a:extLst>
                </p:cNvPr>
                <p:cNvSpPr/>
                <p:nvPr/>
              </p:nvSpPr>
              <p:spPr>
                <a:xfrm flipV="1">
                  <a:off x="1273468" y="5379783"/>
                  <a:ext cx="900000" cy="36000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19419" tIns="109710" rIns="219419" bIns="109710" rtlCol="0" anchor="ctr"/>
                <a:lstStyle/>
                <a:p>
                  <a:pPr algn="ctr"/>
                  <a:endParaRPr lang="bg-BG"/>
                </a:p>
              </p:txBody>
            </p:sp>
            <p:sp>
              <p:nvSpPr>
                <p:cNvPr id="116" name="Freeform 734">
                  <a:extLst>
                    <a:ext uri="{FF2B5EF4-FFF2-40B4-BE49-F238E27FC236}">
                      <a16:creationId xmlns:a16="http://schemas.microsoft.com/office/drawing/2014/main" id="{4930F7FC-4904-2941-8DCD-1B957A3B31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 flipV="1">
                  <a:off x="1600862" y="5663972"/>
                  <a:ext cx="245212" cy="328319"/>
                </a:xfrm>
                <a:custGeom>
                  <a:avLst/>
                  <a:gdLst>
                    <a:gd name="T0" fmla="*/ 43 w 263"/>
                    <a:gd name="T1" fmla="*/ 348 h 354"/>
                    <a:gd name="T2" fmla="*/ 43 w 263"/>
                    <a:gd name="T3" fmla="*/ 348 h 354"/>
                    <a:gd name="T4" fmla="*/ 250 w 263"/>
                    <a:gd name="T5" fmla="*/ 198 h 354"/>
                    <a:gd name="T6" fmla="*/ 262 w 263"/>
                    <a:gd name="T7" fmla="*/ 178 h 354"/>
                    <a:gd name="T8" fmla="*/ 250 w 263"/>
                    <a:gd name="T9" fmla="*/ 155 h 354"/>
                    <a:gd name="T10" fmla="*/ 43 w 263"/>
                    <a:gd name="T11" fmla="*/ 5 h 354"/>
                    <a:gd name="T12" fmla="*/ 14 w 263"/>
                    <a:gd name="T13" fmla="*/ 5 h 354"/>
                    <a:gd name="T14" fmla="*/ 0 w 263"/>
                    <a:gd name="T15" fmla="*/ 28 h 354"/>
                    <a:gd name="T16" fmla="*/ 0 w 263"/>
                    <a:gd name="T17" fmla="*/ 324 h 354"/>
                    <a:gd name="T18" fmla="*/ 14 w 263"/>
                    <a:gd name="T19" fmla="*/ 350 h 354"/>
                    <a:gd name="T20" fmla="*/ 43 w 263"/>
                    <a:gd name="T21" fmla="*/ 348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63" h="354">
                      <a:moveTo>
                        <a:pt x="43" y="348"/>
                      </a:moveTo>
                      <a:lnTo>
                        <a:pt x="43" y="348"/>
                      </a:lnTo>
                      <a:cubicBezTo>
                        <a:pt x="250" y="198"/>
                        <a:pt x="250" y="198"/>
                        <a:pt x="250" y="198"/>
                      </a:cubicBezTo>
                      <a:cubicBezTo>
                        <a:pt x="259" y="192"/>
                        <a:pt x="262" y="186"/>
                        <a:pt x="262" y="178"/>
                      </a:cubicBezTo>
                      <a:cubicBezTo>
                        <a:pt x="262" y="169"/>
                        <a:pt x="259" y="161"/>
                        <a:pt x="250" y="155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35" y="0"/>
                        <a:pt x="23" y="0"/>
                        <a:pt x="14" y="5"/>
                      </a:cubicBezTo>
                      <a:cubicBezTo>
                        <a:pt x="5" y="8"/>
                        <a:pt x="0" y="16"/>
                        <a:pt x="0" y="28"/>
                      </a:cubicBezTo>
                      <a:cubicBezTo>
                        <a:pt x="0" y="324"/>
                        <a:pt x="0" y="324"/>
                        <a:pt x="0" y="324"/>
                      </a:cubicBezTo>
                      <a:cubicBezTo>
                        <a:pt x="0" y="336"/>
                        <a:pt x="5" y="344"/>
                        <a:pt x="14" y="350"/>
                      </a:cubicBezTo>
                      <a:cubicBezTo>
                        <a:pt x="23" y="353"/>
                        <a:pt x="35" y="353"/>
                        <a:pt x="43" y="348"/>
                      </a:cubicBez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FFEA420F-2FD5-B84B-B917-82608615BB71}"/>
                  </a:ext>
                </a:extLst>
              </p:cNvPr>
              <p:cNvSpPr txBox="1"/>
              <p:nvPr/>
            </p:nvSpPr>
            <p:spPr>
              <a:xfrm>
                <a:off x="2193357" y="5403650"/>
                <a:ext cx="896055" cy="33521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en-US" sz="1200">
                    <a:solidFill>
                      <a:schemeClr val="bg1"/>
                    </a:solidFill>
                  </a:rPr>
                  <a:t>2005</a:t>
                </a: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87090559-D770-4D47-8DD1-0338830FCE7C}"/>
                </a:ext>
              </a:extLst>
            </p:cNvPr>
            <p:cNvGrpSpPr/>
            <p:nvPr/>
          </p:nvGrpSpPr>
          <p:grpSpPr>
            <a:xfrm>
              <a:off x="8680108" y="5379783"/>
              <a:ext cx="912974" cy="570955"/>
              <a:chOff x="1273468" y="5379783"/>
              <a:chExt cx="912974" cy="570955"/>
            </a:xfrm>
          </p:grpSpPr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CB09FCD9-2514-F448-B5CA-832B2964FF35}"/>
                  </a:ext>
                </a:extLst>
              </p:cNvPr>
              <p:cNvGrpSpPr/>
              <p:nvPr/>
            </p:nvGrpSpPr>
            <p:grpSpPr>
              <a:xfrm>
                <a:off x="1273468" y="5379783"/>
                <a:ext cx="900000" cy="570955"/>
                <a:chOff x="1273468" y="5379783"/>
                <a:chExt cx="900000" cy="570955"/>
              </a:xfrm>
            </p:grpSpPr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99171EE7-95FC-C04E-917E-E74ED4E42605}"/>
                    </a:ext>
                  </a:extLst>
                </p:cNvPr>
                <p:cNvSpPr/>
                <p:nvPr/>
              </p:nvSpPr>
              <p:spPr>
                <a:xfrm flipV="1">
                  <a:off x="1273468" y="5379783"/>
                  <a:ext cx="900000" cy="36000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19419" tIns="109710" rIns="219419" bIns="109710" rtlCol="0" anchor="ctr"/>
                <a:lstStyle/>
                <a:p>
                  <a:pPr algn="ctr"/>
                  <a:endParaRPr lang="bg-BG"/>
                </a:p>
              </p:txBody>
            </p:sp>
            <p:sp>
              <p:nvSpPr>
                <p:cNvPr id="121" name="Freeform 734">
                  <a:extLst>
                    <a:ext uri="{FF2B5EF4-FFF2-40B4-BE49-F238E27FC236}">
                      <a16:creationId xmlns:a16="http://schemas.microsoft.com/office/drawing/2014/main" id="{F8FB6A0C-4B3A-5344-870E-1D089E7901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 flipV="1">
                  <a:off x="1600862" y="5663972"/>
                  <a:ext cx="245212" cy="328319"/>
                </a:xfrm>
                <a:custGeom>
                  <a:avLst/>
                  <a:gdLst>
                    <a:gd name="T0" fmla="*/ 43 w 263"/>
                    <a:gd name="T1" fmla="*/ 348 h 354"/>
                    <a:gd name="T2" fmla="*/ 43 w 263"/>
                    <a:gd name="T3" fmla="*/ 348 h 354"/>
                    <a:gd name="T4" fmla="*/ 250 w 263"/>
                    <a:gd name="T5" fmla="*/ 198 h 354"/>
                    <a:gd name="T6" fmla="*/ 262 w 263"/>
                    <a:gd name="T7" fmla="*/ 178 h 354"/>
                    <a:gd name="T8" fmla="*/ 250 w 263"/>
                    <a:gd name="T9" fmla="*/ 155 h 354"/>
                    <a:gd name="T10" fmla="*/ 43 w 263"/>
                    <a:gd name="T11" fmla="*/ 5 h 354"/>
                    <a:gd name="T12" fmla="*/ 14 w 263"/>
                    <a:gd name="T13" fmla="*/ 5 h 354"/>
                    <a:gd name="T14" fmla="*/ 0 w 263"/>
                    <a:gd name="T15" fmla="*/ 28 h 354"/>
                    <a:gd name="T16" fmla="*/ 0 w 263"/>
                    <a:gd name="T17" fmla="*/ 324 h 354"/>
                    <a:gd name="T18" fmla="*/ 14 w 263"/>
                    <a:gd name="T19" fmla="*/ 350 h 354"/>
                    <a:gd name="T20" fmla="*/ 43 w 263"/>
                    <a:gd name="T21" fmla="*/ 348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63" h="354">
                      <a:moveTo>
                        <a:pt x="43" y="348"/>
                      </a:moveTo>
                      <a:lnTo>
                        <a:pt x="43" y="348"/>
                      </a:lnTo>
                      <a:cubicBezTo>
                        <a:pt x="250" y="198"/>
                        <a:pt x="250" y="198"/>
                        <a:pt x="250" y="198"/>
                      </a:cubicBezTo>
                      <a:cubicBezTo>
                        <a:pt x="259" y="192"/>
                        <a:pt x="262" y="186"/>
                        <a:pt x="262" y="178"/>
                      </a:cubicBezTo>
                      <a:cubicBezTo>
                        <a:pt x="262" y="169"/>
                        <a:pt x="259" y="161"/>
                        <a:pt x="250" y="155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35" y="0"/>
                        <a:pt x="23" y="0"/>
                        <a:pt x="14" y="5"/>
                      </a:cubicBezTo>
                      <a:cubicBezTo>
                        <a:pt x="5" y="8"/>
                        <a:pt x="0" y="16"/>
                        <a:pt x="0" y="28"/>
                      </a:cubicBezTo>
                      <a:cubicBezTo>
                        <a:pt x="0" y="324"/>
                        <a:pt x="0" y="324"/>
                        <a:pt x="0" y="324"/>
                      </a:cubicBezTo>
                      <a:cubicBezTo>
                        <a:pt x="0" y="336"/>
                        <a:pt x="5" y="344"/>
                        <a:pt x="14" y="350"/>
                      </a:cubicBezTo>
                      <a:cubicBezTo>
                        <a:pt x="23" y="353"/>
                        <a:pt x="35" y="353"/>
                        <a:pt x="43" y="348"/>
                      </a:cubicBez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0B387906-92D7-AD45-85F1-209854520319}"/>
                  </a:ext>
                </a:extLst>
              </p:cNvPr>
              <p:cNvSpPr txBox="1"/>
              <p:nvPr/>
            </p:nvSpPr>
            <p:spPr>
              <a:xfrm>
                <a:off x="1290387" y="5403650"/>
                <a:ext cx="896055" cy="33521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en-US" sz="1200">
                    <a:solidFill>
                      <a:schemeClr val="bg1"/>
                    </a:solidFill>
                  </a:rPr>
                  <a:t>2010</a:t>
                </a: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9710C7FF-D800-CF46-87CD-8D9C4F9B82A4}"/>
                </a:ext>
              </a:extLst>
            </p:cNvPr>
            <p:cNvGrpSpPr/>
            <p:nvPr/>
          </p:nvGrpSpPr>
          <p:grpSpPr>
            <a:xfrm>
              <a:off x="9599997" y="5167912"/>
              <a:ext cx="906061" cy="570955"/>
              <a:chOff x="2193357" y="5167912"/>
              <a:chExt cx="906061" cy="570955"/>
            </a:xfrm>
          </p:grpSpPr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75E2C86E-0B96-D547-BA7D-6F03B6E38144}"/>
                  </a:ext>
                </a:extLst>
              </p:cNvPr>
              <p:cNvGrpSpPr/>
              <p:nvPr/>
            </p:nvGrpSpPr>
            <p:grpSpPr>
              <a:xfrm rot="10800000">
                <a:off x="2199418" y="5167912"/>
                <a:ext cx="900000" cy="570955"/>
                <a:chOff x="1273468" y="5379783"/>
                <a:chExt cx="900000" cy="570955"/>
              </a:xfrm>
            </p:grpSpPr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7AFD717D-E731-B24B-91D2-AE6D509225F0}"/>
                    </a:ext>
                  </a:extLst>
                </p:cNvPr>
                <p:cNvSpPr/>
                <p:nvPr/>
              </p:nvSpPr>
              <p:spPr>
                <a:xfrm flipV="1">
                  <a:off x="1273468" y="5379783"/>
                  <a:ext cx="900000" cy="36000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19419" tIns="109710" rIns="219419" bIns="109710" rtlCol="0" anchor="ctr"/>
                <a:lstStyle/>
                <a:p>
                  <a:pPr algn="ctr"/>
                  <a:endParaRPr lang="bg-BG"/>
                </a:p>
              </p:txBody>
            </p:sp>
            <p:sp>
              <p:nvSpPr>
                <p:cNvPr id="126" name="Freeform 734">
                  <a:extLst>
                    <a:ext uri="{FF2B5EF4-FFF2-40B4-BE49-F238E27FC236}">
                      <a16:creationId xmlns:a16="http://schemas.microsoft.com/office/drawing/2014/main" id="{A1DC77DB-A338-DE48-B6E0-17E40EAFDA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 flipV="1">
                  <a:off x="1600862" y="5663972"/>
                  <a:ext cx="245212" cy="328319"/>
                </a:xfrm>
                <a:custGeom>
                  <a:avLst/>
                  <a:gdLst>
                    <a:gd name="T0" fmla="*/ 43 w 263"/>
                    <a:gd name="T1" fmla="*/ 348 h 354"/>
                    <a:gd name="T2" fmla="*/ 43 w 263"/>
                    <a:gd name="T3" fmla="*/ 348 h 354"/>
                    <a:gd name="T4" fmla="*/ 250 w 263"/>
                    <a:gd name="T5" fmla="*/ 198 h 354"/>
                    <a:gd name="T6" fmla="*/ 262 w 263"/>
                    <a:gd name="T7" fmla="*/ 178 h 354"/>
                    <a:gd name="T8" fmla="*/ 250 w 263"/>
                    <a:gd name="T9" fmla="*/ 155 h 354"/>
                    <a:gd name="T10" fmla="*/ 43 w 263"/>
                    <a:gd name="T11" fmla="*/ 5 h 354"/>
                    <a:gd name="T12" fmla="*/ 14 w 263"/>
                    <a:gd name="T13" fmla="*/ 5 h 354"/>
                    <a:gd name="T14" fmla="*/ 0 w 263"/>
                    <a:gd name="T15" fmla="*/ 28 h 354"/>
                    <a:gd name="T16" fmla="*/ 0 w 263"/>
                    <a:gd name="T17" fmla="*/ 324 h 354"/>
                    <a:gd name="T18" fmla="*/ 14 w 263"/>
                    <a:gd name="T19" fmla="*/ 350 h 354"/>
                    <a:gd name="T20" fmla="*/ 43 w 263"/>
                    <a:gd name="T21" fmla="*/ 348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63" h="354">
                      <a:moveTo>
                        <a:pt x="43" y="348"/>
                      </a:moveTo>
                      <a:lnTo>
                        <a:pt x="43" y="348"/>
                      </a:lnTo>
                      <a:cubicBezTo>
                        <a:pt x="250" y="198"/>
                        <a:pt x="250" y="198"/>
                        <a:pt x="250" y="198"/>
                      </a:cubicBezTo>
                      <a:cubicBezTo>
                        <a:pt x="259" y="192"/>
                        <a:pt x="262" y="186"/>
                        <a:pt x="262" y="178"/>
                      </a:cubicBezTo>
                      <a:cubicBezTo>
                        <a:pt x="262" y="169"/>
                        <a:pt x="259" y="161"/>
                        <a:pt x="250" y="155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35" y="0"/>
                        <a:pt x="23" y="0"/>
                        <a:pt x="14" y="5"/>
                      </a:cubicBezTo>
                      <a:cubicBezTo>
                        <a:pt x="5" y="8"/>
                        <a:pt x="0" y="16"/>
                        <a:pt x="0" y="28"/>
                      </a:cubicBezTo>
                      <a:cubicBezTo>
                        <a:pt x="0" y="324"/>
                        <a:pt x="0" y="324"/>
                        <a:pt x="0" y="324"/>
                      </a:cubicBezTo>
                      <a:cubicBezTo>
                        <a:pt x="0" y="336"/>
                        <a:pt x="5" y="344"/>
                        <a:pt x="14" y="350"/>
                      </a:cubicBezTo>
                      <a:cubicBezTo>
                        <a:pt x="23" y="353"/>
                        <a:pt x="35" y="353"/>
                        <a:pt x="43" y="348"/>
                      </a:cubicBez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F38A7EEF-4BCC-EC42-A519-D0AAFA58B57E}"/>
                  </a:ext>
                </a:extLst>
              </p:cNvPr>
              <p:cNvSpPr txBox="1"/>
              <p:nvPr/>
            </p:nvSpPr>
            <p:spPr>
              <a:xfrm>
                <a:off x="2193357" y="5403650"/>
                <a:ext cx="896055" cy="33521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en-US" sz="1200">
                    <a:solidFill>
                      <a:schemeClr val="bg1"/>
                    </a:solidFill>
                  </a:rPr>
                  <a:t>2015</a:t>
                </a:r>
              </a:p>
            </p:txBody>
          </p:sp>
        </p:grpSp>
      </p:grpSp>
      <p:sp>
        <p:nvSpPr>
          <p:cNvPr id="128" name="Rectangle 127">
            <a:extLst>
              <a:ext uri="{FF2B5EF4-FFF2-40B4-BE49-F238E27FC236}">
                <a16:creationId xmlns:a16="http://schemas.microsoft.com/office/drawing/2014/main" id="{C7957441-79DD-9D47-95F4-B7BEA7C6673E}"/>
              </a:ext>
            </a:extLst>
          </p:cNvPr>
          <p:cNvSpPr/>
          <p:nvPr/>
        </p:nvSpPr>
        <p:spPr>
          <a:xfrm>
            <a:off x="1335400" y="4003672"/>
            <a:ext cx="1547006" cy="182517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>
            <a:noAutofit/>
          </a:bodyPr>
          <a:lstStyle/>
          <a:p>
            <a:r>
              <a:rPr lang="en-US" b="1">
                <a:solidFill>
                  <a:schemeClr val="bg2"/>
                </a:solidFill>
              </a:rPr>
              <a:t>Title</a:t>
            </a:r>
          </a:p>
          <a:p>
            <a:r>
              <a:rPr lang="en-US" sz="1400">
                <a:solidFill>
                  <a:schemeClr val="accent3">
                    <a:lumMod val="50000"/>
                  </a:schemeClr>
                </a:solidFill>
              </a:rPr>
              <a:t>Body Copy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36EDBCE6-023B-414F-A5C4-C00FB457FA81}"/>
              </a:ext>
            </a:extLst>
          </p:cNvPr>
          <p:cNvSpPr/>
          <p:nvPr/>
        </p:nvSpPr>
        <p:spPr>
          <a:xfrm>
            <a:off x="3198490" y="4003672"/>
            <a:ext cx="1547006" cy="182517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>
            <a:noAutofit/>
          </a:bodyPr>
          <a:lstStyle/>
          <a:p>
            <a:r>
              <a:rPr lang="en-US" b="1">
                <a:solidFill>
                  <a:schemeClr val="bg2"/>
                </a:solidFill>
              </a:rPr>
              <a:t>Title</a:t>
            </a:r>
          </a:p>
          <a:p>
            <a:r>
              <a:rPr lang="en-US" sz="1400">
                <a:solidFill>
                  <a:schemeClr val="accent3">
                    <a:lumMod val="50000"/>
                  </a:schemeClr>
                </a:solidFill>
              </a:rPr>
              <a:t>Body Copy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42DCBAFC-640E-A845-BAD9-EA9B7453EA6A}"/>
              </a:ext>
            </a:extLst>
          </p:cNvPr>
          <p:cNvSpPr/>
          <p:nvPr/>
        </p:nvSpPr>
        <p:spPr>
          <a:xfrm>
            <a:off x="5050150" y="4003672"/>
            <a:ext cx="1547006" cy="182517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>
            <a:noAutofit/>
          </a:bodyPr>
          <a:lstStyle/>
          <a:p>
            <a:r>
              <a:rPr lang="en-US" b="1">
                <a:solidFill>
                  <a:schemeClr val="bg2"/>
                </a:solidFill>
              </a:rPr>
              <a:t>Title</a:t>
            </a:r>
          </a:p>
          <a:p>
            <a:r>
              <a:rPr lang="en-US" sz="1400">
                <a:solidFill>
                  <a:schemeClr val="accent3">
                    <a:lumMod val="50000"/>
                  </a:schemeClr>
                </a:solidFill>
              </a:rPr>
              <a:t>Body Copy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1131B8DE-2D5C-EE42-9423-77D5BDE62347}"/>
              </a:ext>
            </a:extLst>
          </p:cNvPr>
          <p:cNvSpPr/>
          <p:nvPr/>
        </p:nvSpPr>
        <p:spPr>
          <a:xfrm>
            <a:off x="6901810" y="4003672"/>
            <a:ext cx="1547006" cy="182517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>
            <a:noAutofit/>
          </a:bodyPr>
          <a:lstStyle/>
          <a:p>
            <a:r>
              <a:rPr lang="en-US" b="1">
                <a:solidFill>
                  <a:schemeClr val="bg2"/>
                </a:solidFill>
              </a:rPr>
              <a:t>Title</a:t>
            </a:r>
          </a:p>
          <a:p>
            <a:r>
              <a:rPr lang="en-US" sz="1400">
                <a:solidFill>
                  <a:schemeClr val="accent3">
                    <a:lumMod val="50000"/>
                  </a:schemeClr>
                </a:solidFill>
              </a:rPr>
              <a:t>Body Copy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72C3FFD6-A0B1-BD46-BF07-CF0D7EC018FB}"/>
              </a:ext>
            </a:extLst>
          </p:cNvPr>
          <p:cNvSpPr/>
          <p:nvPr/>
        </p:nvSpPr>
        <p:spPr>
          <a:xfrm>
            <a:off x="8730610" y="4003672"/>
            <a:ext cx="1547006" cy="182517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>
            <a:noAutofit/>
          </a:bodyPr>
          <a:lstStyle/>
          <a:p>
            <a:r>
              <a:rPr lang="en-US" b="1">
                <a:solidFill>
                  <a:schemeClr val="bg2"/>
                </a:solidFill>
              </a:rPr>
              <a:t>Title</a:t>
            </a:r>
          </a:p>
          <a:p>
            <a:r>
              <a:rPr lang="en-US" sz="1400">
                <a:solidFill>
                  <a:schemeClr val="accent3">
                    <a:lumMod val="50000"/>
                  </a:schemeClr>
                </a:solidFill>
              </a:rPr>
              <a:t>Body Copy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2E4C79D-C15C-684C-B2D6-03640564DFF6}"/>
              </a:ext>
            </a:extLst>
          </p:cNvPr>
          <p:cNvSpPr/>
          <p:nvPr/>
        </p:nvSpPr>
        <p:spPr>
          <a:xfrm>
            <a:off x="2249800" y="1157602"/>
            <a:ext cx="1547006" cy="182517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>
            <a:noAutofit/>
          </a:bodyPr>
          <a:lstStyle/>
          <a:p>
            <a:r>
              <a:rPr lang="en-US" b="1">
                <a:solidFill>
                  <a:schemeClr val="bg2"/>
                </a:solidFill>
              </a:rPr>
              <a:t>Title</a:t>
            </a:r>
          </a:p>
          <a:p>
            <a:r>
              <a:rPr lang="en-US" sz="1400">
                <a:solidFill>
                  <a:schemeClr val="accent3">
                    <a:lumMod val="50000"/>
                  </a:schemeClr>
                </a:solidFill>
              </a:rPr>
              <a:t>Body Copy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D0B3D99A-50DB-9D46-B2B3-A0FE60B75FD4}"/>
              </a:ext>
            </a:extLst>
          </p:cNvPr>
          <p:cNvSpPr/>
          <p:nvPr/>
        </p:nvSpPr>
        <p:spPr>
          <a:xfrm>
            <a:off x="4090030" y="1157602"/>
            <a:ext cx="1547006" cy="182517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>
            <a:noAutofit/>
          </a:bodyPr>
          <a:lstStyle/>
          <a:p>
            <a:r>
              <a:rPr lang="en-US" b="1">
                <a:solidFill>
                  <a:schemeClr val="bg2"/>
                </a:solidFill>
              </a:rPr>
              <a:t>Title</a:t>
            </a:r>
          </a:p>
          <a:p>
            <a:r>
              <a:rPr lang="en-US" sz="1400">
                <a:solidFill>
                  <a:schemeClr val="accent3">
                    <a:lumMod val="50000"/>
                  </a:schemeClr>
                </a:solidFill>
              </a:rPr>
              <a:t>Body Copy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884693B-41B2-1F4F-AA6C-16AF71FF8214}"/>
              </a:ext>
            </a:extLst>
          </p:cNvPr>
          <p:cNvSpPr/>
          <p:nvPr/>
        </p:nvSpPr>
        <p:spPr>
          <a:xfrm>
            <a:off x="5941690" y="1157602"/>
            <a:ext cx="1547006" cy="182517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>
            <a:noAutofit/>
          </a:bodyPr>
          <a:lstStyle/>
          <a:p>
            <a:r>
              <a:rPr lang="en-US" b="1">
                <a:solidFill>
                  <a:schemeClr val="bg2"/>
                </a:solidFill>
              </a:rPr>
              <a:t>Title</a:t>
            </a:r>
          </a:p>
          <a:p>
            <a:r>
              <a:rPr lang="en-US" sz="1400">
                <a:solidFill>
                  <a:schemeClr val="accent3">
                    <a:lumMod val="50000"/>
                  </a:schemeClr>
                </a:solidFill>
              </a:rPr>
              <a:t>Body Copy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39598E30-180F-2049-9FFE-0D74368AE9EE}"/>
              </a:ext>
            </a:extLst>
          </p:cNvPr>
          <p:cNvSpPr/>
          <p:nvPr/>
        </p:nvSpPr>
        <p:spPr>
          <a:xfrm>
            <a:off x="7781920" y="1157602"/>
            <a:ext cx="1547006" cy="182517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>
            <a:noAutofit/>
          </a:bodyPr>
          <a:lstStyle/>
          <a:p>
            <a:r>
              <a:rPr lang="en-US" b="1">
                <a:solidFill>
                  <a:schemeClr val="bg2"/>
                </a:solidFill>
              </a:rPr>
              <a:t>Title</a:t>
            </a:r>
          </a:p>
          <a:p>
            <a:r>
              <a:rPr lang="en-US" sz="1400">
                <a:solidFill>
                  <a:schemeClr val="accent3">
                    <a:lumMod val="50000"/>
                  </a:schemeClr>
                </a:solidFill>
              </a:rPr>
              <a:t>Body Copy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449E5B0-F547-514B-9CD2-3913D9BC0DD6}"/>
              </a:ext>
            </a:extLst>
          </p:cNvPr>
          <p:cNvSpPr/>
          <p:nvPr/>
        </p:nvSpPr>
        <p:spPr>
          <a:xfrm>
            <a:off x="9633580" y="1157602"/>
            <a:ext cx="1547006" cy="182517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>
            <a:noAutofit/>
          </a:bodyPr>
          <a:lstStyle/>
          <a:p>
            <a:r>
              <a:rPr lang="en-US" b="1">
                <a:solidFill>
                  <a:schemeClr val="bg2"/>
                </a:solidFill>
              </a:rPr>
              <a:t>Title</a:t>
            </a:r>
          </a:p>
          <a:p>
            <a:r>
              <a:rPr lang="en-US" sz="1400">
                <a:solidFill>
                  <a:schemeClr val="accent3">
                    <a:lumMod val="50000"/>
                  </a:schemeClr>
                </a:solidFill>
              </a:rPr>
              <a:t>Body Copy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E401B47-3216-435E-A86D-AE9FF1AB709B}"/>
              </a:ext>
            </a:extLst>
          </p:cNvPr>
          <p:cNvSpPr/>
          <p:nvPr/>
        </p:nvSpPr>
        <p:spPr>
          <a:xfrm>
            <a:off x="375308" y="2948354"/>
            <a:ext cx="1032409" cy="1032409"/>
          </a:xfrm>
          <a:prstGeom prst="ellips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1965</a:t>
            </a:r>
          </a:p>
        </p:txBody>
      </p:sp>
    </p:spTree>
    <p:extLst>
      <p:ext uri="{BB962C8B-B14F-4D97-AF65-F5344CB8AC3E}">
        <p14:creationId xmlns:p14="http://schemas.microsoft.com/office/powerpoint/2010/main" val="36959528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6AE7088-8AF1-4713-BE04-563D973E5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2890" y="0"/>
            <a:ext cx="7142710" cy="6858000"/>
          </a:xfrm>
        </p:spPr>
        <p:txBody>
          <a:bodyPr anchor="ctr"/>
          <a:lstStyle/>
          <a:p>
            <a:r>
              <a:rPr lang="en-US"/>
              <a:t>Tips for</a:t>
            </a:r>
            <a:br>
              <a:rPr lang="en-US"/>
            </a:br>
            <a:r>
              <a:rPr lang="en-US"/>
              <a:t>Custom Charts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61FE6A8-6556-420B-9096-E77291DC9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9640" y="6317107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15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3B4BB3-5CFB-4C50-AD1D-EA0FCB9D3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19" y="251530"/>
            <a:ext cx="11490960" cy="488958"/>
          </a:xfrm>
        </p:spPr>
        <p:txBody>
          <a:bodyPr>
            <a:noAutofit/>
          </a:bodyPr>
          <a:lstStyle/>
          <a:p>
            <a:r>
              <a:rPr lang="en-US"/>
              <a:t>Custom Charts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F91F49-AAE3-4A30-A262-5B8FDD78B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526" y="1467845"/>
            <a:ext cx="3037994" cy="4393000"/>
          </a:xfrm>
        </p:spPr>
        <p:txBody>
          <a:bodyPr/>
          <a:lstStyle/>
          <a:p>
            <a:r>
              <a:rPr lang="en-US"/>
              <a:t>When creating custom charts, try to include an area or container large enough for icons to visually support your data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6B1B41-21A8-42FE-B087-B0AA265482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519" y="644358"/>
            <a:ext cx="11490959" cy="452454"/>
          </a:xfrm>
        </p:spPr>
        <p:txBody>
          <a:bodyPr/>
          <a:lstStyle/>
          <a:p>
            <a:r>
              <a:rPr lang="en-US"/>
              <a:t>Tip: Use Icons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08535A7-75DB-4712-9F4C-7AE4F641CF73}"/>
              </a:ext>
            </a:extLst>
          </p:cNvPr>
          <p:cNvGrpSpPr/>
          <p:nvPr/>
        </p:nvGrpSpPr>
        <p:grpSpPr>
          <a:xfrm>
            <a:off x="4657645" y="374650"/>
            <a:ext cx="5937915" cy="5417385"/>
            <a:chOff x="4154725" y="456204"/>
            <a:chExt cx="5812236" cy="5302723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EBDEE9F-6836-42F0-97CB-1341BABEBA1C}"/>
                </a:ext>
              </a:extLst>
            </p:cNvPr>
            <p:cNvGrpSpPr/>
            <p:nvPr/>
          </p:nvGrpSpPr>
          <p:grpSpPr>
            <a:xfrm>
              <a:off x="4154725" y="456204"/>
              <a:ext cx="5812236" cy="5232313"/>
              <a:chOff x="3748325" y="747814"/>
              <a:chExt cx="5812236" cy="5232313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4D6D1A1-CD13-4B85-88FA-6226823E591E}"/>
                  </a:ext>
                </a:extLst>
              </p:cNvPr>
              <p:cNvSpPr/>
              <p:nvPr/>
            </p:nvSpPr>
            <p:spPr>
              <a:xfrm rot="14400000">
                <a:off x="5746038" y="2289575"/>
                <a:ext cx="576202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576202" y="0"/>
                    </a:lnTo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A97A6A4-E9C0-4183-8474-69C18E881918}"/>
                  </a:ext>
                </a:extLst>
              </p:cNvPr>
              <p:cNvSpPr/>
              <p:nvPr/>
            </p:nvSpPr>
            <p:spPr>
              <a:xfrm rot="18000000">
                <a:off x="7121740" y="2268345"/>
                <a:ext cx="330523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330523" y="0"/>
                    </a:lnTo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177003FB-483F-4685-A754-44451577AEE0}"/>
                  </a:ext>
                </a:extLst>
              </p:cNvPr>
              <p:cNvSpPr/>
              <p:nvPr/>
            </p:nvSpPr>
            <p:spPr>
              <a:xfrm rot="3600000">
                <a:off x="6986643" y="4438366"/>
                <a:ext cx="576202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576202" y="0"/>
                    </a:lnTo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6C5A671-92C2-4D2A-937C-7413720A57D0}"/>
                  </a:ext>
                </a:extLst>
              </p:cNvPr>
              <p:cNvSpPr/>
              <p:nvPr/>
            </p:nvSpPr>
            <p:spPr>
              <a:xfrm rot="7200000">
                <a:off x="5856621" y="4459595"/>
                <a:ext cx="330523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330523" y="0"/>
                    </a:lnTo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04B1E0BA-EAD2-4A16-9817-B31879B0EB73}"/>
                  </a:ext>
                </a:extLst>
              </p:cNvPr>
              <p:cNvSpPr/>
              <p:nvPr/>
            </p:nvSpPr>
            <p:spPr>
              <a:xfrm rot="10800000">
                <a:off x="5140143" y="3364163"/>
                <a:ext cx="576202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576202" y="0"/>
                    </a:lnTo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4D3DA1A1-B9DC-4DCD-A65C-8DCE742D1970}"/>
                  </a:ext>
                </a:extLst>
              </p:cNvPr>
              <p:cNvSpPr/>
              <p:nvPr/>
            </p:nvSpPr>
            <p:spPr>
              <a:xfrm rot="10800000">
                <a:off x="5111022" y="3364163"/>
                <a:ext cx="576202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576202" y="0"/>
                    </a:lnTo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EF1733AE-5E56-4C81-A34A-82DA4AC9D38C}"/>
                  </a:ext>
                </a:extLst>
              </p:cNvPr>
              <p:cNvSpPr/>
              <p:nvPr/>
            </p:nvSpPr>
            <p:spPr>
              <a:xfrm rot="10800000">
                <a:off x="7606572" y="3364163"/>
                <a:ext cx="576202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576202" y="0"/>
                    </a:lnTo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92516C5-AE05-4774-BDE7-C6421A2F56D5}"/>
                  </a:ext>
                </a:extLst>
              </p:cNvPr>
              <p:cNvSpPr/>
              <p:nvPr/>
            </p:nvSpPr>
            <p:spPr>
              <a:xfrm>
                <a:off x="5701938" y="2411466"/>
                <a:ext cx="1905008" cy="1905008"/>
              </a:xfrm>
              <a:custGeom>
                <a:avLst/>
                <a:gdLst>
                  <a:gd name="connsiteX0" fmla="*/ 0 w 1905008"/>
                  <a:gd name="connsiteY0" fmla="*/ 317508 h 1905008"/>
                  <a:gd name="connsiteX1" fmla="*/ 317508 w 1905008"/>
                  <a:gd name="connsiteY1" fmla="*/ 0 h 1905008"/>
                  <a:gd name="connsiteX2" fmla="*/ 1587500 w 1905008"/>
                  <a:gd name="connsiteY2" fmla="*/ 0 h 1905008"/>
                  <a:gd name="connsiteX3" fmla="*/ 1905008 w 1905008"/>
                  <a:gd name="connsiteY3" fmla="*/ 317508 h 1905008"/>
                  <a:gd name="connsiteX4" fmla="*/ 1905008 w 1905008"/>
                  <a:gd name="connsiteY4" fmla="*/ 1587500 h 1905008"/>
                  <a:gd name="connsiteX5" fmla="*/ 1587500 w 1905008"/>
                  <a:gd name="connsiteY5" fmla="*/ 1905008 h 1905008"/>
                  <a:gd name="connsiteX6" fmla="*/ 317508 w 1905008"/>
                  <a:gd name="connsiteY6" fmla="*/ 1905008 h 1905008"/>
                  <a:gd name="connsiteX7" fmla="*/ 0 w 1905008"/>
                  <a:gd name="connsiteY7" fmla="*/ 1587500 h 1905008"/>
                  <a:gd name="connsiteX8" fmla="*/ 0 w 1905008"/>
                  <a:gd name="connsiteY8" fmla="*/ 317508 h 1905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08" h="1905008">
                    <a:moveTo>
                      <a:pt x="0" y="317508"/>
                    </a:moveTo>
                    <a:cubicBezTo>
                      <a:pt x="0" y="142153"/>
                      <a:pt x="142153" y="0"/>
                      <a:pt x="317508" y="0"/>
                    </a:cubicBezTo>
                    <a:lnTo>
                      <a:pt x="1587500" y="0"/>
                    </a:lnTo>
                    <a:cubicBezTo>
                      <a:pt x="1762855" y="0"/>
                      <a:pt x="1905008" y="142153"/>
                      <a:pt x="1905008" y="317508"/>
                    </a:cubicBezTo>
                    <a:lnTo>
                      <a:pt x="1905008" y="1587500"/>
                    </a:lnTo>
                    <a:cubicBezTo>
                      <a:pt x="1905008" y="1762855"/>
                      <a:pt x="1762855" y="1905008"/>
                      <a:pt x="1587500" y="1905008"/>
                    </a:cubicBezTo>
                    <a:lnTo>
                      <a:pt x="317508" y="1905008"/>
                    </a:lnTo>
                    <a:cubicBezTo>
                      <a:pt x="142153" y="1905008"/>
                      <a:pt x="0" y="1762855"/>
                      <a:pt x="0" y="1587500"/>
                    </a:cubicBezTo>
                    <a:lnTo>
                      <a:pt x="0" y="317508"/>
                    </a:lnTo>
                    <a:close/>
                  </a:path>
                </a:pathLst>
              </a:custGeom>
              <a:solidFill>
                <a:schemeClr val="bg2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4435" tIns="184435" rIns="184435" bIns="184435" numCol="1" spcCol="1270" anchor="ctr" anchorCtr="0">
                <a:noAutofit/>
              </a:bodyPr>
              <a:lstStyle/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/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B033E856-ECE4-4B14-880D-F79A30241B42}"/>
                  </a:ext>
                </a:extLst>
              </p:cNvPr>
              <p:cNvGrpSpPr/>
              <p:nvPr/>
            </p:nvGrpSpPr>
            <p:grpSpPr>
              <a:xfrm>
                <a:off x="3748325" y="747814"/>
                <a:ext cx="5812236" cy="5232313"/>
                <a:chOff x="3748325" y="747814"/>
                <a:chExt cx="5812236" cy="5232313"/>
              </a:xfrm>
            </p:grpSpPr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9B523220-2E44-4D9F-A7ED-3198B546E6C2}"/>
                    </a:ext>
                  </a:extLst>
                </p:cNvPr>
                <p:cNvSpPr/>
                <p:nvPr/>
              </p:nvSpPr>
              <p:spPr>
                <a:xfrm>
                  <a:off x="4830471" y="747815"/>
                  <a:ext cx="1483652" cy="1483650"/>
                </a:xfrm>
                <a:custGeom>
                  <a:avLst/>
                  <a:gdLst>
                    <a:gd name="connsiteX0" fmla="*/ 0 w 1271171"/>
                    <a:gd name="connsiteY0" fmla="*/ 211866 h 1271171"/>
                    <a:gd name="connsiteX1" fmla="*/ 211866 w 1271171"/>
                    <a:gd name="connsiteY1" fmla="*/ 0 h 1271171"/>
                    <a:gd name="connsiteX2" fmla="*/ 1059305 w 1271171"/>
                    <a:gd name="connsiteY2" fmla="*/ 0 h 1271171"/>
                    <a:gd name="connsiteX3" fmla="*/ 1271171 w 1271171"/>
                    <a:gd name="connsiteY3" fmla="*/ 211866 h 1271171"/>
                    <a:gd name="connsiteX4" fmla="*/ 1271171 w 1271171"/>
                    <a:gd name="connsiteY4" fmla="*/ 1059305 h 1271171"/>
                    <a:gd name="connsiteX5" fmla="*/ 1059305 w 1271171"/>
                    <a:gd name="connsiteY5" fmla="*/ 1271171 h 1271171"/>
                    <a:gd name="connsiteX6" fmla="*/ 211866 w 1271171"/>
                    <a:gd name="connsiteY6" fmla="*/ 1271171 h 1271171"/>
                    <a:gd name="connsiteX7" fmla="*/ 0 w 1271171"/>
                    <a:gd name="connsiteY7" fmla="*/ 1059305 h 1271171"/>
                    <a:gd name="connsiteX8" fmla="*/ 0 w 1271171"/>
                    <a:gd name="connsiteY8" fmla="*/ 211866 h 12711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71171" h="1271171">
                      <a:moveTo>
                        <a:pt x="0" y="211866"/>
                      </a:moveTo>
                      <a:cubicBezTo>
                        <a:pt x="0" y="94856"/>
                        <a:pt x="94856" y="0"/>
                        <a:pt x="211866" y="0"/>
                      </a:cubicBezTo>
                      <a:lnTo>
                        <a:pt x="1059305" y="0"/>
                      </a:lnTo>
                      <a:cubicBezTo>
                        <a:pt x="1176315" y="0"/>
                        <a:pt x="1271171" y="94856"/>
                        <a:pt x="1271171" y="211866"/>
                      </a:cubicBezTo>
                      <a:lnTo>
                        <a:pt x="1271171" y="1059305"/>
                      </a:lnTo>
                      <a:cubicBezTo>
                        <a:pt x="1271171" y="1176315"/>
                        <a:pt x="1176315" y="1271171"/>
                        <a:pt x="1059305" y="1271171"/>
                      </a:cubicBezTo>
                      <a:lnTo>
                        <a:pt x="211866" y="1271171"/>
                      </a:lnTo>
                      <a:cubicBezTo>
                        <a:pt x="94856" y="1271171"/>
                        <a:pt x="0" y="1176315"/>
                        <a:pt x="0" y="1059305"/>
                      </a:cubicBezTo>
                      <a:lnTo>
                        <a:pt x="0" y="21186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43333" tIns="143333" rIns="143333" bIns="143333" numCol="1" spcCol="1270" anchor="ctr" anchorCtr="0">
                  <a:noAutofit/>
                </a:bodyPr>
                <a:lstStyle/>
                <a:p>
                  <a:pPr marL="0" lvl="0" indent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3200" kern="1200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5073B895-3062-49F6-A791-40927B32F4EB}"/>
                    </a:ext>
                  </a:extLst>
                </p:cNvPr>
                <p:cNvSpPr/>
                <p:nvPr/>
              </p:nvSpPr>
              <p:spPr>
                <a:xfrm>
                  <a:off x="6994763" y="747814"/>
                  <a:ext cx="1483652" cy="1483650"/>
                </a:xfrm>
                <a:custGeom>
                  <a:avLst/>
                  <a:gdLst>
                    <a:gd name="connsiteX0" fmla="*/ 0 w 1271171"/>
                    <a:gd name="connsiteY0" fmla="*/ 211866 h 1271171"/>
                    <a:gd name="connsiteX1" fmla="*/ 211866 w 1271171"/>
                    <a:gd name="connsiteY1" fmla="*/ 0 h 1271171"/>
                    <a:gd name="connsiteX2" fmla="*/ 1059305 w 1271171"/>
                    <a:gd name="connsiteY2" fmla="*/ 0 h 1271171"/>
                    <a:gd name="connsiteX3" fmla="*/ 1271171 w 1271171"/>
                    <a:gd name="connsiteY3" fmla="*/ 211866 h 1271171"/>
                    <a:gd name="connsiteX4" fmla="*/ 1271171 w 1271171"/>
                    <a:gd name="connsiteY4" fmla="*/ 1059305 h 1271171"/>
                    <a:gd name="connsiteX5" fmla="*/ 1059305 w 1271171"/>
                    <a:gd name="connsiteY5" fmla="*/ 1271171 h 1271171"/>
                    <a:gd name="connsiteX6" fmla="*/ 211866 w 1271171"/>
                    <a:gd name="connsiteY6" fmla="*/ 1271171 h 1271171"/>
                    <a:gd name="connsiteX7" fmla="*/ 0 w 1271171"/>
                    <a:gd name="connsiteY7" fmla="*/ 1059305 h 1271171"/>
                    <a:gd name="connsiteX8" fmla="*/ 0 w 1271171"/>
                    <a:gd name="connsiteY8" fmla="*/ 211866 h 12711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71171" h="1271171">
                      <a:moveTo>
                        <a:pt x="0" y="211866"/>
                      </a:moveTo>
                      <a:cubicBezTo>
                        <a:pt x="0" y="94856"/>
                        <a:pt x="94856" y="0"/>
                        <a:pt x="211866" y="0"/>
                      </a:cubicBezTo>
                      <a:lnTo>
                        <a:pt x="1059305" y="0"/>
                      </a:lnTo>
                      <a:cubicBezTo>
                        <a:pt x="1176315" y="0"/>
                        <a:pt x="1271171" y="94856"/>
                        <a:pt x="1271171" y="211866"/>
                      </a:cubicBezTo>
                      <a:lnTo>
                        <a:pt x="1271171" y="1059305"/>
                      </a:lnTo>
                      <a:cubicBezTo>
                        <a:pt x="1271171" y="1176315"/>
                        <a:pt x="1176315" y="1271171"/>
                        <a:pt x="1059305" y="1271171"/>
                      </a:cubicBezTo>
                      <a:lnTo>
                        <a:pt x="211866" y="1271171"/>
                      </a:lnTo>
                      <a:cubicBezTo>
                        <a:pt x="94856" y="1271171"/>
                        <a:pt x="0" y="1176315"/>
                        <a:pt x="0" y="1059305"/>
                      </a:cubicBezTo>
                      <a:lnTo>
                        <a:pt x="0" y="211866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43333" tIns="143333" rIns="143333" bIns="143333" numCol="1" spcCol="1270" anchor="ctr" anchorCtr="0">
                  <a:noAutofit/>
                </a:bodyPr>
                <a:lstStyle/>
                <a:p>
                  <a:pPr marL="0" lvl="0" indent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3200" kern="1200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4BBDDB9F-934C-4156-9D72-C4C29DA705CF}"/>
                    </a:ext>
                  </a:extLst>
                </p:cNvPr>
                <p:cNvSpPr/>
                <p:nvPr/>
              </p:nvSpPr>
              <p:spPr>
                <a:xfrm>
                  <a:off x="8076909" y="2622145"/>
                  <a:ext cx="1483652" cy="1483650"/>
                </a:xfrm>
                <a:custGeom>
                  <a:avLst/>
                  <a:gdLst>
                    <a:gd name="connsiteX0" fmla="*/ 0 w 1271171"/>
                    <a:gd name="connsiteY0" fmla="*/ 211866 h 1271171"/>
                    <a:gd name="connsiteX1" fmla="*/ 211866 w 1271171"/>
                    <a:gd name="connsiteY1" fmla="*/ 0 h 1271171"/>
                    <a:gd name="connsiteX2" fmla="*/ 1059305 w 1271171"/>
                    <a:gd name="connsiteY2" fmla="*/ 0 h 1271171"/>
                    <a:gd name="connsiteX3" fmla="*/ 1271171 w 1271171"/>
                    <a:gd name="connsiteY3" fmla="*/ 211866 h 1271171"/>
                    <a:gd name="connsiteX4" fmla="*/ 1271171 w 1271171"/>
                    <a:gd name="connsiteY4" fmla="*/ 1059305 h 1271171"/>
                    <a:gd name="connsiteX5" fmla="*/ 1059305 w 1271171"/>
                    <a:gd name="connsiteY5" fmla="*/ 1271171 h 1271171"/>
                    <a:gd name="connsiteX6" fmla="*/ 211866 w 1271171"/>
                    <a:gd name="connsiteY6" fmla="*/ 1271171 h 1271171"/>
                    <a:gd name="connsiteX7" fmla="*/ 0 w 1271171"/>
                    <a:gd name="connsiteY7" fmla="*/ 1059305 h 1271171"/>
                    <a:gd name="connsiteX8" fmla="*/ 0 w 1271171"/>
                    <a:gd name="connsiteY8" fmla="*/ 211866 h 12711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71171" h="1271171">
                      <a:moveTo>
                        <a:pt x="0" y="211866"/>
                      </a:moveTo>
                      <a:cubicBezTo>
                        <a:pt x="0" y="94856"/>
                        <a:pt x="94856" y="0"/>
                        <a:pt x="211866" y="0"/>
                      </a:cubicBezTo>
                      <a:lnTo>
                        <a:pt x="1059305" y="0"/>
                      </a:lnTo>
                      <a:cubicBezTo>
                        <a:pt x="1176315" y="0"/>
                        <a:pt x="1271171" y="94856"/>
                        <a:pt x="1271171" y="211866"/>
                      </a:cubicBezTo>
                      <a:lnTo>
                        <a:pt x="1271171" y="1059305"/>
                      </a:lnTo>
                      <a:cubicBezTo>
                        <a:pt x="1271171" y="1176315"/>
                        <a:pt x="1176315" y="1271171"/>
                        <a:pt x="1059305" y="1271171"/>
                      </a:cubicBezTo>
                      <a:lnTo>
                        <a:pt x="211866" y="1271171"/>
                      </a:lnTo>
                      <a:cubicBezTo>
                        <a:pt x="94856" y="1271171"/>
                        <a:pt x="0" y="1176315"/>
                        <a:pt x="0" y="1059305"/>
                      </a:cubicBezTo>
                      <a:lnTo>
                        <a:pt x="0" y="21186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43333" tIns="143333" rIns="143333" bIns="143333" numCol="1" spcCol="1270" anchor="ctr" anchorCtr="0">
                  <a:noAutofit/>
                </a:bodyPr>
                <a:lstStyle/>
                <a:p>
                  <a:pPr marL="0" lvl="0" indent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3200" kern="1200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DDB316EF-2671-4570-B1FB-61DC4358FE84}"/>
                    </a:ext>
                  </a:extLst>
                </p:cNvPr>
                <p:cNvSpPr/>
                <p:nvPr/>
              </p:nvSpPr>
              <p:spPr>
                <a:xfrm>
                  <a:off x="6994763" y="4496477"/>
                  <a:ext cx="1483652" cy="1483650"/>
                </a:xfrm>
                <a:custGeom>
                  <a:avLst/>
                  <a:gdLst>
                    <a:gd name="connsiteX0" fmla="*/ 0 w 1271171"/>
                    <a:gd name="connsiteY0" fmla="*/ 211866 h 1271171"/>
                    <a:gd name="connsiteX1" fmla="*/ 211866 w 1271171"/>
                    <a:gd name="connsiteY1" fmla="*/ 0 h 1271171"/>
                    <a:gd name="connsiteX2" fmla="*/ 1059305 w 1271171"/>
                    <a:gd name="connsiteY2" fmla="*/ 0 h 1271171"/>
                    <a:gd name="connsiteX3" fmla="*/ 1271171 w 1271171"/>
                    <a:gd name="connsiteY3" fmla="*/ 211866 h 1271171"/>
                    <a:gd name="connsiteX4" fmla="*/ 1271171 w 1271171"/>
                    <a:gd name="connsiteY4" fmla="*/ 1059305 h 1271171"/>
                    <a:gd name="connsiteX5" fmla="*/ 1059305 w 1271171"/>
                    <a:gd name="connsiteY5" fmla="*/ 1271171 h 1271171"/>
                    <a:gd name="connsiteX6" fmla="*/ 211866 w 1271171"/>
                    <a:gd name="connsiteY6" fmla="*/ 1271171 h 1271171"/>
                    <a:gd name="connsiteX7" fmla="*/ 0 w 1271171"/>
                    <a:gd name="connsiteY7" fmla="*/ 1059305 h 1271171"/>
                    <a:gd name="connsiteX8" fmla="*/ 0 w 1271171"/>
                    <a:gd name="connsiteY8" fmla="*/ 211866 h 12711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71171" h="1271171">
                      <a:moveTo>
                        <a:pt x="0" y="211866"/>
                      </a:moveTo>
                      <a:cubicBezTo>
                        <a:pt x="0" y="94856"/>
                        <a:pt x="94856" y="0"/>
                        <a:pt x="211866" y="0"/>
                      </a:cubicBezTo>
                      <a:lnTo>
                        <a:pt x="1059305" y="0"/>
                      </a:lnTo>
                      <a:cubicBezTo>
                        <a:pt x="1176315" y="0"/>
                        <a:pt x="1271171" y="94856"/>
                        <a:pt x="1271171" y="211866"/>
                      </a:cubicBezTo>
                      <a:lnTo>
                        <a:pt x="1271171" y="1059305"/>
                      </a:lnTo>
                      <a:cubicBezTo>
                        <a:pt x="1271171" y="1176315"/>
                        <a:pt x="1176315" y="1271171"/>
                        <a:pt x="1059305" y="1271171"/>
                      </a:cubicBezTo>
                      <a:lnTo>
                        <a:pt x="211866" y="1271171"/>
                      </a:lnTo>
                      <a:cubicBezTo>
                        <a:pt x="94856" y="1271171"/>
                        <a:pt x="0" y="1176315"/>
                        <a:pt x="0" y="1059305"/>
                      </a:cubicBezTo>
                      <a:lnTo>
                        <a:pt x="0" y="211866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53493" tIns="153493" rIns="153493" bIns="153493" numCol="1" spcCol="1270" anchor="ctr" anchorCtr="0">
                  <a:noAutofit/>
                </a:bodyPr>
                <a:lstStyle/>
                <a:p>
                  <a:pPr marL="0" lvl="0" indent="0" algn="ctr" defTabSz="1600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3600" kern="12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5C2DE6F2-3E36-4CCF-B1A5-F49CC7E55367}"/>
                    </a:ext>
                  </a:extLst>
                </p:cNvPr>
                <p:cNvSpPr/>
                <p:nvPr/>
              </p:nvSpPr>
              <p:spPr>
                <a:xfrm>
                  <a:off x="4830470" y="4496477"/>
                  <a:ext cx="1483652" cy="1483650"/>
                </a:xfrm>
                <a:custGeom>
                  <a:avLst/>
                  <a:gdLst>
                    <a:gd name="connsiteX0" fmla="*/ 0 w 1271171"/>
                    <a:gd name="connsiteY0" fmla="*/ 211866 h 1271171"/>
                    <a:gd name="connsiteX1" fmla="*/ 211866 w 1271171"/>
                    <a:gd name="connsiteY1" fmla="*/ 0 h 1271171"/>
                    <a:gd name="connsiteX2" fmla="*/ 1059305 w 1271171"/>
                    <a:gd name="connsiteY2" fmla="*/ 0 h 1271171"/>
                    <a:gd name="connsiteX3" fmla="*/ 1271171 w 1271171"/>
                    <a:gd name="connsiteY3" fmla="*/ 211866 h 1271171"/>
                    <a:gd name="connsiteX4" fmla="*/ 1271171 w 1271171"/>
                    <a:gd name="connsiteY4" fmla="*/ 1059305 h 1271171"/>
                    <a:gd name="connsiteX5" fmla="*/ 1059305 w 1271171"/>
                    <a:gd name="connsiteY5" fmla="*/ 1271171 h 1271171"/>
                    <a:gd name="connsiteX6" fmla="*/ 211866 w 1271171"/>
                    <a:gd name="connsiteY6" fmla="*/ 1271171 h 1271171"/>
                    <a:gd name="connsiteX7" fmla="*/ 0 w 1271171"/>
                    <a:gd name="connsiteY7" fmla="*/ 1059305 h 1271171"/>
                    <a:gd name="connsiteX8" fmla="*/ 0 w 1271171"/>
                    <a:gd name="connsiteY8" fmla="*/ 211866 h 12711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71171" h="1271171">
                      <a:moveTo>
                        <a:pt x="0" y="211866"/>
                      </a:moveTo>
                      <a:cubicBezTo>
                        <a:pt x="0" y="94856"/>
                        <a:pt x="94856" y="0"/>
                        <a:pt x="211866" y="0"/>
                      </a:cubicBezTo>
                      <a:lnTo>
                        <a:pt x="1059305" y="0"/>
                      </a:lnTo>
                      <a:cubicBezTo>
                        <a:pt x="1176315" y="0"/>
                        <a:pt x="1271171" y="94856"/>
                        <a:pt x="1271171" y="211866"/>
                      </a:cubicBezTo>
                      <a:lnTo>
                        <a:pt x="1271171" y="1059305"/>
                      </a:lnTo>
                      <a:cubicBezTo>
                        <a:pt x="1271171" y="1176315"/>
                        <a:pt x="1176315" y="1271171"/>
                        <a:pt x="1059305" y="1271171"/>
                      </a:cubicBezTo>
                      <a:lnTo>
                        <a:pt x="211866" y="1271171"/>
                      </a:lnTo>
                      <a:cubicBezTo>
                        <a:pt x="94856" y="1271171"/>
                        <a:pt x="0" y="1176315"/>
                        <a:pt x="0" y="1059305"/>
                      </a:cubicBezTo>
                      <a:lnTo>
                        <a:pt x="0" y="21186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53493" tIns="153493" rIns="153493" bIns="153493" numCol="1" spcCol="1270" anchor="ctr" anchorCtr="0">
                  <a:noAutofit/>
                </a:bodyPr>
                <a:lstStyle/>
                <a:p>
                  <a:pPr marL="0" lvl="0" indent="0" algn="ctr" defTabSz="1600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3600" kern="1200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6F4F6156-60CE-41E0-AD00-E85540A00567}"/>
                    </a:ext>
                  </a:extLst>
                </p:cNvPr>
                <p:cNvSpPr/>
                <p:nvPr/>
              </p:nvSpPr>
              <p:spPr>
                <a:xfrm>
                  <a:off x="3748325" y="2622146"/>
                  <a:ext cx="1483652" cy="1483650"/>
                </a:xfrm>
                <a:custGeom>
                  <a:avLst/>
                  <a:gdLst>
                    <a:gd name="connsiteX0" fmla="*/ 0 w 1271171"/>
                    <a:gd name="connsiteY0" fmla="*/ 211866 h 1271171"/>
                    <a:gd name="connsiteX1" fmla="*/ 211866 w 1271171"/>
                    <a:gd name="connsiteY1" fmla="*/ 0 h 1271171"/>
                    <a:gd name="connsiteX2" fmla="*/ 1059305 w 1271171"/>
                    <a:gd name="connsiteY2" fmla="*/ 0 h 1271171"/>
                    <a:gd name="connsiteX3" fmla="*/ 1271171 w 1271171"/>
                    <a:gd name="connsiteY3" fmla="*/ 211866 h 1271171"/>
                    <a:gd name="connsiteX4" fmla="*/ 1271171 w 1271171"/>
                    <a:gd name="connsiteY4" fmla="*/ 1059305 h 1271171"/>
                    <a:gd name="connsiteX5" fmla="*/ 1059305 w 1271171"/>
                    <a:gd name="connsiteY5" fmla="*/ 1271171 h 1271171"/>
                    <a:gd name="connsiteX6" fmla="*/ 211866 w 1271171"/>
                    <a:gd name="connsiteY6" fmla="*/ 1271171 h 1271171"/>
                    <a:gd name="connsiteX7" fmla="*/ 0 w 1271171"/>
                    <a:gd name="connsiteY7" fmla="*/ 1059305 h 1271171"/>
                    <a:gd name="connsiteX8" fmla="*/ 0 w 1271171"/>
                    <a:gd name="connsiteY8" fmla="*/ 211866 h 12711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71171" h="1271171">
                      <a:moveTo>
                        <a:pt x="0" y="211866"/>
                      </a:moveTo>
                      <a:cubicBezTo>
                        <a:pt x="0" y="94856"/>
                        <a:pt x="94856" y="0"/>
                        <a:pt x="211866" y="0"/>
                      </a:cubicBezTo>
                      <a:lnTo>
                        <a:pt x="1059305" y="0"/>
                      </a:lnTo>
                      <a:cubicBezTo>
                        <a:pt x="1176315" y="0"/>
                        <a:pt x="1271171" y="94856"/>
                        <a:pt x="1271171" y="211866"/>
                      </a:cubicBezTo>
                      <a:lnTo>
                        <a:pt x="1271171" y="1059305"/>
                      </a:lnTo>
                      <a:cubicBezTo>
                        <a:pt x="1271171" y="1176315"/>
                        <a:pt x="1176315" y="1271171"/>
                        <a:pt x="1059305" y="1271171"/>
                      </a:cubicBezTo>
                      <a:lnTo>
                        <a:pt x="211866" y="1271171"/>
                      </a:lnTo>
                      <a:cubicBezTo>
                        <a:pt x="94856" y="1271171"/>
                        <a:pt x="0" y="1176315"/>
                        <a:pt x="0" y="1059305"/>
                      </a:cubicBezTo>
                      <a:lnTo>
                        <a:pt x="0" y="211866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53493" tIns="153493" rIns="153493" bIns="153493" numCol="1" spcCol="1270" anchor="ctr" anchorCtr="0">
                  <a:noAutofit/>
                </a:bodyPr>
                <a:lstStyle/>
                <a:p>
                  <a:pPr marL="0" lvl="0" indent="0" algn="ctr" defTabSz="1600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3600" kern="1200"/>
                </a:p>
              </p:txBody>
            </p:sp>
          </p:grpSp>
        </p:grp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A53308BC-413A-492E-B62C-92FA54EFD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93592" y="2298966"/>
              <a:ext cx="1134500" cy="126315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886B6A4-6255-48C0-929F-8DA68BD1102F}"/>
                </a:ext>
              </a:extLst>
            </p:cNvPr>
            <p:cNvSpPr txBox="1"/>
            <p:nvPr/>
          </p:nvSpPr>
          <p:spPr>
            <a:xfrm>
              <a:off x="6266573" y="3565647"/>
              <a:ext cx="1588538" cy="383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Core Values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1F7F2EC-76BF-41CB-BEB8-3D7A9E2B91B9}"/>
                </a:ext>
              </a:extLst>
            </p:cNvPr>
            <p:cNvSpPr txBox="1"/>
            <p:nvPr/>
          </p:nvSpPr>
          <p:spPr>
            <a:xfrm>
              <a:off x="4260964" y="3327400"/>
              <a:ext cx="1271170" cy="345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chemeClr val="bg2"/>
                  </a:solidFill>
                </a:rPr>
                <a:t>Integrity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20ABF13-374F-41C0-8027-14026BDFB9CC}"/>
                </a:ext>
              </a:extLst>
            </p:cNvPr>
            <p:cNvSpPr txBox="1"/>
            <p:nvPr/>
          </p:nvSpPr>
          <p:spPr>
            <a:xfrm>
              <a:off x="8488582" y="3327400"/>
              <a:ext cx="1478378" cy="345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chemeClr val="bg2"/>
                  </a:solidFill>
                </a:rPr>
                <a:t>Improvement</a:t>
              </a:r>
            </a:p>
          </p:txBody>
        </p:sp>
        <p:pic>
          <p:nvPicPr>
            <p:cNvPr id="63" name="Graphic 62">
              <a:extLst>
                <a:ext uri="{FF2B5EF4-FFF2-40B4-BE49-F238E27FC236}">
                  <a16:creationId xmlns:a16="http://schemas.microsoft.com/office/drawing/2014/main" id="{AE6FCDF0-59DC-41BA-8BF2-D9FCBD1DE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92541" y="2505676"/>
              <a:ext cx="777238" cy="804668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8DD82DD-2E8B-4E71-A738-C60EB6B1D6A7}"/>
                </a:ext>
              </a:extLst>
            </p:cNvPr>
            <p:cNvSpPr txBox="1"/>
            <p:nvPr/>
          </p:nvSpPr>
          <p:spPr>
            <a:xfrm>
              <a:off x="5343110" y="5152714"/>
              <a:ext cx="1271170" cy="606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200" b="1">
                  <a:solidFill>
                    <a:schemeClr val="bg2"/>
                  </a:solidFill>
                </a:rPr>
                <a:t>Servant</a:t>
              </a:r>
            </a:p>
            <a:p>
              <a:pPr algn="ctr">
                <a:lnSpc>
                  <a:spcPts val="1600"/>
                </a:lnSpc>
              </a:pPr>
              <a:r>
                <a:rPr lang="en-US" sz="1200" b="1">
                  <a:solidFill>
                    <a:schemeClr val="bg2"/>
                  </a:solidFill>
                </a:rPr>
                <a:t>Leadership</a:t>
              </a:r>
            </a:p>
          </p:txBody>
        </p:sp>
        <p:pic>
          <p:nvPicPr>
            <p:cNvPr id="66" name="Graphic 65" descr="Handshake">
              <a:extLst>
                <a:ext uri="{FF2B5EF4-FFF2-40B4-BE49-F238E27FC236}">
                  <a16:creationId xmlns:a16="http://schemas.microsoft.com/office/drawing/2014/main" id="{7D9D273A-5634-415A-AB49-81E836355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358911" y="495326"/>
              <a:ext cx="1227028" cy="1227028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2230191-8DD2-4C2B-8D38-D680B0D4ED60}"/>
                </a:ext>
              </a:extLst>
            </p:cNvPr>
            <p:cNvSpPr txBox="1"/>
            <p:nvPr/>
          </p:nvSpPr>
          <p:spPr>
            <a:xfrm>
              <a:off x="5344196" y="1496433"/>
              <a:ext cx="1271170" cy="345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chemeClr val="bg2"/>
                  </a:solidFill>
                </a:rPr>
                <a:t>Respect</a:t>
              </a:r>
            </a:p>
          </p:txBody>
        </p:sp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234DFDE2-4865-4AD1-B011-4857B5D11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881051" y="605707"/>
              <a:ext cx="523875" cy="847725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902F5ED-14E7-49FA-8716-D68A3D5E1F1A}"/>
                </a:ext>
              </a:extLst>
            </p:cNvPr>
            <p:cNvSpPr txBox="1"/>
            <p:nvPr/>
          </p:nvSpPr>
          <p:spPr>
            <a:xfrm>
              <a:off x="7507403" y="1496433"/>
              <a:ext cx="1271170" cy="345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chemeClr val="bg2"/>
                  </a:solidFill>
                </a:rPr>
                <a:t>Courage</a:t>
              </a:r>
            </a:p>
          </p:txBody>
        </p:sp>
        <p:pic>
          <p:nvPicPr>
            <p:cNvPr id="71" name="Graphic 70">
              <a:extLst>
                <a:ext uri="{FF2B5EF4-FFF2-40B4-BE49-F238E27FC236}">
                  <a16:creationId xmlns:a16="http://schemas.microsoft.com/office/drawing/2014/main" id="{4FC67737-0FE8-4DE4-8E8B-C8A6882FD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855111" y="4325661"/>
              <a:ext cx="619125" cy="866775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9A3BD0C-B292-4BA0-A417-CA23B2CD98C4}"/>
                </a:ext>
              </a:extLst>
            </p:cNvPr>
            <p:cNvSpPr txBox="1"/>
            <p:nvPr/>
          </p:nvSpPr>
          <p:spPr>
            <a:xfrm>
              <a:off x="7507403" y="5211493"/>
              <a:ext cx="1271170" cy="345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chemeClr val="bg2"/>
                  </a:solidFill>
                </a:rPr>
                <a:t>Citizenship</a:t>
              </a:r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343995A7-3945-4C34-95CF-ADB6668AD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646406" y="4276229"/>
              <a:ext cx="666750" cy="885825"/>
            </a:xfrm>
            <a:prstGeom prst="rect">
              <a:avLst/>
            </a:prstGeom>
          </p:spPr>
        </p:pic>
        <p:pic>
          <p:nvPicPr>
            <p:cNvPr id="74" name="Graphic 73">
              <a:extLst>
                <a:ext uri="{FF2B5EF4-FFF2-40B4-BE49-F238E27FC236}">
                  <a16:creationId xmlns:a16="http://schemas.microsoft.com/office/drawing/2014/main" id="{719F51EE-4283-4032-81AB-C589890A7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502697" y="2440464"/>
              <a:ext cx="787706" cy="911488"/>
            </a:xfrm>
            <a:prstGeom prst="rect">
              <a:avLst/>
            </a:prstGeom>
          </p:spPr>
        </p:pic>
      </p:grp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4A94F57F-96D7-4171-878C-C42D9C3E8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2686" y="5667374"/>
            <a:ext cx="1369056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054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6AE7088-8AF1-4713-BE04-563D973E5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140" y="0"/>
            <a:ext cx="6952210" cy="6858000"/>
          </a:xfrm>
        </p:spPr>
        <p:txBody>
          <a:bodyPr anchor="ctr"/>
          <a:lstStyle/>
          <a:p>
            <a:r>
              <a:rPr lang="en-US"/>
              <a:t>Tips for Graphs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DB9E949-AF8A-4866-9B7A-9A18A80A7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9640" y="6317107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870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829814F-5084-466F-ADFC-483A10F42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19" y="171450"/>
            <a:ext cx="11490960" cy="548640"/>
          </a:xfrm>
        </p:spPr>
        <p:txBody>
          <a:bodyPr>
            <a:normAutofit/>
          </a:bodyPr>
          <a:lstStyle/>
          <a:p>
            <a:r>
              <a:rPr lang="en-US"/>
              <a:t>Graph Color Treatment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AA9A614-E6BE-43D7-BE19-DDFC41D2A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" y="1783080"/>
            <a:ext cx="2773680" cy="4099560"/>
          </a:xfrm>
        </p:spPr>
        <p:txBody>
          <a:bodyPr/>
          <a:lstStyle/>
          <a:p>
            <a:r>
              <a:rPr lang="en-US"/>
              <a:t>Graphs should use blue and/or gray as the main color options. Tones of other brand standard colors are also accepted when you need more separation for your data.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26F7C2F-4F39-4037-9C9C-182B0667E8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204" y="671496"/>
            <a:ext cx="11490959" cy="452454"/>
          </a:xfrm>
        </p:spPr>
        <p:txBody>
          <a:bodyPr/>
          <a:lstStyle/>
          <a:p>
            <a:r>
              <a:rPr lang="en-US"/>
              <a:t>Blue, Gray, Black and Gold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14C98FD2-10CC-469F-B0D1-AFFFE94B3F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1471563"/>
              </p:ext>
            </p:extLst>
          </p:nvPr>
        </p:nvGraphicFramePr>
        <p:xfrm>
          <a:off x="3532188" y="1371599"/>
          <a:ext cx="8128000" cy="4438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0CF0E-AD84-4662-897D-92D48514F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2686" y="5667374"/>
            <a:ext cx="1369056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707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829814F-5084-466F-ADFC-483A10F42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19" y="171450"/>
            <a:ext cx="11490960" cy="548640"/>
          </a:xfrm>
        </p:spPr>
        <p:txBody>
          <a:bodyPr>
            <a:normAutofit/>
          </a:bodyPr>
          <a:lstStyle/>
          <a:p>
            <a:r>
              <a:rPr lang="en-US"/>
              <a:t>Results Charts and Graphs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AA9A614-E6BE-43D7-BE19-DDFC41D2A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" y="1790700"/>
            <a:ext cx="2773680" cy="4091940"/>
          </a:xfrm>
        </p:spPr>
        <p:txBody>
          <a:bodyPr/>
          <a:lstStyle/>
          <a:p>
            <a:r>
              <a:rPr lang="en-US"/>
              <a:t>Graphs should use blue and/or gray as the main color options. Tones of other brand standard colors are also accepted when you need more separation for your data.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26F7C2F-4F39-4037-9C9C-182B0667E8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204" y="671496"/>
            <a:ext cx="11490959" cy="452454"/>
          </a:xfrm>
        </p:spPr>
        <p:txBody>
          <a:bodyPr/>
          <a:lstStyle/>
          <a:p>
            <a:r>
              <a:rPr lang="en-US"/>
              <a:t>Blue, Gray, Black and Gold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7E027E5-88AC-4AED-9C17-954AB2A66C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7228173"/>
              </p:ext>
            </p:extLst>
          </p:nvPr>
        </p:nvGraphicFramePr>
        <p:xfrm>
          <a:off x="3451225" y="1371601"/>
          <a:ext cx="8128000" cy="4211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A70BC7C-37B6-4329-A572-BD90C9B0221D}"/>
              </a:ext>
            </a:extLst>
          </p:cNvPr>
          <p:cNvCxnSpPr>
            <a:cxnSpLocks/>
          </p:cNvCxnSpPr>
          <p:nvPr/>
        </p:nvCxnSpPr>
        <p:spPr>
          <a:xfrm flipV="1">
            <a:off x="3933825" y="2343150"/>
            <a:ext cx="1028700" cy="24765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4833947-1A71-485E-B504-41D8866BDB09}"/>
              </a:ext>
            </a:extLst>
          </p:cNvPr>
          <p:cNvCxnSpPr>
            <a:cxnSpLocks/>
          </p:cNvCxnSpPr>
          <p:nvPr/>
        </p:nvCxnSpPr>
        <p:spPr>
          <a:xfrm>
            <a:off x="4962525" y="2343150"/>
            <a:ext cx="1028700" cy="2667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4A50061-91B1-4158-B179-3D8F39A2A8AC}"/>
              </a:ext>
            </a:extLst>
          </p:cNvPr>
          <p:cNvCxnSpPr>
            <a:cxnSpLocks/>
          </p:cNvCxnSpPr>
          <p:nvPr/>
        </p:nvCxnSpPr>
        <p:spPr>
          <a:xfrm flipV="1">
            <a:off x="5991225" y="2466975"/>
            <a:ext cx="2643187" cy="1428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3421554-2613-41FE-AA2B-FF1E33CC8CD8}"/>
              </a:ext>
            </a:extLst>
          </p:cNvPr>
          <p:cNvCxnSpPr>
            <a:cxnSpLocks/>
          </p:cNvCxnSpPr>
          <p:nvPr/>
        </p:nvCxnSpPr>
        <p:spPr>
          <a:xfrm>
            <a:off x="8634412" y="2466976"/>
            <a:ext cx="2540000" cy="1428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9756CB9-B1BD-4EDA-8C09-5981C7AE488C}"/>
              </a:ext>
            </a:extLst>
          </p:cNvPr>
          <p:cNvCxnSpPr>
            <a:cxnSpLocks/>
          </p:cNvCxnSpPr>
          <p:nvPr/>
        </p:nvCxnSpPr>
        <p:spPr>
          <a:xfrm>
            <a:off x="5810250" y="5375273"/>
            <a:ext cx="18097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52399846-0392-45D9-AD29-CFCD92ED99B0}"/>
              </a:ext>
            </a:extLst>
          </p:cNvPr>
          <p:cNvSpPr txBox="1"/>
          <p:nvPr/>
        </p:nvSpPr>
        <p:spPr>
          <a:xfrm>
            <a:off x="5991225" y="5236773"/>
            <a:ext cx="6106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Line A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726ACB4-39B2-4DF2-8D5E-710627604AED}"/>
              </a:ext>
            </a:extLst>
          </p:cNvPr>
          <p:cNvCxnSpPr>
            <a:cxnSpLocks/>
          </p:cNvCxnSpPr>
          <p:nvPr/>
        </p:nvCxnSpPr>
        <p:spPr>
          <a:xfrm>
            <a:off x="8591550" y="5375273"/>
            <a:ext cx="180975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982E27CE-AF04-49DF-9044-A2EC2DBB9B05}"/>
              </a:ext>
            </a:extLst>
          </p:cNvPr>
          <p:cNvSpPr txBox="1"/>
          <p:nvPr/>
        </p:nvSpPr>
        <p:spPr>
          <a:xfrm>
            <a:off x="8772525" y="5236773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Line B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250A5A5-B9CF-443B-93CC-54E5570DA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2686" y="5667374"/>
            <a:ext cx="1369056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818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250A5A5-B9CF-443B-93CC-54E5570DA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110" name="Title 109">
            <a:extLst>
              <a:ext uri="{FF2B5EF4-FFF2-40B4-BE49-F238E27FC236}">
                <a16:creationId xmlns:a16="http://schemas.microsoft.com/office/drawing/2014/main" id="{55F544AE-AEBB-6D48-A790-8020FAA58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1" name="Content Placeholder 110">
            <a:extLst>
              <a:ext uri="{FF2B5EF4-FFF2-40B4-BE49-F238E27FC236}">
                <a16:creationId xmlns:a16="http://schemas.microsoft.com/office/drawing/2014/main" id="{AA8D29F5-CBD5-3044-B50B-593AB146783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" name="Content Placeholder 111">
            <a:extLst>
              <a:ext uri="{FF2B5EF4-FFF2-40B4-BE49-F238E27FC236}">
                <a16:creationId xmlns:a16="http://schemas.microsoft.com/office/drawing/2014/main" id="{5C596F82-C126-CB4E-86EC-828FAA0A13E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3" name="Пятиугольник 74">
            <a:extLst>
              <a:ext uri="{FF2B5EF4-FFF2-40B4-BE49-F238E27FC236}">
                <a16:creationId xmlns:a16="http://schemas.microsoft.com/office/drawing/2014/main" id="{FD4DA483-137F-FF45-9D27-E5D4F6D6C8B0}"/>
              </a:ext>
            </a:extLst>
          </p:cNvPr>
          <p:cNvSpPr/>
          <p:nvPr/>
        </p:nvSpPr>
        <p:spPr bwMode="auto">
          <a:xfrm>
            <a:off x="4226841" y="2266381"/>
            <a:ext cx="2084522" cy="482600"/>
          </a:xfrm>
          <a:prstGeom prst="homePlat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08000" tIns="38100" rIns="38100" bIns="38100" spcCol="38100" anchor="ctr"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400" b="1" kern="0">
                <a:solidFill>
                  <a:srgbClr val="FFFFFF"/>
                </a:solidFill>
                <a:latin typeface="Arial Narrow" panose="020B0604020202020204" pitchFamily="34" charset="0"/>
                <a:ea typeface="Helvetica Light"/>
                <a:cs typeface="Arial Narrow" panose="020B0604020202020204" pitchFamily="34" charset="0"/>
                <a:sym typeface="Helvetica Light"/>
              </a:rPr>
              <a:t>Task 01</a:t>
            </a:r>
            <a:endParaRPr lang="ru-RU" sz="1400" b="1" kern="0">
              <a:solidFill>
                <a:srgbClr val="FFFFFF"/>
              </a:solidFill>
              <a:latin typeface="Arial Narrow" panose="020B0604020202020204" pitchFamily="34" charset="0"/>
              <a:ea typeface="Helvetica Light"/>
              <a:cs typeface="Arial Narrow" panose="020B0604020202020204" pitchFamily="34" charset="0"/>
              <a:sym typeface="Helvetica Light"/>
            </a:endParaRPr>
          </a:p>
        </p:txBody>
      </p:sp>
      <p:sp>
        <p:nvSpPr>
          <p:cNvPr id="115" name="Пятиугольник 74">
            <a:extLst>
              <a:ext uri="{FF2B5EF4-FFF2-40B4-BE49-F238E27FC236}">
                <a16:creationId xmlns:a16="http://schemas.microsoft.com/office/drawing/2014/main" id="{F80B108F-B39E-674E-8562-41EE4AFACBAB}"/>
              </a:ext>
            </a:extLst>
          </p:cNvPr>
          <p:cNvSpPr/>
          <p:nvPr/>
        </p:nvSpPr>
        <p:spPr bwMode="auto">
          <a:xfrm>
            <a:off x="6311362" y="2925677"/>
            <a:ext cx="1058079" cy="482600"/>
          </a:xfrm>
          <a:prstGeom prst="homePlate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08000" tIns="38100" rIns="38100" bIns="38100" spcCol="38100" anchor="ctr"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400" b="1" kern="0">
                <a:solidFill>
                  <a:srgbClr val="FFFFFF"/>
                </a:solidFill>
                <a:latin typeface="Arial Narrow" panose="020B0604020202020204" pitchFamily="34" charset="0"/>
                <a:ea typeface="Helvetica Light"/>
                <a:cs typeface="Arial Narrow" panose="020B0604020202020204" pitchFamily="34" charset="0"/>
                <a:sym typeface="Helvetica Light"/>
              </a:rPr>
              <a:t>Task 02</a:t>
            </a:r>
            <a:endParaRPr lang="ru-RU" sz="1400" b="1" kern="0">
              <a:solidFill>
                <a:srgbClr val="FFFFFF"/>
              </a:solidFill>
              <a:latin typeface="Arial Narrow" panose="020B0604020202020204" pitchFamily="34" charset="0"/>
              <a:ea typeface="Helvetica Light"/>
              <a:cs typeface="Arial Narrow" panose="020B0604020202020204" pitchFamily="34" charset="0"/>
              <a:sym typeface="Helvetica Light"/>
            </a:endParaRPr>
          </a:p>
        </p:txBody>
      </p:sp>
      <p:sp>
        <p:nvSpPr>
          <p:cNvPr id="116" name="Пятиугольник 74">
            <a:extLst>
              <a:ext uri="{FF2B5EF4-FFF2-40B4-BE49-F238E27FC236}">
                <a16:creationId xmlns:a16="http://schemas.microsoft.com/office/drawing/2014/main" id="{C8849B20-1570-9A4C-B66D-9959C7E76640}"/>
              </a:ext>
            </a:extLst>
          </p:cNvPr>
          <p:cNvSpPr/>
          <p:nvPr/>
        </p:nvSpPr>
        <p:spPr bwMode="auto">
          <a:xfrm>
            <a:off x="8411383" y="2266381"/>
            <a:ext cx="2084522" cy="482600"/>
          </a:xfrm>
          <a:prstGeom prst="homePlat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08000" tIns="38100" rIns="38100" bIns="38100" spcCol="38100" anchor="ctr"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400" b="1" kern="0">
                <a:solidFill>
                  <a:srgbClr val="FFFFFF"/>
                </a:solidFill>
                <a:latin typeface="Arial Narrow" panose="020B0604020202020204" pitchFamily="34" charset="0"/>
                <a:ea typeface="Helvetica Light"/>
                <a:cs typeface="Arial Narrow" panose="020B0604020202020204" pitchFamily="34" charset="0"/>
                <a:sym typeface="Helvetica Light"/>
              </a:rPr>
              <a:t>Task 05</a:t>
            </a:r>
            <a:endParaRPr lang="ru-RU" sz="1400" b="1" kern="0">
              <a:solidFill>
                <a:srgbClr val="FFFFFF"/>
              </a:solidFill>
              <a:latin typeface="Arial Narrow" panose="020B0604020202020204" pitchFamily="34" charset="0"/>
              <a:ea typeface="Helvetica Light"/>
              <a:cs typeface="Arial Narrow" panose="020B0604020202020204" pitchFamily="34" charset="0"/>
              <a:sym typeface="Helvetica Light"/>
            </a:endParaRPr>
          </a:p>
        </p:txBody>
      </p:sp>
      <p:sp>
        <p:nvSpPr>
          <p:cNvPr id="117" name="Пятиугольник 74">
            <a:extLst>
              <a:ext uri="{FF2B5EF4-FFF2-40B4-BE49-F238E27FC236}">
                <a16:creationId xmlns:a16="http://schemas.microsoft.com/office/drawing/2014/main" id="{49098E36-3342-FE4B-AB45-6039137AA218}"/>
              </a:ext>
            </a:extLst>
          </p:cNvPr>
          <p:cNvSpPr/>
          <p:nvPr/>
        </p:nvSpPr>
        <p:spPr bwMode="auto">
          <a:xfrm>
            <a:off x="5272976" y="3584973"/>
            <a:ext cx="4211975" cy="482600"/>
          </a:xfrm>
          <a:prstGeom prst="homePlat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08000" tIns="38100" rIns="38100" bIns="38100" spcCol="38100" anchor="ctr"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400" b="1" kern="0">
                <a:solidFill>
                  <a:srgbClr val="FFFFFF"/>
                </a:solidFill>
                <a:latin typeface="Arial Narrow" panose="020B0604020202020204" pitchFamily="34" charset="0"/>
                <a:ea typeface="Helvetica Light"/>
                <a:cs typeface="Arial Narrow" panose="020B0604020202020204" pitchFamily="34" charset="0"/>
                <a:sym typeface="Helvetica Light"/>
              </a:rPr>
              <a:t>Task 03</a:t>
            </a:r>
            <a:endParaRPr lang="ru-RU" sz="1400" b="1" kern="0">
              <a:solidFill>
                <a:srgbClr val="FFFFFF"/>
              </a:solidFill>
              <a:latin typeface="Arial Narrow" panose="020B0604020202020204" pitchFamily="34" charset="0"/>
              <a:ea typeface="Helvetica Light"/>
              <a:cs typeface="Arial Narrow" panose="020B0604020202020204" pitchFamily="34" charset="0"/>
              <a:sym typeface="Helvetica Light"/>
            </a:endParaRPr>
          </a:p>
        </p:txBody>
      </p:sp>
      <p:sp>
        <p:nvSpPr>
          <p:cNvPr id="118" name="Пятиугольник 74">
            <a:extLst>
              <a:ext uri="{FF2B5EF4-FFF2-40B4-BE49-F238E27FC236}">
                <a16:creationId xmlns:a16="http://schemas.microsoft.com/office/drawing/2014/main" id="{F2B3919D-74A6-7C48-82C5-A3F1C31625E8}"/>
              </a:ext>
            </a:extLst>
          </p:cNvPr>
          <p:cNvSpPr/>
          <p:nvPr/>
        </p:nvSpPr>
        <p:spPr bwMode="auto">
          <a:xfrm>
            <a:off x="7365248" y="4244269"/>
            <a:ext cx="4180990" cy="482600"/>
          </a:xfrm>
          <a:prstGeom prst="homePlat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08000" tIns="38100" rIns="38100" bIns="38100" spcCol="38100" anchor="ctr"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400" b="1" kern="0">
                <a:solidFill>
                  <a:srgbClr val="FFFFFF"/>
                </a:solidFill>
                <a:latin typeface="Arial Narrow" panose="020B0604020202020204" pitchFamily="34" charset="0"/>
                <a:ea typeface="Helvetica Light"/>
                <a:cs typeface="Arial Narrow" panose="020B0604020202020204" pitchFamily="34" charset="0"/>
                <a:sym typeface="Helvetica Light"/>
              </a:rPr>
              <a:t>Task 04</a:t>
            </a:r>
            <a:endParaRPr lang="ru-RU" sz="1400" b="1" kern="0">
              <a:solidFill>
                <a:srgbClr val="FFFFFF"/>
              </a:solidFill>
              <a:latin typeface="Arial Narrow" panose="020B0604020202020204" pitchFamily="34" charset="0"/>
              <a:ea typeface="Helvetica Light"/>
              <a:cs typeface="Arial Narrow" panose="020B0604020202020204" pitchFamily="34" charset="0"/>
              <a:sym typeface="Helvetica Light"/>
            </a:endParaRPr>
          </a:p>
        </p:txBody>
      </p:sp>
      <p:sp>
        <p:nvSpPr>
          <p:cNvPr id="119" name="Пятиугольник 74">
            <a:extLst>
              <a:ext uri="{FF2B5EF4-FFF2-40B4-BE49-F238E27FC236}">
                <a16:creationId xmlns:a16="http://schemas.microsoft.com/office/drawing/2014/main" id="{A6399BCB-FE1F-4845-88E8-109FC0715A78}"/>
              </a:ext>
            </a:extLst>
          </p:cNvPr>
          <p:cNvSpPr/>
          <p:nvPr/>
        </p:nvSpPr>
        <p:spPr bwMode="auto">
          <a:xfrm>
            <a:off x="9453644" y="4903566"/>
            <a:ext cx="2100021" cy="482600"/>
          </a:xfrm>
          <a:prstGeom prst="homePlate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08000" tIns="38100" rIns="38100" bIns="38100" spcCol="38100" anchor="ctr">
            <a:no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400" b="1" kern="0">
                <a:solidFill>
                  <a:srgbClr val="FFFFFF"/>
                </a:solidFill>
                <a:latin typeface="Arial Narrow" panose="020B0604020202020204" pitchFamily="34" charset="0"/>
                <a:ea typeface="Helvetica Light"/>
                <a:cs typeface="Arial Narrow" panose="020B0604020202020204" pitchFamily="34" charset="0"/>
                <a:sym typeface="Helvetica Light"/>
              </a:rPr>
              <a:t>Task 06</a:t>
            </a:r>
            <a:endParaRPr lang="ru-RU" sz="1400" b="1" kern="0">
              <a:solidFill>
                <a:srgbClr val="FFFFFF"/>
              </a:solidFill>
              <a:latin typeface="Arial Narrow" panose="020B0604020202020204" pitchFamily="34" charset="0"/>
              <a:ea typeface="Helvetica Light"/>
              <a:cs typeface="Arial Narrow" panose="020B0604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78376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64C807-B6EE-45E9-9704-3BF9716ED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7619" y="-899160"/>
            <a:ext cx="14650494" cy="739907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9EEE1FC-45D1-4B8F-AF65-2253701A5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Presentation Resources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936F0F-79D9-4782-9654-380F6B34C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19" y="1577340"/>
            <a:ext cx="3387400" cy="4305300"/>
          </a:xfrm>
        </p:spPr>
        <p:txBody>
          <a:bodyPr/>
          <a:lstStyle/>
          <a:p>
            <a:r>
              <a:rPr lang="en-US"/>
              <a:t>A collection of images and other presentation resources are available at the links below.</a:t>
            </a:r>
          </a:p>
          <a:p>
            <a:r>
              <a:rPr lang="en-US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Resource Presentation File</a:t>
            </a:r>
            <a:endParaRPr lang="en-US" u="sng">
              <a:solidFill>
                <a:schemeClr val="accent1"/>
              </a:solidFill>
            </a:endParaRPr>
          </a:p>
          <a:p>
            <a:r>
              <a:rPr lang="en-US" u="sng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Categorized Images</a:t>
            </a:r>
            <a:endParaRPr lang="en-US" u="sng">
              <a:solidFill>
                <a:schemeClr val="bg2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73E884-6AE8-4623-B0D0-44082B673A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Living Asset Library on </a:t>
            </a:r>
            <a:r>
              <a:rPr lang="en-US" err="1"/>
              <a:t>Sharepoint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883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250A5A5-B9CF-443B-93CC-54E5570DA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EDD2540-69D6-8241-BDB9-D9E877858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7AA4FB-0F44-FF41-AB25-837625746D8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1F684B-9118-9E48-BDA0-7B519B9B2E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3" name="Пятиугольник 74">
            <a:extLst>
              <a:ext uri="{FF2B5EF4-FFF2-40B4-BE49-F238E27FC236}">
                <a16:creationId xmlns:a16="http://schemas.microsoft.com/office/drawing/2014/main" id="{FD4DA483-137F-FF45-9D27-E5D4F6D6C8B0}"/>
              </a:ext>
            </a:extLst>
          </p:cNvPr>
          <p:cNvSpPr/>
          <p:nvPr/>
        </p:nvSpPr>
        <p:spPr bwMode="auto">
          <a:xfrm>
            <a:off x="1340604" y="1846072"/>
            <a:ext cx="2975674" cy="216000"/>
          </a:xfrm>
          <a:prstGeom prst="homePlat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08000" tIns="38100" rIns="38100" bIns="38100" spcCol="38100" anchor="ctr">
            <a:no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200" b="1" kern="0">
                <a:solidFill>
                  <a:srgbClr val="FFFFFF"/>
                </a:solidFill>
                <a:latin typeface="Arial Narrow" panose="020B0604020202020204" pitchFamily="34" charset="0"/>
                <a:ea typeface="Helvetica Light"/>
                <a:cs typeface="Arial Narrow" panose="020B0604020202020204" pitchFamily="34" charset="0"/>
                <a:sym typeface="Helvetica Light"/>
              </a:rPr>
              <a:t>TASK 01</a:t>
            </a:r>
            <a:endParaRPr lang="ru-RU" sz="1200" b="1" kern="0">
              <a:solidFill>
                <a:srgbClr val="FFFFFF"/>
              </a:solidFill>
              <a:latin typeface="Arial Narrow" panose="020B0604020202020204" pitchFamily="34" charset="0"/>
              <a:ea typeface="Helvetica Light"/>
              <a:cs typeface="Arial Narrow" panose="020B0604020202020204" pitchFamily="34" charset="0"/>
              <a:sym typeface="Helvetica Light"/>
            </a:endParaRPr>
          </a:p>
        </p:txBody>
      </p:sp>
      <p:sp>
        <p:nvSpPr>
          <p:cNvPr id="15" name="Пятиугольник 74">
            <a:extLst>
              <a:ext uri="{FF2B5EF4-FFF2-40B4-BE49-F238E27FC236}">
                <a16:creationId xmlns:a16="http://schemas.microsoft.com/office/drawing/2014/main" id="{A2E00356-EAA6-F84A-BFE8-00BA5D5A73D8}"/>
              </a:ext>
            </a:extLst>
          </p:cNvPr>
          <p:cNvSpPr/>
          <p:nvPr/>
        </p:nvSpPr>
        <p:spPr bwMode="auto">
          <a:xfrm>
            <a:off x="3668899" y="2156039"/>
            <a:ext cx="2693155" cy="216000"/>
          </a:xfrm>
          <a:prstGeom prst="homePlate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08000" tIns="38100" rIns="38100" bIns="38100" spcCol="38100" anchor="ctr">
            <a:no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200" b="1" kern="0">
                <a:solidFill>
                  <a:srgbClr val="FFFFFF"/>
                </a:solidFill>
                <a:latin typeface="Arial Narrow" panose="020B0604020202020204" pitchFamily="34" charset="0"/>
                <a:ea typeface="Helvetica Light"/>
                <a:cs typeface="Arial Narrow" panose="020B0604020202020204" pitchFamily="34" charset="0"/>
                <a:sym typeface="Helvetica Light"/>
              </a:rPr>
              <a:t>TASK 07</a:t>
            </a:r>
            <a:endParaRPr lang="ru-RU" sz="1200" b="1" kern="0">
              <a:solidFill>
                <a:srgbClr val="FFFFFF"/>
              </a:solidFill>
              <a:latin typeface="Arial Narrow" panose="020B0604020202020204" pitchFamily="34" charset="0"/>
              <a:ea typeface="Helvetica Light"/>
              <a:cs typeface="Arial Narrow" panose="020B0604020202020204" pitchFamily="34" charset="0"/>
              <a:sym typeface="Helvetica Light"/>
            </a:endParaRPr>
          </a:p>
        </p:txBody>
      </p:sp>
      <p:sp>
        <p:nvSpPr>
          <p:cNvPr id="19" name="Пятиугольник 74">
            <a:extLst>
              <a:ext uri="{FF2B5EF4-FFF2-40B4-BE49-F238E27FC236}">
                <a16:creationId xmlns:a16="http://schemas.microsoft.com/office/drawing/2014/main" id="{16540A09-49E0-F249-B29F-6AD77A3AA24B}"/>
              </a:ext>
            </a:extLst>
          </p:cNvPr>
          <p:cNvSpPr/>
          <p:nvPr/>
        </p:nvSpPr>
        <p:spPr bwMode="auto">
          <a:xfrm>
            <a:off x="2351544" y="3977089"/>
            <a:ext cx="1352551" cy="216000"/>
          </a:xfrm>
          <a:prstGeom prst="homePlat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08000" tIns="38100" rIns="38100" bIns="38100" spcCol="38100" anchor="ctr">
            <a:no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200" b="1" kern="0">
                <a:solidFill>
                  <a:srgbClr val="FFFFFF"/>
                </a:solidFill>
                <a:latin typeface="Arial Narrow" panose="020B0604020202020204" pitchFamily="34" charset="0"/>
                <a:ea typeface="Helvetica Light"/>
                <a:cs typeface="Arial Narrow" panose="020B0604020202020204" pitchFamily="34" charset="0"/>
                <a:sym typeface="Helvetica Light"/>
              </a:rPr>
              <a:t>TASK 03</a:t>
            </a:r>
            <a:endParaRPr lang="ru-RU" sz="1200" b="1" kern="0">
              <a:solidFill>
                <a:srgbClr val="FFFFFF"/>
              </a:solidFill>
              <a:latin typeface="Arial Narrow" panose="020B0604020202020204" pitchFamily="34" charset="0"/>
              <a:ea typeface="Helvetica Light"/>
              <a:cs typeface="Arial Narrow" panose="020B0604020202020204" pitchFamily="34" charset="0"/>
              <a:sym typeface="Helvetica Light"/>
            </a:endParaRPr>
          </a:p>
        </p:txBody>
      </p:sp>
      <p:sp>
        <p:nvSpPr>
          <p:cNvPr id="20" name="Пятиугольник 74">
            <a:extLst>
              <a:ext uri="{FF2B5EF4-FFF2-40B4-BE49-F238E27FC236}">
                <a16:creationId xmlns:a16="http://schemas.microsoft.com/office/drawing/2014/main" id="{2D6D39FE-9D95-7F42-8658-3E043679FD3B}"/>
              </a:ext>
            </a:extLst>
          </p:cNvPr>
          <p:cNvSpPr/>
          <p:nvPr/>
        </p:nvSpPr>
        <p:spPr bwMode="auto">
          <a:xfrm>
            <a:off x="5346916" y="5201455"/>
            <a:ext cx="3990814" cy="216000"/>
          </a:xfrm>
          <a:prstGeom prst="homePlat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08000" tIns="38100" rIns="38100" bIns="38100" spcCol="38100" anchor="ctr">
            <a:no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200" b="1" kern="0">
                <a:solidFill>
                  <a:srgbClr val="FFFFFF"/>
                </a:solidFill>
                <a:latin typeface="Arial Narrow" panose="020B0604020202020204" pitchFamily="34" charset="0"/>
                <a:ea typeface="Helvetica Light"/>
                <a:cs typeface="Arial Narrow" panose="020B0604020202020204" pitchFamily="34" charset="0"/>
                <a:sym typeface="Helvetica Light"/>
              </a:rPr>
              <a:t>TASK 11</a:t>
            </a:r>
            <a:endParaRPr lang="ru-RU" sz="1200" b="1" kern="0">
              <a:solidFill>
                <a:srgbClr val="FFFFFF"/>
              </a:solidFill>
              <a:latin typeface="Arial Narrow" panose="020B0604020202020204" pitchFamily="34" charset="0"/>
              <a:ea typeface="Helvetica Light"/>
              <a:cs typeface="Arial Narrow" panose="020B0604020202020204" pitchFamily="34" charset="0"/>
              <a:sym typeface="Helvetica Light"/>
            </a:endParaRPr>
          </a:p>
        </p:txBody>
      </p:sp>
      <p:sp>
        <p:nvSpPr>
          <p:cNvPr id="21" name="Пятиугольник 74">
            <a:extLst>
              <a:ext uri="{FF2B5EF4-FFF2-40B4-BE49-F238E27FC236}">
                <a16:creationId xmlns:a16="http://schemas.microsoft.com/office/drawing/2014/main" id="{9213BA56-5812-7F43-A4CC-AD8F7A79CA64}"/>
              </a:ext>
            </a:extLst>
          </p:cNvPr>
          <p:cNvSpPr/>
          <p:nvPr/>
        </p:nvSpPr>
        <p:spPr bwMode="auto">
          <a:xfrm>
            <a:off x="3668899" y="2442758"/>
            <a:ext cx="6002043" cy="216000"/>
          </a:xfrm>
          <a:prstGeom prst="homePlat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08000" tIns="38100" rIns="38100" bIns="38100" spcCol="38100" anchor="ctr">
            <a:no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200" b="1" kern="0">
                <a:solidFill>
                  <a:srgbClr val="FFFFFF"/>
                </a:solidFill>
                <a:latin typeface="Arial Narrow" panose="020B0604020202020204" pitchFamily="34" charset="0"/>
                <a:ea typeface="Helvetica Light"/>
                <a:cs typeface="Arial Narrow" panose="020B0604020202020204" pitchFamily="34" charset="0"/>
                <a:sym typeface="Helvetica Light"/>
              </a:rPr>
              <a:t>TASK 08</a:t>
            </a:r>
            <a:endParaRPr lang="ru-RU" sz="1200" b="1" kern="0">
              <a:solidFill>
                <a:srgbClr val="FFFFFF"/>
              </a:solidFill>
              <a:latin typeface="Arial Narrow" panose="020B0604020202020204" pitchFamily="34" charset="0"/>
              <a:ea typeface="Helvetica Light"/>
              <a:cs typeface="Arial Narrow" panose="020B0604020202020204" pitchFamily="34" charset="0"/>
              <a:sym typeface="Helvetica Light"/>
            </a:endParaRPr>
          </a:p>
        </p:txBody>
      </p:sp>
      <p:sp>
        <p:nvSpPr>
          <p:cNvPr id="22" name="Пятиугольник 74">
            <a:extLst>
              <a:ext uri="{FF2B5EF4-FFF2-40B4-BE49-F238E27FC236}">
                <a16:creationId xmlns:a16="http://schemas.microsoft.com/office/drawing/2014/main" id="{5F995514-ECF3-664A-86DD-326C1B3D2FC3}"/>
              </a:ext>
            </a:extLst>
          </p:cNvPr>
          <p:cNvSpPr/>
          <p:nvPr/>
        </p:nvSpPr>
        <p:spPr bwMode="auto">
          <a:xfrm>
            <a:off x="7341998" y="2737225"/>
            <a:ext cx="3026368" cy="216000"/>
          </a:xfrm>
          <a:prstGeom prst="homePlat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08000" tIns="38100" rIns="38100" bIns="38100" spcCol="38100" anchor="ctr">
            <a:no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200" b="1" kern="0">
                <a:solidFill>
                  <a:srgbClr val="FFFFFF"/>
                </a:solidFill>
                <a:latin typeface="Arial Narrow" panose="020B0604020202020204" pitchFamily="34" charset="0"/>
                <a:ea typeface="Helvetica Light"/>
                <a:cs typeface="Arial Narrow" panose="020B0604020202020204" pitchFamily="34" charset="0"/>
                <a:sym typeface="Helvetica Light"/>
              </a:rPr>
              <a:t>TASK 12</a:t>
            </a:r>
            <a:endParaRPr lang="ru-RU" sz="1200" b="1" kern="0">
              <a:solidFill>
                <a:srgbClr val="FFFFFF"/>
              </a:solidFill>
              <a:latin typeface="Arial Narrow" panose="020B0604020202020204" pitchFamily="34" charset="0"/>
              <a:ea typeface="Helvetica Light"/>
              <a:cs typeface="Arial Narrow" panose="020B0604020202020204" pitchFamily="34" charset="0"/>
              <a:sym typeface="Helvetica Light"/>
            </a:endParaRPr>
          </a:p>
        </p:txBody>
      </p:sp>
      <p:sp>
        <p:nvSpPr>
          <p:cNvPr id="23" name="Пятиугольник 74">
            <a:extLst>
              <a:ext uri="{FF2B5EF4-FFF2-40B4-BE49-F238E27FC236}">
                <a16:creationId xmlns:a16="http://schemas.microsoft.com/office/drawing/2014/main" id="{9F109EE2-8D64-254B-BD52-645FBC5FCAC4}"/>
              </a:ext>
            </a:extLst>
          </p:cNvPr>
          <p:cNvSpPr/>
          <p:nvPr/>
        </p:nvSpPr>
        <p:spPr bwMode="auto">
          <a:xfrm>
            <a:off x="3107085" y="3310310"/>
            <a:ext cx="8329103" cy="216000"/>
          </a:xfrm>
          <a:prstGeom prst="homePlate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08000" tIns="38100" rIns="38100" bIns="38100" spcCol="38100" anchor="ctr">
            <a:no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200" b="1" kern="0">
                <a:solidFill>
                  <a:srgbClr val="FFFFFF"/>
                </a:solidFill>
                <a:latin typeface="Arial Narrow" panose="020B0604020202020204" pitchFamily="34" charset="0"/>
                <a:ea typeface="Helvetica Light"/>
                <a:cs typeface="Arial Narrow" panose="020B0604020202020204" pitchFamily="34" charset="0"/>
                <a:sym typeface="Helvetica Light"/>
              </a:rPr>
              <a:t>TASK 05</a:t>
            </a:r>
            <a:endParaRPr lang="ru-RU" sz="1200" b="1" kern="0">
              <a:solidFill>
                <a:srgbClr val="FFFFFF"/>
              </a:solidFill>
              <a:latin typeface="Arial Narrow" panose="020B0604020202020204" pitchFamily="34" charset="0"/>
              <a:ea typeface="Helvetica Light"/>
              <a:cs typeface="Arial Narrow" panose="020B0604020202020204" pitchFamily="34" charset="0"/>
              <a:sym typeface="Helvetica Light"/>
            </a:endParaRPr>
          </a:p>
        </p:txBody>
      </p:sp>
      <p:sp>
        <p:nvSpPr>
          <p:cNvPr id="24" name="Пятиугольник 74">
            <a:extLst>
              <a:ext uri="{FF2B5EF4-FFF2-40B4-BE49-F238E27FC236}">
                <a16:creationId xmlns:a16="http://schemas.microsoft.com/office/drawing/2014/main" id="{E7095D7D-1A6D-3A43-B625-0558EF270D7D}"/>
              </a:ext>
            </a:extLst>
          </p:cNvPr>
          <p:cNvSpPr/>
          <p:nvPr/>
        </p:nvSpPr>
        <p:spPr bwMode="auto">
          <a:xfrm>
            <a:off x="1677368" y="3047191"/>
            <a:ext cx="4351473" cy="216000"/>
          </a:xfrm>
          <a:prstGeom prst="homePlat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08000" tIns="38100" rIns="38100" bIns="38100" spcCol="38100" anchor="ctr">
            <a:no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200" b="1" kern="0">
                <a:solidFill>
                  <a:srgbClr val="FFFFFF"/>
                </a:solidFill>
                <a:latin typeface="Arial Narrow" panose="020B0604020202020204" pitchFamily="34" charset="0"/>
                <a:ea typeface="Helvetica Light"/>
                <a:cs typeface="Arial Narrow" panose="020B0604020202020204" pitchFamily="34" charset="0"/>
                <a:sym typeface="Helvetica Light"/>
              </a:rPr>
              <a:t>TASK 02</a:t>
            </a:r>
            <a:endParaRPr lang="ru-RU" sz="1200" b="1" kern="0">
              <a:solidFill>
                <a:srgbClr val="FFFFFF"/>
              </a:solidFill>
              <a:latin typeface="Arial Narrow" panose="020B0604020202020204" pitchFamily="34" charset="0"/>
              <a:ea typeface="Helvetica Light"/>
              <a:cs typeface="Arial Narrow" panose="020B0604020202020204" pitchFamily="34" charset="0"/>
              <a:sym typeface="Helvetica Light"/>
            </a:endParaRPr>
          </a:p>
        </p:txBody>
      </p:sp>
      <p:sp>
        <p:nvSpPr>
          <p:cNvPr id="25" name="Пятиугольник 74">
            <a:extLst>
              <a:ext uri="{FF2B5EF4-FFF2-40B4-BE49-F238E27FC236}">
                <a16:creationId xmlns:a16="http://schemas.microsoft.com/office/drawing/2014/main" id="{B5A6D8C7-9ABB-4E49-9FDB-EC78EBE5D2D4}"/>
              </a:ext>
            </a:extLst>
          </p:cNvPr>
          <p:cNvSpPr/>
          <p:nvPr/>
        </p:nvSpPr>
        <p:spPr bwMode="auto">
          <a:xfrm>
            <a:off x="4014061" y="3667122"/>
            <a:ext cx="3990814" cy="216000"/>
          </a:xfrm>
          <a:prstGeom prst="homePlat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08000" tIns="38100" rIns="38100" bIns="38100" spcCol="38100" anchor="ctr">
            <a:no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200" b="1" kern="0">
                <a:solidFill>
                  <a:srgbClr val="FFFFFF"/>
                </a:solidFill>
                <a:latin typeface="Arial Narrow" panose="020B0604020202020204" pitchFamily="34" charset="0"/>
                <a:ea typeface="Helvetica Light"/>
                <a:cs typeface="Arial Narrow" panose="020B0604020202020204" pitchFamily="34" charset="0"/>
                <a:sym typeface="Helvetica Light"/>
              </a:rPr>
              <a:t>TASK 09</a:t>
            </a:r>
            <a:endParaRPr lang="ru-RU" sz="1200" b="1" kern="0">
              <a:solidFill>
                <a:srgbClr val="FFFFFF"/>
              </a:solidFill>
              <a:latin typeface="Arial Narrow" panose="020B0604020202020204" pitchFamily="34" charset="0"/>
              <a:ea typeface="Helvetica Light"/>
              <a:cs typeface="Arial Narrow" panose="020B0604020202020204" pitchFamily="34" charset="0"/>
              <a:sym typeface="Helvetica Light"/>
            </a:endParaRPr>
          </a:p>
        </p:txBody>
      </p:sp>
      <p:sp>
        <p:nvSpPr>
          <p:cNvPr id="27" name="Пятиугольник 74">
            <a:extLst>
              <a:ext uri="{FF2B5EF4-FFF2-40B4-BE49-F238E27FC236}">
                <a16:creationId xmlns:a16="http://schemas.microsoft.com/office/drawing/2014/main" id="{4E1018EB-7CAE-7E45-8E1A-0B66A1671BA0}"/>
              </a:ext>
            </a:extLst>
          </p:cNvPr>
          <p:cNvSpPr/>
          <p:nvPr/>
        </p:nvSpPr>
        <p:spPr bwMode="auto">
          <a:xfrm>
            <a:off x="2347994" y="4279306"/>
            <a:ext cx="2975674" cy="216000"/>
          </a:xfrm>
          <a:prstGeom prst="homePlat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08000" tIns="38100" rIns="38100" bIns="38100" spcCol="38100" anchor="ctr">
            <a:no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200" b="1" kern="0">
                <a:solidFill>
                  <a:srgbClr val="FFFFFF"/>
                </a:solidFill>
                <a:latin typeface="Arial Narrow" panose="020B0604020202020204" pitchFamily="34" charset="0"/>
                <a:ea typeface="Helvetica Light"/>
                <a:cs typeface="Arial Narrow" panose="020B0604020202020204" pitchFamily="34" charset="0"/>
                <a:sym typeface="Helvetica Light"/>
              </a:rPr>
              <a:t>TASK 04</a:t>
            </a:r>
            <a:endParaRPr lang="ru-RU" sz="1200" b="1" kern="0">
              <a:solidFill>
                <a:srgbClr val="FFFFFF"/>
              </a:solidFill>
              <a:latin typeface="Arial Narrow" panose="020B0604020202020204" pitchFamily="34" charset="0"/>
              <a:ea typeface="Helvetica Light"/>
              <a:cs typeface="Arial Narrow" panose="020B0604020202020204" pitchFamily="34" charset="0"/>
              <a:sym typeface="Helvetica Light"/>
            </a:endParaRPr>
          </a:p>
        </p:txBody>
      </p:sp>
      <p:sp>
        <p:nvSpPr>
          <p:cNvPr id="28" name="Пятиугольник 74">
            <a:extLst>
              <a:ext uri="{FF2B5EF4-FFF2-40B4-BE49-F238E27FC236}">
                <a16:creationId xmlns:a16="http://schemas.microsoft.com/office/drawing/2014/main" id="{476D5AFB-59AD-1345-826A-DD3E8348F814}"/>
              </a:ext>
            </a:extLst>
          </p:cNvPr>
          <p:cNvSpPr/>
          <p:nvPr/>
        </p:nvSpPr>
        <p:spPr bwMode="auto">
          <a:xfrm>
            <a:off x="9023565" y="4589272"/>
            <a:ext cx="2646659" cy="216000"/>
          </a:xfrm>
          <a:prstGeom prst="homePlat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08000" tIns="38100" rIns="38100" bIns="38100" spcCol="38100" anchor="ctr">
            <a:no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200" b="1" kern="0">
                <a:solidFill>
                  <a:srgbClr val="FFFFFF"/>
                </a:solidFill>
                <a:latin typeface="Arial Narrow" panose="020B0604020202020204" pitchFamily="34" charset="0"/>
                <a:ea typeface="Helvetica Light"/>
                <a:cs typeface="Arial Narrow" panose="020B0604020202020204" pitchFamily="34" charset="0"/>
                <a:sym typeface="Helvetica Light"/>
              </a:rPr>
              <a:t>TASK 13</a:t>
            </a:r>
            <a:endParaRPr lang="ru-RU" sz="1200" b="1" kern="0">
              <a:solidFill>
                <a:srgbClr val="FFFFFF"/>
              </a:solidFill>
              <a:latin typeface="Arial Narrow" panose="020B0604020202020204" pitchFamily="34" charset="0"/>
              <a:ea typeface="Helvetica Light"/>
              <a:cs typeface="Arial Narrow" panose="020B0604020202020204" pitchFamily="34" charset="0"/>
              <a:sym typeface="Helvetica Light"/>
            </a:endParaRPr>
          </a:p>
        </p:txBody>
      </p:sp>
      <p:sp>
        <p:nvSpPr>
          <p:cNvPr id="29" name="Пятиугольник 74">
            <a:extLst>
              <a:ext uri="{FF2B5EF4-FFF2-40B4-BE49-F238E27FC236}">
                <a16:creationId xmlns:a16="http://schemas.microsoft.com/office/drawing/2014/main" id="{E22C32DE-1225-924D-B73E-D753C5E0D5D1}"/>
              </a:ext>
            </a:extLst>
          </p:cNvPr>
          <p:cNvSpPr/>
          <p:nvPr/>
        </p:nvSpPr>
        <p:spPr bwMode="auto">
          <a:xfrm>
            <a:off x="3343435" y="4891491"/>
            <a:ext cx="6002043" cy="216000"/>
          </a:xfrm>
          <a:prstGeom prst="homePlat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08000" tIns="38100" rIns="38100" bIns="38100" spcCol="38100" anchor="ctr">
            <a:no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200" b="1" kern="0">
                <a:solidFill>
                  <a:srgbClr val="FFFFFF"/>
                </a:solidFill>
                <a:latin typeface="Arial Narrow" panose="020B0604020202020204" pitchFamily="34" charset="0"/>
                <a:ea typeface="Helvetica Light"/>
                <a:cs typeface="Arial Narrow" panose="020B0604020202020204" pitchFamily="34" charset="0"/>
                <a:sym typeface="Helvetica Light"/>
              </a:rPr>
              <a:t>TASK 06</a:t>
            </a:r>
            <a:endParaRPr lang="ru-RU" sz="1200" b="1" kern="0">
              <a:solidFill>
                <a:srgbClr val="FFFFFF"/>
              </a:solidFill>
              <a:latin typeface="Arial Narrow" panose="020B0604020202020204" pitchFamily="34" charset="0"/>
              <a:ea typeface="Helvetica Light"/>
              <a:cs typeface="Arial Narrow" panose="020B0604020202020204" pitchFamily="34" charset="0"/>
              <a:sym typeface="Helvetica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EF4B01-DEE0-1F43-9BED-D628CB0FFF25}"/>
              </a:ext>
            </a:extLst>
          </p:cNvPr>
          <p:cNvSpPr/>
          <p:nvPr/>
        </p:nvSpPr>
        <p:spPr>
          <a:xfrm>
            <a:off x="455645" y="5671706"/>
            <a:ext cx="178230" cy="1782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84CB1C-9471-584F-A018-97954325B9C9}"/>
              </a:ext>
            </a:extLst>
          </p:cNvPr>
          <p:cNvSpPr txBox="1"/>
          <p:nvPr/>
        </p:nvSpPr>
        <p:spPr>
          <a:xfrm>
            <a:off x="735391" y="5677867"/>
            <a:ext cx="210854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/>
              <a:t>Legend 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2076B11-D596-504F-9256-3F3FE5496C66}"/>
              </a:ext>
            </a:extLst>
          </p:cNvPr>
          <p:cNvSpPr/>
          <p:nvPr/>
        </p:nvSpPr>
        <p:spPr>
          <a:xfrm>
            <a:off x="3017970" y="5671706"/>
            <a:ext cx="178230" cy="1782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CCE797-D6D0-6741-845E-ECBBE8E436C3}"/>
              </a:ext>
            </a:extLst>
          </p:cNvPr>
          <p:cNvSpPr txBox="1"/>
          <p:nvPr/>
        </p:nvSpPr>
        <p:spPr>
          <a:xfrm>
            <a:off x="3297716" y="5677867"/>
            <a:ext cx="210854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/>
              <a:t>Legend 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6DBAACD-9346-DE45-946E-792A85D565AC}"/>
              </a:ext>
            </a:extLst>
          </p:cNvPr>
          <p:cNvSpPr/>
          <p:nvPr/>
        </p:nvSpPr>
        <p:spPr>
          <a:xfrm>
            <a:off x="5632080" y="5671706"/>
            <a:ext cx="178230" cy="1782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BAE67DC-C064-CB4A-A3CC-282F5D184358}"/>
              </a:ext>
            </a:extLst>
          </p:cNvPr>
          <p:cNvSpPr txBox="1"/>
          <p:nvPr/>
        </p:nvSpPr>
        <p:spPr>
          <a:xfrm>
            <a:off x="5911826" y="5677867"/>
            <a:ext cx="210854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/>
              <a:t>Legend 3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FB7BC4B-2CD3-0041-A319-6911ED494EB3}"/>
              </a:ext>
            </a:extLst>
          </p:cNvPr>
          <p:cNvSpPr/>
          <p:nvPr/>
        </p:nvSpPr>
        <p:spPr>
          <a:xfrm>
            <a:off x="8194405" y="5671706"/>
            <a:ext cx="178230" cy="1782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3DAD278-0131-874A-933F-0FC32751031C}"/>
              </a:ext>
            </a:extLst>
          </p:cNvPr>
          <p:cNvSpPr txBox="1"/>
          <p:nvPr/>
        </p:nvSpPr>
        <p:spPr>
          <a:xfrm>
            <a:off x="8474151" y="5677867"/>
            <a:ext cx="210854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/>
              <a:t>Legend 4</a:t>
            </a:r>
          </a:p>
        </p:txBody>
      </p:sp>
    </p:spTree>
    <p:extLst>
      <p:ext uri="{BB962C8B-B14F-4D97-AF65-F5344CB8AC3E}">
        <p14:creationId xmlns:p14="http://schemas.microsoft.com/office/powerpoint/2010/main" val="4240694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250A5A5-B9CF-443B-93CC-54E5570DA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DDC5B3-36CC-0149-8100-CD20A8BC8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AFCC08-8FFD-8E47-9952-B48695706F9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8E645A2-A3D1-184F-A0D0-F317552400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38EDBA0-9321-D845-A9DA-30E96F32B8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4582960-AA25-CE49-B6C3-B4E973DF7C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ADB4B13-24DF-C046-A8D3-7DC44A25E9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9F62DEB-8CB1-0744-BE71-76CC4569E8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9DA537D-1B94-604E-A014-AB55CE19D19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A0ADFE7-CDFD-7444-8EA9-791CD3F3D63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B12987D-7595-F442-B631-96BBBCEB2D4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5676C2D9-F316-9540-9578-24A5F877B17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8964480F-A26E-404C-9BA0-980D77E02FB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865D9322-7D3F-6140-B7A8-930AA424BAC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D3B39FD9-D95D-0D47-94A4-71F540872A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7BF6E79B-0865-C741-83EE-4E9B0152384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3" name="Пятиугольник 74">
            <a:extLst>
              <a:ext uri="{FF2B5EF4-FFF2-40B4-BE49-F238E27FC236}">
                <a16:creationId xmlns:a16="http://schemas.microsoft.com/office/drawing/2014/main" id="{FD4DA483-137F-FF45-9D27-E5D4F6D6C8B0}"/>
              </a:ext>
            </a:extLst>
          </p:cNvPr>
          <p:cNvSpPr/>
          <p:nvPr/>
        </p:nvSpPr>
        <p:spPr bwMode="auto">
          <a:xfrm>
            <a:off x="1855598" y="1846072"/>
            <a:ext cx="2975674" cy="216000"/>
          </a:xfrm>
          <a:prstGeom prst="homePlat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08000" tIns="38100" rIns="38100" bIns="38100" spcCol="38100" anchor="ctr">
            <a:no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200" b="1" kern="0">
                <a:solidFill>
                  <a:srgbClr val="FFFFFF"/>
                </a:solidFill>
                <a:latin typeface="Arial Narrow" panose="020B0604020202020204" pitchFamily="34" charset="0"/>
                <a:ea typeface="Helvetica Light"/>
                <a:cs typeface="Arial Narrow" panose="020B0604020202020204" pitchFamily="34" charset="0"/>
                <a:sym typeface="Helvetica Light"/>
              </a:rPr>
              <a:t>TASK 01</a:t>
            </a:r>
            <a:endParaRPr lang="ru-RU" sz="1200" b="1" kern="0">
              <a:solidFill>
                <a:srgbClr val="FFFFFF"/>
              </a:solidFill>
              <a:latin typeface="Arial Narrow" panose="020B0604020202020204" pitchFamily="34" charset="0"/>
              <a:ea typeface="Helvetica Light"/>
              <a:cs typeface="Arial Narrow" panose="020B0604020202020204" pitchFamily="34" charset="0"/>
              <a:sym typeface="Helvetica Light"/>
            </a:endParaRPr>
          </a:p>
        </p:txBody>
      </p:sp>
      <p:sp>
        <p:nvSpPr>
          <p:cNvPr id="15" name="Пятиугольник 74">
            <a:extLst>
              <a:ext uri="{FF2B5EF4-FFF2-40B4-BE49-F238E27FC236}">
                <a16:creationId xmlns:a16="http://schemas.microsoft.com/office/drawing/2014/main" id="{A2E00356-EAA6-F84A-BFE8-00BA5D5A73D8}"/>
              </a:ext>
            </a:extLst>
          </p:cNvPr>
          <p:cNvSpPr/>
          <p:nvPr/>
        </p:nvSpPr>
        <p:spPr bwMode="auto">
          <a:xfrm>
            <a:off x="3481176" y="2156039"/>
            <a:ext cx="2477564" cy="216000"/>
          </a:xfrm>
          <a:prstGeom prst="homePlate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08000" tIns="38100" rIns="38100" bIns="38100" spcCol="38100" anchor="ctr">
            <a:no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200" b="1" kern="0">
                <a:solidFill>
                  <a:srgbClr val="FFFFFF"/>
                </a:solidFill>
                <a:latin typeface="Arial Narrow" panose="020B0604020202020204" pitchFamily="34" charset="0"/>
                <a:ea typeface="Helvetica Light"/>
                <a:cs typeface="Arial Narrow" panose="020B0604020202020204" pitchFamily="34" charset="0"/>
                <a:sym typeface="Helvetica Light"/>
              </a:rPr>
              <a:t>TASK 07</a:t>
            </a:r>
            <a:endParaRPr lang="ru-RU" sz="1200" b="1" kern="0">
              <a:solidFill>
                <a:srgbClr val="FFFFFF"/>
              </a:solidFill>
              <a:latin typeface="Arial Narrow" panose="020B0604020202020204" pitchFamily="34" charset="0"/>
              <a:ea typeface="Helvetica Light"/>
              <a:cs typeface="Arial Narrow" panose="020B0604020202020204" pitchFamily="34" charset="0"/>
              <a:sym typeface="Helvetica Light"/>
            </a:endParaRPr>
          </a:p>
        </p:txBody>
      </p:sp>
      <p:sp>
        <p:nvSpPr>
          <p:cNvPr id="19" name="Пятиугольник 74">
            <a:extLst>
              <a:ext uri="{FF2B5EF4-FFF2-40B4-BE49-F238E27FC236}">
                <a16:creationId xmlns:a16="http://schemas.microsoft.com/office/drawing/2014/main" id="{16540A09-49E0-F249-B29F-6AD77A3AA24B}"/>
              </a:ext>
            </a:extLst>
          </p:cNvPr>
          <p:cNvSpPr/>
          <p:nvPr/>
        </p:nvSpPr>
        <p:spPr bwMode="auto">
          <a:xfrm>
            <a:off x="2351544" y="3977089"/>
            <a:ext cx="1972175" cy="216000"/>
          </a:xfrm>
          <a:prstGeom prst="homePlat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08000" tIns="38100" rIns="38100" bIns="38100" spcCol="38100" anchor="ctr">
            <a:no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200" b="1" kern="0">
                <a:solidFill>
                  <a:srgbClr val="FFFFFF"/>
                </a:solidFill>
                <a:latin typeface="Arial Narrow" panose="020B0604020202020204" pitchFamily="34" charset="0"/>
                <a:ea typeface="Helvetica Light"/>
                <a:cs typeface="Arial Narrow" panose="020B0604020202020204" pitchFamily="34" charset="0"/>
                <a:sym typeface="Helvetica Light"/>
              </a:rPr>
              <a:t>TASK 03</a:t>
            </a:r>
            <a:endParaRPr lang="ru-RU" sz="1200" b="1" kern="0">
              <a:solidFill>
                <a:srgbClr val="FFFFFF"/>
              </a:solidFill>
              <a:latin typeface="Arial Narrow" panose="020B0604020202020204" pitchFamily="34" charset="0"/>
              <a:ea typeface="Helvetica Light"/>
              <a:cs typeface="Arial Narrow" panose="020B0604020202020204" pitchFamily="34" charset="0"/>
              <a:sym typeface="Helvetica Light"/>
            </a:endParaRPr>
          </a:p>
        </p:txBody>
      </p:sp>
      <p:sp>
        <p:nvSpPr>
          <p:cNvPr id="20" name="Пятиугольник 74">
            <a:extLst>
              <a:ext uri="{FF2B5EF4-FFF2-40B4-BE49-F238E27FC236}">
                <a16:creationId xmlns:a16="http://schemas.microsoft.com/office/drawing/2014/main" id="{2D6D39FE-9D95-7F42-8658-3E043679FD3B}"/>
              </a:ext>
            </a:extLst>
          </p:cNvPr>
          <p:cNvSpPr/>
          <p:nvPr/>
        </p:nvSpPr>
        <p:spPr bwMode="auto">
          <a:xfrm>
            <a:off x="5346915" y="5201455"/>
            <a:ext cx="4687261" cy="216000"/>
          </a:xfrm>
          <a:prstGeom prst="homePlat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08000" tIns="38100" rIns="38100" bIns="38100" spcCol="38100" anchor="ctr">
            <a:no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200" b="1" kern="0">
                <a:solidFill>
                  <a:srgbClr val="FFFFFF"/>
                </a:solidFill>
                <a:latin typeface="Arial Narrow" panose="020B0604020202020204" pitchFamily="34" charset="0"/>
                <a:ea typeface="Helvetica Light"/>
                <a:cs typeface="Arial Narrow" panose="020B0604020202020204" pitchFamily="34" charset="0"/>
                <a:sym typeface="Helvetica Light"/>
              </a:rPr>
              <a:t>TASK 11</a:t>
            </a:r>
            <a:endParaRPr lang="ru-RU" sz="1200" b="1" kern="0">
              <a:solidFill>
                <a:srgbClr val="FFFFFF"/>
              </a:solidFill>
              <a:latin typeface="Arial Narrow" panose="020B0604020202020204" pitchFamily="34" charset="0"/>
              <a:ea typeface="Helvetica Light"/>
              <a:cs typeface="Arial Narrow" panose="020B0604020202020204" pitchFamily="34" charset="0"/>
              <a:sym typeface="Helvetica Light"/>
            </a:endParaRPr>
          </a:p>
        </p:txBody>
      </p:sp>
      <p:sp>
        <p:nvSpPr>
          <p:cNvPr id="21" name="Пятиугольник 74">
            <a:extLst>
              <a:ext uri="{FF2B5EF4-FFF2-40B4-BE49-F238E27FC236}">
                <a16:creationId xmlns:a16="http://schemas.microsoft.com/office/drawing/2014/main" id="{9213BA56-5812-7F43-A4CC-AD8F7A79CA64}"/>
              </a:ext>
            </a:extLst>
          </p:cNvPr>
          <p:cNvSpPr/>
          <p:nvPr/>
        </p:nvSpPr>
        <p:spPr bwMode="auto">
          <a:xfrm>
            <a:off x="3481175" y="2442758"/>
            <a:ext cx="6002043" cy="216000"/>
          </a:xfrm>
          <a:prstGeom prst="homePlat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08000" tIns="38100" rIns="38100" bIns="38100" spcCol="38100" anchor="ctr">
            <a:no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200" b="1" kern="0">
                <a:solidFill>
                  <a:srgbClr val="FFFFFF"/>
                </a:solidFill>
                <a:latin typeface="Arial Narrow" panose="020B0604020202020204" pitchFamily="34" charset="0"/>
                <a:ea typeface="Helvetica Light"/>
                <a:cs typeface="Arial Narrow" panose="020B0604020202020204" pitchFamily="34" charset="0"/>
                <a:sym typeface="Helvetica Light"/>
              </a:rPr>
              <a:t>TASK 08</a:t>
            </a:r>
            <a:endParaRPr lang="ru-RU" sz="1200" b="1" kern="0">
              <a:solidFill>
                <a:srgbClr val="FFFFFF"/>
              </a:solidFill>
              <a:latin typeface="Arial Narrow" panose="020B0604020202020204" pitchFamily="34" charset="0"/>
              <a:ea typeface="Helvetica Light"/>
              <a:cs typeface="Arial Narrow" panose="020B0604020202020204" pitchFamily="34" charset="0"/>
              <a:sym typeface="Helvetica Light"/>
            </a:endParaRPr>
          </a:p>
        </p:txBody>
      </p:sp>
      <p:sp>
        <p:nvSpPr>
          <p:cNvPr id="22" name="Пятиугольник 74">
            <a:extLst>
              <a:ext uri="{FF2B5EF4-FFF2-40B4-BE49-F238E27FC236}">
                <a16:creationId xmlns:a16="http://schemas.microsoft.com/office/drawing/2014/main" id="{5F995514-ECF3-664A-86DD-326C1B3D2FC3}"/>
              </a:ext>
            </a:extLst>
          </p:cNvPr>
          <p:cNvSpPr/>
          <p:nvPr/>
        </p:nvSpPr>
        <p:spPr bwMode="auto">
          <a:xfrm>
            <a:off x="6770336" y="2737225"/>
            <a:ext cx="3026368" cy="216000"/>
          </a:xfrm>
          <a:prstGeom prst="homePlat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08000" tIns="38100" rIns="38100" bIns="38100" spcCol="38100" anchor="ctr">
            <a:no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200" b="1" kern="0">
                <a:solidFill>
                  <a:srgbClr val="FFFFFF"/>
                </a:solidFill>
                <a:latin typeface="Arial Narrow" panose="020B0604020202020204" pitchFamily="34" charset="0"/>
                <a:ea typeface="Helvetica Light"/>
                <a:cs typeface="Arial Narrow" panose="020B0604020202020204" pitchFamily="34" charset="0"/>
                <a:sym typeface="Helvetica Light"/>
              </a:rPr>
              <a:t>TASK 12</a:t>
            </a:r>
            <a:endParaRPr lang="ru-RU" sz="1200" b="1" kern="0">
              <a:solidFill>
                <a:srgbClr val="FFFFFF"/>
              </a:solidFill>
              <a:latin typeface="Arial Narrow" panose="020B0604020202020204" pitchFamily="34" charset="0"/>
              <a:ea typeface="Helvetica Light"/>
              <a:cs typeface="Arial Narrow" panose="020B0604020202020204" pitchFamily="34" charset="0"/>
              <a:sym typeface="Helvetica Light"/>
            </a:endParaRPr>
          </a:p>
        </p:txBody>
      </p:sp>
      <p:sp>
        <p:nvSpPr>
          <p:cNvPr id="23" name="Пятиугольник 74">
            <a:extLst>
              <a:ext uri="{FF2B5EF4-FFF2-40B4-BE49-F238E27FC236}">
                <a16:creationId xmlns:a16="http://schemas.microsoft.com/office/drawing/2014/main" id="{9F109EE2-8D64-254B-BD52-645FBC5FCAC4}"/>
              </a:ext>
            </a:extLst>
          </p:cNvPr>
          <p:cNvSpPr/>
          <p:nvPr/>
        </p:nvSpPr>
        <p:spPr bwMode="auto">
          <a:xfrm>
            <a:off x="2677162" y="3357158"/>
            <a:ext cx="8210860" cy="216000"/>
          </a:xfrm>
          <a:prstGeom prst="homePlate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08000" tIns="38100" rIns="38100" bIns="38100" spcCol="38100" anchor="ctr">
            <a:no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200" b="1" kern="0">
                <a:solidFill>
                  <a:srgbClr val="FFFFFF"/>
                </a:solidFill>
                <a:latin typeface="Arial Narrow" panose="020B0604020202020204" pitchFamily="34" charset="0"/>
                <a:ea typeface="Helvetica Light"/>
                <a:cs typeface="Arial Narrow" panose="020B0604020202020204" pitchFamily="34" charset="0"/>
                <a:sym typeface="Helvetica Light"/>
              </a:rPr>
              <a:t>TASK 05</a:t>
            </a:r>
            <a:endParaRPr lang="ru-RU" sz="1200" b="1" kern="0">
              <a:solidFill>
                <a:srgbClr val="FFFFFF"/>
              </a:solidFill>
              <a:latin typeface="Arial Narrow" panose="020B0604020202020204" pitchFamily="34" charset="0"/>
              <a:ea typeface="Helvetica Light"/>
              <a:cs typeface="Arial Narrow" panose="020B0604020202020204" pitchFamily="34" charset="0"/>
              <a:sym typeface="Helvetica Light"/>
            </a:endParaRPr>
          </a:p>
        </p:txBody>
      </p:sp>
      <p:sp>
        <p:nvSpPr>
          <p:cNvPr id="24" name="Пятиугольник 74">
            <a:extLst>
              <a:ext uri="{FF2B5EF4-FFF2-40B4-BE49-F238E27FC236}">
                <a16:creationId xmlns:a16="http://schemas.microsoft.com/office/drawing/2014/main" id="{E7095D7D-1A6D-3A43-B625-0558EF270D7D}"/>
              </a:ext>
            </a:extLst>
          </p:cNvPr>
          <p:cNvSpPr/>
          <p:nvPr/>
        </p:nvSpPr>
        <p:spPr bwMode="auto">
          <a:xfrm>
            <a:off x="1855598" y="3047191"/>
            <a:ext cx="4351473" cy="216000"/>
          </a:xfrm>
          <a:prstGeom prst="homePlat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08000" tIns="38100" rIns="38100" bIns="38100" spcCol="38100" anchor="ctr">
            <a:no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200" b="1" kern="0">
                <a:solidFill>
                  <a:srgbClr val="FFFFFF"/>
                </a:solidFill>
                <a:latin typeface="Arial Narrow" panose="020B0604020202020204" pitchFamily="34" charset="0"/>
                <a:ea typeface="Helvetica Light"/>
                <a:cs typeface="Arial Narrow" panose="020B0604020202020204" pitchFamily="34" charset="0"/>
                <a:sym typeface="Helvetica Light"/>
              </a:rPr>
              <a:t>TASK 02</a:t>
            </a:r>
            <a:endParaRPr lang="ru-RU" sz="1200" b="1" kern="0">
              <a:solidFill>
                <a:srgbClr val="FFFFFF"/>
              </a:solidFill>
              <a:latin typeface="Arial Narrow" panose="020B0604020202020204" pitchFamily="34" charset="0"/>
              <a:ea typeface="Helvetica Light"/>
              <a:cs typeface="Arial Narrow" panose="020B0604020202020204" pitchFamily="34" charset="0"/>
              <a:sym typeface="Helvetica Light"/>
            </a:endParaRPr>
          </a:p>
        </p:txBody>
      </p:sp>
      <p:sp>
        <p:nvSpPr>
          <p:cNvPr id="25" name="Пятиугольник 74">
            <a:extLst>
              <a:ext uri="{FF2B5EF4-FFF2-40B4-BE49-F238E27FC236}">
                <a16:creationId xmlns:a16="http://schemas.microsoft.com/office/drawing/2014/main" id="{B5A6D8C7-9ABB-4E49-9FDB-EC78EBE5D2D4}"/>
              </a:ext>
            </a:extLst>
          </p:cNvPr>
          <p:cNvSpPr/>
          <p:nvPr/>
        </p:nvSpPr>
        <p:spPr bwMode="auto">
          <a:xfrm>
            <a:off x="3481174" y="3667122"/>
            <a:ext cx="4100473" cy="216000"/>
          </a:xfrm>
          <a:prstGeom prst="homePlat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08000" tIns="38100" rIns="38100" bIns="38100" spcCol="38100" anchor="ctr">
            <a:no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200" b="1" kern="0">
                <a:solidFill>
                  <a:srgbClr val="FFFFFF"/>
                </a:solidFill>
                <a:latin typeface="Arial Narrow" panose="020B0604020202020204" pitchFamily="34" charset="0"/>
                <a:ea typeface="Helvetica Light"/>
                <a:cs typeface="Arial Narrow" panose="020B0604020202020204" pitchFamily="34" charset="0"/>
                <a:sym typeface="Helvetica Light"/>
              </a:rPr>
              <a:t>TASK 09</a:t>
            </a:r>
            <a:endParaRPr lang="ru-RU" sz="1200" b="1" kern="0">
              <a:solidFill>
                <a:srgbClr val="FFFFFF"/>
              </a:solidFill>
              <a:latin typeface="Arial Narrow" panose="020B0604020202020204" pitchFamily="34" charset="0"/>
              <a:ea typeface="Helvetica Light"/>
              <a:cs typeface="Arial Narrow" panose="020B0604020202020204" pitchFamily="34" charset="0"/>
              <a:sym typeface="Helvetica Light"/>
            </a:endParaRPr>
          </a:p>
        </p:txBody>
      </p:sp>
      <p:sp>
        <p:nvSpPr>
          <p:cNvPr id="27" name="Пятиугольник 74">
            <a:extLst>
              <a:ext uri="{FF2B5EF4-FFF2-40B4-BE49-F238E27FC236}">
                <a16:creationId xmlns:a16="http://schemas.microsoft.com/office/drawing/2014/main" id="{4E1018EB-7CAE-7E45-8E1A-0B66A1671BA0}"/>
              </a:ext>
            </a:extLst>
          </p:cNvPr>
          <p:cNvSpPr/>
          <p:nvPr/>
        </p:nvSpPr>
        <p:spPr bwMode="auto">
          <a:xfrm>
            <a:off x="2347994" y="4279306"/>
            <a:ext cx="3610746" cy="216000"/>
          </a:xfrm>
          <a:prstGeom prst="homePlat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08000" tIns="38100" rIns="38100" bIns="38100" spcCol="38100" anchor="ctr">
            <a:no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200" b="1" kern="0">
                <a:solidFill>
                  <a:srgbClr val="FFFFFF"/>
                </a:solidFill>
                <a:latin typeface="Arial Narrow" panose="020B0604020202020204" pitchFamily="34" charset="0"/>
                <a:ea typeface="Helvetica Light"/>
                <a:cs typeface="Arial Narrow" panose="020B0604020202020204" pitchFamily="34" charset="0"/>
                <a:sym typeface="Helvetica Light"/>
              </a:rPr>
              <a:t>TASK 04</a:t>
            </a:r>
            <a:endParaRPr lang="ru-RU" sz="1200" b="1" kern="0">
              <a:solidFill>
                <a:srgbClr val="FFFFFF"/>
              </a:solidFill>
              <a:latin typeface="Arial Narrow" panose="020B0604020202020204" pitchFamily="34" charset="0"/>
              <a:ea typeface="Helvetica Light"/>
              <a:cs typeface="Arial Narrow" panose="020B0604020202020204" pitchFamily="34" charset="0"/>
              <a:sym typeface="Helvetica Light"/>
            </a:endParaRPr>
          </a:p>
        </p:txBody>
      </p:sp>
      <p:sp>
        <p:nvSpPr>
          <p:cNvPr id="28" name="Пятиугольник 74">
            <a:extLst>
              <a:ext uri="{FF2B5EF4-FFF2-40B4-BE49-F238E27FC236}">
                <a16:creationId xmlns:a16="http://schemas.microsoft.com/office/drawing/2014/main" id="{476D5AFB-59AD-1345-826A-DD3E8348F814}"/>
              </a:ext>
            </a:extLst>
          </p:cNvPr>
          <p:cNvSpPr/>
          <p:nvPr/>
        </p:nvSpPr>
        <p:spPr bwMode="auto">
          <a:xfrm>
            <a:off x="9222723" y="4589272"/>
            <a:ext cx="2447501" cy="216000"/>
          </a:xfrm>
          <a:prstGeom prst="homePlat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08000" tIns="38100" rIns="38100" bIns="38100" spcCol="38100" anchor="ctr">
            <a:no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200" b="1" kern="0">
                <a:solidFill>
                  <a:srgbClr val="FFFFFF"/>
                </a:solidFill>
                <a:latin typeface="Arial Narrow" panose="020B0604020202020204" pitchFamily="34" charset="0"/>
                <a:ea typeface="Helvetica Light"/>
                <a:cs typeface="Arial Narrow" panose="020B0604020202020204" pitchFamily="34" charset="0"/>
                <a:sym typeface="Helvetica Light"/>
              </a:rPr>
              <a:t>TASK 13</a:t>
            </a:r>
            <a:endParaRPr lang="ru-RU" sz="1200" b="1" kern="0">
              <a:solidFill>
                <a:srgbClr val="FFFFFF"/>
              </a:solidFill>
              <a:latin typeface="Arial Narrow" panose="020B0604020202020204" pitchFamily="34" charset="0"/>
              <a:ea typeface="Helvetica Light"/>
              <a:cs typeface="Arial Narrow" panose="020B0604020202020204" pitchFamily="34" charset="0"/>
              <a:sym typeface="Helvetica Light"/>
            </a:endParaRPr>
          </a:p>
        </p:txBody>
      </p:sp>
      <p:sp>
        <p:nvSpPr>
          <p:cNvPr id="29" name="Пятиугольник 74">
            <a:extLst>
              <a:ext uri="{FF2B5EF4-FFF2-40B4-BE49-F238E27FC236}">
                <a16:creationId xmlns:a16="http://schemas.microsoft.com/office/drawing/2014/main" id="{E22C32DE-1225-924D-B73E-D753C5E0D5D1}"/>
              </a:ext>
            </a:extLst>
          </p:cNvPr>
          <p:cNvSpPr/>
          <p:nvPr/>
        </p:nvSpPr>
        <p:spPr bwMode="auto">
          <a:xfrm>
            <a:off x="3481175" y="4891491"/>
            <a:ext cx="7358401" cy="216000"/>
          </a:xfrm>
          <a:prstGeom prst="homePlat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08000" tIns="38100" rIns="38100" bIns="38100" spcCol="38100" anchor="ctr">
            <a:no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200" b="1" kern="0">
                <a:solidFill>
                  <a:srgbClr val="FFFFFF"/>
                </a:solidFill>
                <a:latin typeface="Arial Narrow" panose="020B0604020202020204" pitchFamily="34" charset="0"/>
                <a:ea typeface="Helvetica Light"/>
                <a:cs typeface="Arial Narrow" panose="020B0604020202020204" pitchFamily="34" charset="0"/>
                <a:sym typeface="Helvetica Light"/>
              </a:rPr>
              <a:t>TASK 06</a:t>
            </a:r>
            <a:endParaRPr lang="ru-RU" sz="1200" b="1" kern="0">
              <a:solidFill>
                <a:srgbClr val="FFFFFF"/>
              </a:solidFill>
              <a:latin typeface="Arial Narrow" panose="020B0604020202020204" pitchFamily="34" charset="0"/>
              <a:ea typeface="Helvetica Light"/>
              <a:cs typeface="Arial Narrow" panose="020B0604020202020204" pitchFamily="34" charset="0"/>
              <a:sym typeface="Helvetica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EF4B01-DEE0-1F43-9BED-D628CB0FFF25}"/>
              </a:ext>
            </a:extLst>
          </p:cNvPr>
          <p:cNvSpPr/>
          <p:nvPr/>
        </p:nvSpPr>
        <p:spPr>
          <a:xfrm>
            <a:off x="455645" y="5671706"/>
            <a:ext cx="178230" cy="1782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84CB1C-9471-584F-A018-97954325B9C9}"/>
              </a:ext>
            </a:extLst>
          </p:cNvPr>
          <p:cNvSpPr txBox="1"/>
          <p:nvPr/>
        </p:nvSpPr>
        <p:spPr>
          <a:xfrm>
            <a:off x="735391" y="5677867"/>
            <a:ext cx="210854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/>
              <a:t>Legend 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2076B11-D596-504F-9256-3F3FE5496C66}"/>
              </a:ext>
            </a:extLst>
          </p:cNvPr>
          <p:cNvSpPr/>
          <p:nvPr/>
        </p:nvSpPr>
        <p:spPr>
          <a:xfrm>
            <a:off x="3017970" y="5671706"/>
            <a:ext cx="178230" cy="1782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CCE797-D6D0-6741-845E-ECBBE8E436C3}"/>
              </a:ext>
            </a:extLst>
          </p:cNvPr>
          <p:cNvSpPr txBox="1"/>
          <p:nvPr/>
        </p:nvSpPr>
        <p:spPr>
          <a:xfrm>
            <a:off x="3297716" y="5677867"/>
            <a:ext cx="210854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/>
              <a:t>Legend 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6DBAACD-9346-DE45-946E-792A85D565AC}"/>
              </a:ext>
            </a:extLst>
          </p:cNvPr>
          <p:cNvSpPr/>
          <p:nvPr/>
        </p:nvSpPr>
        <p:spPr>
          <a:xfrm>
            <a:off x="5632080" y="5671706"/>
            <a:ext cx="178230" cy="1782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BAE67DC-C064-CB4A-A3CC-282F5D184358}"/>
              </a:ext>
            </a:extLst>
          </p:cNvPr>
          <p:cNvSpPr txBox="1"/>
          <p:nvPr/>
        </p:nvSpPr>
        <p:spPr>
          <a:xfrm>
            <a:off x="5911826" y="5677867"/>
            <a:ext cx="210854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/>
              <a:t>Legend 3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FB7BC4B-2CD3-0041-A319-6911ED494EB3}"/>
              </a:ext>
            </a:extLst>
          </p:cNvPr>
          <p:cNvSpPr/>
          <p:nvPr/>
        </p:nvSpPr>
        <p:spPr>
          <a:xfrm>
            <a:off x="8194405" y="5671706"/>
            <a:ext cx="178230" cy="1782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3DAD278-0131-874A-933F-0FC32751031C}"/>
              </a:ext>
            </a:extLst>
          </p:cNvPr>
          <p:cNvSpPr txBox="1"/>
          <p:nvPr/>
        </p:nvSpPr>
        <p:spPr>
          <a:xfrm>
            <a:off x="8474151" y="5677867"/>
            <a:ext cx="210854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/>
              <a:t>Legend 4</a:t>
            </a:r>
          </a:p>
        </p:txBody>
      </p:sp>
    </p:spTree>
    <p:extLst>
      <p:ext uri="{BB962C8B-B14F-4D97-AF65-F5344CB8AC3E}">
        <p14:creationId xmlns:p14="http://schemas.microsoft.com/office/powerpoint/2010/main" val="41160968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6AE7088-8AF1-4713-BE04-563D973E5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2540" y="0"/>
            <a:ext cx="5123410" cy="6858000"/>
          </a:xfrm>
        </p:spPr>
        <p:txBody>
          <a:bodyPr anchor="ctr"/>
          <a:lstStyle/>
          <a:p>
            <a:r>
              <a:rPr lang="en-US"/>
              <a:t>Tips for</a:t>
            </a:r>
            <a:br>
              <a:rPr lang="en-US"/>
            </a:br>
            <a:r>
              <a:rPr lang="en-US"/>
              <a:t>Table Data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D2DCCED-5B15-4335-847A-6D56813F2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9640" y="6317107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751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8ACA71D-062F-476F-8B16-9492C63AC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Table Color Treatment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F411477-8B60-44AC-9CA9-37B79D073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" y="1453515"/>
            <a:ext cx="2602230" cy="4305300"/>
          </a:xfrm>
        </p:spPr>
        <p:txBody>
          <a:bodyPr/>
          <a:lstStyle/>
          <a:p>
            <a:r>
              <a:rPr lang="en-US"/>
              <a:t>Tables with data should use this styling.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49B628E-86F3-4FE4-A43F-7BF2F42A90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Blue and Gray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12A8DE5-0D70-45C1-B3A9-5BED526D6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192915"/>
              </p:ext>
            </p:extLst>
          </p:nvPr>
        </p:nvGraphicFramePr>
        <p:xfrm>
          <a:off x="3470275" y="1453514"/>
          <a:ext cx="8128000" cy="40519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67185879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62172840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12631542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10763365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772136973"/>
                    </a:ext>
                  </a:extLst>
                </a:gridCol>
              </a:tblGrid>
              <a:tr h="675323">
                <a:tc>
                  <a:txBody>
                    <a:bodyPr/>
                    <a:lstStyle/>
                    <a:p>
                      <a:r>
                        <a:rPr lang="en-US"/>
                        <a:t>Title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Title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Title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Title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Title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080965"/>
                  </a:ext>
                </a:extLst>
              </a:tr>
              <a:tr h="675323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Object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8200758"/>
                  </a:ext>
                </a:extLst>
              </a:tr>
              <a:tr h="675323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Object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9188086"/>
                  </a:ext>
                </a:extLst>
              </a:tr>
              <a:tr h="675323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Object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7010273"/>
                  </a:ext>
                </a:extLst>
              </a:tr>
              <a:tr h="675323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Object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2434406"/>
                  </a:ext>
                </a:extLst>
              </a:tr>
              <a:tr h="675323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Object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9619329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78703-3754-4E6F-A496-F5DB80AA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2686" y="5667374"/>
            <a:ext cx="1369056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990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6AE7088-8AF1-4713-BE04-563D973E5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865" y="523875"/>
            <a:ext cx="7462194" cy="5810250"/>
          </a:xfrm>
        </p:spPr>
        <p:txBody>
          <a:bodyPr anchor="ctr"/>
          <a:lstStyle/>
          <a:p>
            <a:r>
              <a:rPr lang="en-US"/>
              <a:t>Equipment Walkaround</a:t>
            </a:r>
            <a:br>
              <a:rPr lang="en-US"/>
            </a:br>
            <a:r>
              <a:rPr lang="en-US"/>
              <a:t>Annotated Features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565A07F-DDF6-40D7-8798-DCCD01EDB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9640" y="6317107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638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61FF64-ACC3-4F4B-890E-A47FEC13A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Equipment Walkaround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660971-9FE7-45D3-8C01-CA811D1C1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" y="1577340"/>
            <a:ext cx="3068955" cy="4305300"/>
          </a:xfrm>
        </p:spPr>
        <p:txBody>
          <a:bodyPr/>
          <a:lstStyle/>
          <a:p>
            <a:r>
              <a:rPr lang="en-US"/>
              <a:t>Use the call out box styling barrowed from the maps and timeline template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47A75E-A352-430A-88B5-2B00382DF3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Spotlight Product Features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9EC2B84-C986-4FA7-83EC-CC5E8033EC1B}"/>
              </a:ext>
            </a:extLst>
          </p:cNvPr>
          <p:cNvGrpSpPr/>
          <p:nvPr/>
        </p:nvGrpSpPr>
        <p:grpSpPr>
          <a:xfrm>
            <a:off x="4800600" y="233014"/>
            <a:ext cx="6968772" cy="5701311"/>
            <a:chOff x="4437322" y="251530"/>
            <a:chExt cx="7032074" cy="5753100"/>
          </a:xfrm>
        </p:grpSpPr>
        <p:pic>
          <p:nvPicPr>
            <p:cNvPr id="9" name="Picture 8" descr="A picture containing lawn mower, transport&#10;&#10;Description automatically generated">
              <a:extLst>
                <a:ext uri="{FF2B5EF4-FFF2-40B4-BE49-F238E27FC236}">
                  <a16:creationId xmlns:a16="http://schemas.microsoft.com/office/drawing/2014/main" id="{7F04B4F9-2A98-43B8-9EC6-244EB3528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34098" y="251530"/>
              <a:ext cx="3048104" cy="5753100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97A54BA-F69E-41B9-AC66-249EFB8E13C2}"/>
                </a:ext>
              </a:extLst>
            </p:cNvPr>
            <p:cNvGrpSpPr/>
            <p:nvPr/>
          </p:nvGrpSpPr>
          <p:grpSpPr>
            <a:xfrm>
              <a:off x="4437322" y="707642"/>
              <a:ext cx="7032074" cy="4986898"/>
              <a:chOff x="4437322" y="707642"/>
              <a:chExt cx="7032074" cy="4986898"/>
            </a:xfrm>
          </p:grpSpPr>
          <p:cxnSp>
            <p:nvCxnSpPr>
              <p:cNvPr id="6" name="Connector: Elbow 5">
                <a:extLst>
                  <a:ext uri="{FF2B5EF4-FFF2-40B4-BE49-F238E27FC236}">
                    <a16:creationId xmlns:a16="http://schemas.microsoft.com/office/drawing/2014/main" id="{0830D96B-F9C1-4396-9E4C-9CE24AFC46E2}"/>
                  </a:ext>
                </a:extLst>
              </p:cNvPr>
              <p:cNvCxnSpPr>
                <a:cxnSpLocks/>
                <a:stCxn id="7" idx="0"/>
              </p:cNvCxnSpPr>
              <p:nvPr/>
            </p:nvCxnSpPr>
            <p:spPr>
              <a:xfrm rot="5400000" flipH="1" flipV="1">
                <a:off x="5638201" y="536514"/>
                <a:ext cx="705313" cy="1543785"/>
              </a:xfrm>
              <a:prstGeom prst="bentConnector2">
                <a:avLst/>
              </a:prstGeom>
              <a:ln w="12700"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FA31A6A-1ED0-4782-BF3F-60A8F2E38391}"/>
                  </a:ext>
                </a:extLst>
              </p:cNvPr>
              <p:cNvSpPr/>
              <p:nvPr/>
            </p:nvSpPr>
            <p:spPr>
              <a:xfrm>
                <a:off x="4568089" y="1661063"/>
                <a:ext cx="1301750" cy="72258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AutoFit/>
              </a:bodyPr>
              <a:lstStyle/>
              <a:p>
                <a:r>
                  <a:rPr lang="en-US" b="1">
                    <a:solidFill>
                      <a:schemeClr val="bg2"/>
                    </a:solidFill>
                  </a:rPr>
                  <a:t>Title</a:t>
                </a:r>
              </a:p>
              <a:p>
                <a:r>
                  <a:rPr lang="en-US" sz="1400">
                    <a:solidFill>
                      <a:schemeClr val="accent2"/>
                    </a:solidFill>
                  </a:rPr>
                  <a:t>Body Copy</a:t>
                </a:r>
              </a:p>
            </p:txBody>
          </p:sp>
          <p:cxnSp>
            <p:nvCxnSpPr>
              <p:cNvPr id="14" name="Connector: Elbow 13">
                <a:extLst>
                  <a:ext uri="{FF2B5EF4-FFF2-40B4-BE49-F238E27FC236}">
                    <a16:creationId xmlns:a16="http://schemas.microsoft.com/office/drawing/2014/main" id="{B8E5CA2B-3DA7-4AB5-9146-AA4E6BE9337B}"/>
                  </a:ext>
                </a:extLst>
              </p:cNvPr>
              <p:cNvCxnSpPr>
                <a:cxnSpLocks/>
                <a:stCxn id="15" idx="1"/>
              </p:cNvCxnSpPr>
              <p:nvPr/>
            </p:nvCxnSpPr>
            <p:spPr>
              <a:xfrm rot="10800000">
                <a:off x="7557778" y="707642"/>
                <a:ext cx="1266118" cy="361294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accent2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CDED1FF-8621-48DA-BE17-65F1EAADA486}"/>
                  </a:ext>
                </a:extLst>
              </p:cNvPr>
              <p:cNvSpPr/>
              <p:nvPr/>
            </p:nvSpPr>
            <p:spPr>
              <a:xfrm>
                <a:off x="8823895" y="707642"/>
                <a:ext cx="1301750" cy="722583"/>
              </a:xfrm>
              <a:prstGeom prst="rect">
                <a:avLst/>
              </a:prstGeom>
              <a:solidFill>
                <a:schemeClr val="accent3">
                  <a:alpha val="5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AutoFit/>
              </a:bodyPr>
              <a:lstStyle/>
              <a:p>
                <a:r>
                  <a:rPr lang="en-US" b="1">
                    <a:solidFill>
                      <a:schemeClr val="bg2"/>
                    </a:solidFill>
                  </a:rPr>
                  <a:t>Title</a:t>
                </a:r>
              </a:p>
              <a:p>
                <a:r>
                  <a:rPr lang="en-US" sz="1400">
                    <a:solidFill>
                      <a:schemeClr val="accent2"/>
                    </a:solidFill>
                  </a:rPr>
                  <a:t>Body Copy</a:t>
                </a:r>
              </a:p>
            </p:txBody>
          </p:sp>
          <p:cxnSp>
            <p:nvCxnSpPr>
              <p:cNvPr id="21" name="Connector: Elbow 20">
                <a:extLst>
                  <a:ext uri="{FF2B5EF4-FFF2-40B4-BE49-F238E27FC236}">
                    <a16:creationId xmlns:a16="http://schemas.microsoft.com/office/drawing/2014/main" id="{7CDA62EA-5CB9-4DD0-A74B-5826DB312A27}"/>
                  </a:ext>
                </a:extLst>
              </p:cNvPr>
              <p:cNvCxnSpPr>
                <a:cxnSpLocks/>
                <a:stCxn id="22" idx="1"/>
              </p:cNvCxnSpPr>
              <p:nvPr/>
            </p:nvCxnSpPr>
            <p:spPr>
              <a:xfrm rot="10800000" flipV="1">
                <a:off x="8477256" y="2455821"/>
                <a:ext cx="856134" cy="323165"/>
              </a:xfrm>
              <a:prstGeom prst="bentConnector3">
                <a:avLst>
                  <a:gd name="adj1" fmla="val 50000"/>
                </a:avLst>
              </a:prstGeom>
              <a:ln w="12700"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93CC216-12C2-40A6-B3A4-5D0CD0B728FA}"/>
                  </a:ext>
                </a:extLst>
              </p:cNvPr>
              <p:cNvSpPr/>
              <p:nvPr/>
            </p:nvSpPr>
            <p:spPr>
              <a:xfrm>
                <a:off x="9333389" y="2094528"/>
                <a:ext cx="1301750" cy="722583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AutoFit/>
              </a:bodyPr>
              <a:lstStyle/>
              <a:p>
                <a:r>
                  <a:rPr lang="en-US" b="1">
                    <a:solidFill>
                      <a:schemeClr val="bg2"/>
                    </a:solidFill>
                  </a:rPr>
                  <a:t>Title</a:t>
                </a:r>
              </a:p>
              <a:p>
                <a:r>
                  <a:rPr lang="en-US" sz="1400">
                    <a:solidFill>
                      <a:schemeClr val="accent2"/>
                    </a:solidFill>
                  </a:rPr>
                  <a:t>Body Copy</a:t>
                </a:r>
              </a:p>
            </p:txBody>
          </p:sp>
          <p:cxnSp>
            <p:nvCxnSpPr>
              <p:cNvPr id="25" name="Connector: Elbow 24">
                <a:extLst>
                  <a:ext uri="{FF2B5EF4-FFF2-40B4-BE49-F238E27FC236}">
                    <a16:creationId xmlns:a16="http://schemas.microsoft.com/office/drawing/2014/main" id="{7B6682B4-C06C-4E90-9383-33E8264490EC}"/>
                  </a:ext>
                </a:extLst>
              </p:cNvPr>
              <p:cNvCxnSpPr>
                <a:cxnSpLocks/>
                <a:stCxn id="26" idx="1"/>
              </p:cNvCxnSpPr>
              <p:nvPr/>
            </p:nvCxnSpPr>
            <p:spPr>
              <a:xfrm rot="10800000" flipV="1">
                <a:off x="9163050" y="4079015"/>
                <a:ext cx="213678" cy="962805"/>
              </a:xfrm>
              <a:prstGeom prst="bentConnector2">
                <a:avLst/>
              </a:prstGeom>
              <a:ln w="12700">
                <a:solidFill>
                  <a:schemeClr val="accent2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8943EF4-06C2-4FC0-B03C-B89D99118C39}"/>
                  </a:ext>
                </a:extLst>
              </p:cNvPr>
              <p:cNvSpPr/>
              <p:nvPr/>
            </p:nvSpPr>
            <p:spPr>
              <a:xfrm>
                <a:off x="9376728" y="3717723"/>
                <a:ext cx="1301750" cy="722583"/>
              </a:xfrm>
              <a:prstGeom prst="rect">
                <a:avLst/>
              </a:prstGeom>
              <a:solidFill>
                <a:schemeClr val="accent3">
                  <a:alpha val="5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AutoFit/>
              </a:bodyPr>
              <a:lstStyle/>
              <a:p>
                <a:r>
                  <a:rPr lang="en-US" b="1">
                    <a:solidFill>
                      <a:schemeClr val="bg2"/>
                    </a:solidFill>
                  </a:rPr>
                  <a:t>Title</a:t>
                </a:r>
              </a:p>
              <a:p>
                <a:r>
                  <a:rPr lang="en-US" sz="1400">
                    <a:solidFill>
                      <a:schemeClr val="accent2"/>
                    </a:solidFill>
                  </a:rPr>
                  <a:t>Body Copy</a:t>
                </a:r>
              </a:p>
            </p:txBody>
          </p:sp>
          <p:cxnSp>
            <p:nvCxnSpPr>
              <p:cNvPr id="28" name="Connector: Elbow 27">
                <a:extLst>
                  <a:ext uri="{FF2B5EF4-FFF2-40B4-BE49-F238E27FC236}">
                    <a16:creationId xmlns:a16="http://schemas.microsoft.com/office/drawing/2014/main" id="{2FDF4B32-4623-4922-8117-5D1C9F00F066}"/>
                  </a:ext>
                </a:extLst>
              </p:cNvPr>
              <p:cNvCxnSpPr>
                <a:cxnSpLocks/>
                <a:stCxn id="29" idx="1"/>
              </p:cNvCxnSpPr>
              <p:nvPr/>
            </p:nvCxnSpPr>
            <p:spPr>
              <a:xfrm rot="10800000" flipV="1">
                <a:off x="9376729" y="5333249"/>
                <a:ext cx="790917" cy="238875"/>
              </a:xfrm>
              <a:prstGeom prst="bentConnector3">
                <a:avLst>
                  <a:gd name="adj1" fmla="val 50000"/>
                </a:avLst>
              </a:prstGeom>
              <a:ln w="12700"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32E5DB2-6948-4ED8-847E-DFFEB7CADFD8}"/>
                  </a:ext>
                </a:extLst>
              </p:cNvPr>
              <p:cNvSpPr/>
              <p:nvPr/>
            </p:nvSpPr>
            <p:spPr>
              <a:xfrm>
                <a:off x="10167646" y="4971957"/>
                <a:ext cx="1301750" cy="722583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AutoFit/>
              </a:bodyPr>
              <a:lstStyle/>
              <a:p>
                <a:r>
                  <a:rPr lang="en-US" b="1">
                    <a:solidFill>
                      <a:schemeClr val="bg2"/>
                    </a:solidFill>
                  </a:rPr>
                  <a:t>Title</a:t>
                </a:r>
              </a:p>
              <a:p>
                <a:r>
                  <a:rPr lang="en-US" sz="1400">
                    <a:solidFill>
                      <a:schemeClr val="accent2"/>
                    </a:solidFill>
                  </a:rPr>
                  <a:t>Body Copy</a:t>
                </a:r>
              </a:p>
            </p:txBody>
          </p:sp>
          <p:cxnSp>
            <p:nvCxnSpPr>
              <p:cNvPr id="31" name="Connector: Elbow 30">
                <a:extLst>
                  <a:ext uri="{FF2B5EF4-FFF2-40B4-BE49-F238E27FC236}">
                    <a16:creationId xmlns:a16="http://schemas.microsoft.com/office/drawing/2014/main" id="{1C9FB55B-5D51-46E9-B24D-FDB31354C9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87931" y="3377665"/>
                <a:ext cx="1312129" cy="1254232"/>
              </a:xfrm>
              <a:prstGeom prst="bentConnector3">
                <a:avLst>
                  <a:gd name="adj1" fmla="val 74681"/>
                </a:avLst>
              </a:prstGeom>
              <a:ln w="12700">
                <a:solidFill>
                  <a:schemeClr val="accent2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2FB2C40-BBDD-4B77-B264-5B966CF5AB61}"/>
                  </a:ext>
                </a:extLst>
              </p:cNvPr>
              <p:cNvSpPr/>
              <p:nvPr/>
            </p:nvSpPr>
            <p:spPr>
              <a:xfrm>
                <a:off x="5892262" y="3016373"/>
                <a:ext cx="1301750" cy="722583"/>
              </a:xfrm>
              <a:prstGeom prst="rect">
                <a:avLst/>
              </a:prstGeom>
              <a:solidFill>
                <a:schemeClr val="accent3">
                  <a:alpha val="5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AutoFit/>
              </a:bodyPr>
              <a:lstStyle/>
              <a:p>
                <a:r>
                  <a:rPr lang="en-US" b="1">
                    <a:solidFill>
                      <a:schemeClr val="bg2"/>
                    </a:solidFill>
                  </a:rPr>
                  <a:t>Title</a:t>
                </a:r>
              </a:p>
              <a:p>
                <a:r>
                  <a:rPr lang="en-US" sz="1400">
                    <a:solidFill>
                      <a:schemeClr val="accent2"/>
                    </a:solidFill>
                  </a:rPr>
                  <a:t>Body Copy</a:t>
                </a:r>
              </a:p>
            </p:txBody>
          </p:sp>
          <p:cxnSp>
            <p:nvCxnSpPr>
              <p:cNvPr id="35" name="Connector: Elbow 34">
                <a:extLst>
                  <a:ext uri="{FF2B5EF4-FFF2-40B4-BE49-F238E27FC236}">
                    <a16:creationId xmlns:a16="http://schemas.microsoft.com/office/drawing/2014/main" id="{596F690C-F856-4191-A6A6-5143CA8C0AC1}"/>
                  </a:ext>
                </a:extLst>
              </p:cNvPr>
              <p:cNvCxnSpPr>
                <a:cxnSpLocks/>
                <a:stCxn id="36" idx="3"/>
              </p:cNvCxnSpPr>
              <p:nvPr/>
            </p:nvCxnSpPr>
            <p:spPr>
              <a:xfrm>
                <a:off x="5739072" y="4161820"/>
                <a:ext cx="2424909" cy="894318"/>
              </a:xfrm>
              <a:prstGeom prst="bentConnector3">
                <a:avLst>
                  <a:gd name="adj1" fmla="val 50000"/>
                </a:avLst>
              </a:prstGeom>
              <a:ln w="12700"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FD95046-C474-4861-B27B-5539940532BA}"/>
                  </a:ext>
                </a:extLst>
              </p:cNvPr>
              <p:cNvSpPr/>
              <p:nvPr/>
            </p:nvSpPr>
            <p:spPr>
              <a:xfrm>
                <a:off x="4437322" y="3800528"/>
                <a:ext cx="1301750" cy="722583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AutoFit/>
              </a:bodyPr>
              <a:lstStyle/>
              <a:p>
                <a:r>
                  <a:rPr lang="en-US" b="1">
                    <a:solidFill>
                      <a:schemeClr val="bg2"/>
                    </a:solidFill>
                  </a:rPr>
                  <a:t>Title</a:t>
                </a:r>
              </a:p>
              <a:p>
                <a:r>
                  <a:rPr lang="en-US" sz="1400">
                    <a:solidFill>
                      <a:schemeClr val="accent2"/>
                    </a:solidFill>
                  </a:rPr>
                  <a:t>Body Copy</a:t>
                </a:r>
              </a:p>
            </p:txBody>
          </p:sp>
          <p:cxnSp>
            <p:nvCxnSpPr>
              <p:cNvPr id="43" name="Connector: Elbow 42">
                <a:extLst>
                  <a:ext uri="{FF2B5EF4-FFF2-40B4-BE49-F238E27FC236}">
                    <a16:creationId xmlns:a16="http://schemas.microsoft.com/office/drawing/2014/main" id="{3D732D7B-C771-4FC2-9C54-8A05E89A769E}"/>
                  </a:ext>
                </a:extLst>
              </p:cNvPr>
              <p:cNvCxnSpPr>
                <a:cxnSpLocks/>
                <a:stCxn id="44" idx="2"/>
              </p:cNvCxnSpPr>
              <p:nvPr/>
            </p:nvCxnSpPr>
            <p:spPr>
              <a:xfrm rot="16200000" flipH="1">
                <a:off x="7057745" y="4923734"/>
                <a:ext cx="162341" cy="1022188"/>
              </a:xfrm>
              <a:prstGeom prst="bentConnector2">
                <a:avLst/>
              </a:prstGeom>
              <a:ln w="12700">
                <a:solidFill>
                  <a:schemeClr val="accent2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7FB4C3D-8741-49C0-BF5A-FC4802870917}"/>
                  </a:ext>
                </a:extLst>
              </p:cNvPr>
              <p:cNvSpPr/>
              <p:nvPr/>
            </p:nvSpPr>
            <p:spPr>
              <a:xfrm>
                <a:off x="5976946" y="4631074"/>
                <a:ext cx="1301750" cy="722583"/>
              </a:xfrm>
              <a:prstGeom prst="rect">
                <a:avLst/>
              </a:prstGeom>
              <a:solidFill>
                <a:schemeClr val="accent3">
                  <a:alpha val="5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AutoFit/>
              </a:bodyPr>
              <a:lstStyle/>
              <a:p>
                <a:r>
                  <a:rPr lang="en-US" b="1">
                    <a:solidFill>
                      <a:schemeClr val="bg2"/>
                    </a:solidFill>
                  </a:rPr>
                  <a:t>Title</a:t>
                </a:r>
              </a:p>
              <a:p>
                <a:r>
                  <a:rPr lang="en-US" sz="1400">
                    <a:solidFill>
                      <a:schemeClr val="accent2"/>
                    </a:solidFill>
                  </a:rPr>
                  <a:t>Body Copy</a:t>
                </a:r>
              </a:p>
            </p:txBody>
          </p:sp>
        </p:grpSp>
      </p:grp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B588DCB8-6D3C-49CD-A2FB-E0EE22A43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2686" y="5667374"/>
            <a:ext cx="1369056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169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6AE7088-8AF1-4713-BE04-563D973E5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865" y="523875"/>
            <a:ext cx="7462194" cy="5810250"/>
          </a:xfrm>
        </p:spPr>
        <p:txBody>
          <a:bodyPr anchor="ctr"/>
          <a:lstStyle/>
          <a:p>
            <a:r>
              <a:rPr lang="en-US"/>
              <a:t>Genie World Regions Map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565A07F-DDF6-40D7-8798-DCCD01EDB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9640" y="6317107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898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42B25D-F961-4FCE-A6A0-8C64A951A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Title</a:t>
            </a:r>
            <a:endParaRPr lang="en-US" baseline="3000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9AF05F1-8E6E-4D5A-A5A2-C3C28E8BF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57</a:t>
            </a:fld>
            <a:endParaRPr lang="en-US"/>
          </a:p>
        </p:txBody>
      </p:sp>
      <p:cxnSp>
        <p:nvCxnSpPr>
          <p:cNvPr id="19" name="Connector: Elbow 42">
            <a:extLst>
              <a:ext uri="{FF2B5EF4-FFF2-40B4-BE49-F238E27FC236}">
                <a16:creationId xmlns:a16="http://schemas.microsoft.com/office/drawing/2014/main" id="{75952581-D5A5-7547-ABD0-EE8B31F99FD5}"/>
              </a:ext>
            </a:extLst>
          </p:cNvPr>
          <p:cNvCxnSpPr>
            <a:cxnSpLocks/>
            <a:stCxn id="20" idx="1"/>
          </p:cNvCxnSpPr>
          <p:nvPr/>
        </p:nvCxnSpPr>
        <p:spPr>
          <a:xfrm rot="10800000" flipV="1">
            <a:off x="9746691" y="4254810"/>
            <a:ext cx="581927" cy="531374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C53BD00-2776-C84E-BB7D-534F32678042}"/>
              </a:ext>
            </a:extLst>
          </p:cNvPr>
          <p:cNvSpPr/>
          <p:nvPr/>
        </p:nvSpPr>
        <p:spPr>
          <a:xfrm>
            <a:off x="10328617" y="3977811"/>
            <a:ext cx="1290032" cy="55399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Title</a:t>
            </a:r>
          </a:p>
          <a:p>
            <a:r>
              <a:rPr lang="en-US" sz="1400">
                <a:solidFill>
                  <a:schemeClr val="accent2"/>
                </a:solidFill>
              </a:rPr>
              <a:t>Body Copy</a:t>
            </a:r>
          </a:p>
        </p:txBody>
      </p:sp>
      <p:cxnSp>
        <p:nvCxnSpPr>
          <p:cNvPr id="25" name="Connector: Elbow 42">
            <a:extLst>
              <a:ext uri="{FF2B5EF4-FFF2-40B4-BE49-F238E27FC236}">
                <a16:creationId xmlns:a16="http://schemas.microsoft.com/office/drawing/2014/main" id="{E12838B5-065F-8D46-BF45-70DAF6155CE1}"/>
              </a:ext>
            </a:extLst>
          </p:cNvPr>
          <p:cNvCxnSpPr>
            <a:cxnSpLocks/>
            <a:stCxn id="27" idx="1"/>
          </p:cNvCxnSpPr>
          <p:nvPr/>
        </p:nvCxnSpPr>
        <p:spPr>
          <a:xfrm rot="10800000">
            <a:off x="8043565" y="2467824"/>
            <a:ext cx="2285052" cy="464365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7938DAA4-74C4-1F4C-A138-03C4CD91E733}"/>
              </a:ext>
            </a:extLst>
          </p:cNvPr>
          <p:cNvSpPr/>
          <p:nvPr/>
        </p:nvSpPr>
        <p:spPr>
          <a:xfrm>
            <a:off x="10328617" y="2655189"/>
            <a:ext cx="1290032" cy="55399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Title</a:t>
            </a:r>
          </a:p>
          <a:p>
            <a:r>
              <a:rPr lang="en-US" sz="1400">
                <a:solidFill>
                  <a:schemeClr val="accent2"/>
                </a:solidFill>
              </a:rPr>
              <a:t>Body Copy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AA2C705-B837-BF4A-B105-5967750F3A20}"/>
              </a:ext>
            </a:extLst>
          </p:cNvPr>
          <p:cNvSpPr/>
          <p:nvPr/>
        </p:nvSpPr>
        <p:spPr>
          <a:xfrm>
            <a:off x="10328617" y="703244"/>
            <a:ext cx="1290032" cy="55399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Title</a:t>
            </a:r>
          </a:p>
          <a:p>
            <a:r>
              <a:rPr lang="en-US" sz="1400">
                <a:solidFill>
                  <a:schemeClr val="accent2"/>
                </a:solidFill>
              </a:rPr>
              <a:t>Body Copy</a:t>
            </a:r>
          </a:p>
        </p:txBody>
      </p:sp>
      <p:cxnSp>
        <p:nvCxnSpPr>
          <p:cNvPr id="33" name="Connector: Elbow 42">
            <a:extLst>
              <a:ext uri="{FF2B5EF4-FFF2-40B4-BE49-F238E27FC236}">
                <a16:creationId xmlns:a16="http://schemas.microsoft.com/office/drawing/2014/main" id="{A248AAC5-A207-654E-BD46-6E936A820F52}"/>
              </a:ext>
            </a:extLst>
          </p:cNvPr>
          <p:cNvCxnSpPr>
            <a:cxnSpLocks/>
            <a:stCxn id="35" idx="0"/>
          </p:cNvCxnSpPr>
          <p:nvPr/>
        </p:nvCxnSpPr>
        <p:spPr>
          <a:xfrm rot="5400000" flipH="1" flipV="1">
            <a:off x="8063444" y="3802448"/>
            <a:ext cx="786431" cy="645018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06D4EECF-075B-EF4E-BB6B-1EB7D023233C}"/>
              </a:ext>
            </a:extLst>
          </p:cNvPr>
          <p:cNvSpPr/>
          <p:nvPr/>
        </p:nvSpPr>
        <p:spPr>
          <a:xfrm>
            <a:off x="7489134" y="4518172"/>
            <a:ext cx="1290032" cy="55399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Title</a:t>
            </a:r>
          </a:p>
          <a:p>
            <a:r>
              <a:rPr lang="en-US" sz="1400">
                <a:solidFill>
                  <a:schemeClr val="accent2"/>
                </a:solidFill>
              </a:rPr>
              <a:t>Body Copy</a:t>
            </a:r>
          </a:p>
        </p:txBody>
      </p:sp>
      <p:cxnSp>
        <p:nvCxnSpPr>
          <p:cNvPr id="37" name="Connector: Elbow 42">
            <a:extLst>
              <a:ext uri="{FF2B5EF4-FFF2-40B4-BE49-F238E27FC236}">
                <a16:creationId xmlns:a16="http://schemas.microsoft.com/office/drawing/2014/main" id="{34E6F52E-8B2F-5C47-A466-074FE53A52D9}"/>
              </a:ext>
            </a:extLst>
          </p:cNvPr>
          <p:cNvCxnSpPr>
            <a:cxnSpLocks/>
            <a:stCxn id="39" idx="1"/>
          </p:cNvCxnSpPr>
          <p:nvPr/>
        </p:nvCxnSpPr>
        <p:spPr>
          <a:xfrm rot="10800000" flipV="1">
            <a:off x="7811643" y="979979"/>
            <a:ext cx="208199" cy="816436"/>
          </a:xfrm>
          <a:prstGeom prst="bentConnector2">
            <a:avLst/>
          </a:prstGeom>
          <a:ln w="12700">
            <a:solidFill>
              <a:schemeClr val="accent2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A4540BA3-2887-8C4C-B281-0C3236DE9CFF}"/>
              </a:ext>
            </a:extLst>
          </p:cNvPr>
          <p:cNvSpPr/>
          <p:nvPr/>
        </p:nvSpPr>
        <p:spPr>
          <a:xfrm>
            <a:off x="8019841" y="702980"/>
            <a:ext cx="1290032" cy="55399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Title</a:t>
            </a:r>
          </a:p>
          <a:p>
            <a:r>
              <a:rPr lang="en-US" sz="1400">
                <a:solidFill>
                  <a:schemeClr val="accent2"/>
                </a:solidFill>
              </a:rPr>
              <a:t>Body Copy</a:t>
            </a:r>
          </a:p>
        </p:txBody>
      </p:sp>
      <p:cxnSp>
        <p:nvCxnSpPr>
          <p:cNvPr id="40" name="Connector: Elbow 42">
            <a:extLst>
              <a:ext uri="{FF2B5EF4-FFF2-40B4-BE49-F238E27FC236}">
                <a16:creationId xmlns:a16="http://schemas.microsoft.com/office/drawing/2014/main" id="{A3A0F7EB-34D3-4443-9793-7FBD848A6D94}"/>
              </a:ext>
            </a:extLst>
          </p:cNvPr>
          <p:cNvCxnSpPr>
            <a:cxnSpLocks/>
            <a:stCxn id="42" idx="3"/>
          </p:cNvCxnSpPr>
          <p:nvPr/>
        </p:nvCxnSpPr>
        <p:spPr>
          <a:xfrm flipV="1">
            <a:off x="1774318" y="2024489"/>
            <a:ext cx="707188" cy="187288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312D7314-2573-7842-9F22-BEB8B4939714}"/>
              </a:ext>
            </a:extLst>
          </p:cNvPr>
          <p:cNvSpPr/>
          <p:nvPr/>
        </p:nvSpPr>
        <p:spPr>
          <a:xfrm>
            <a:off x="484286" y="1934778"/>
            <a:ext cx="1290032" cy="55399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Title</a:t>
            </a:r>
          </a:p>
          <a:p>
            <a:r>
              <a:rPr lang="en-US" sz="1400">
                <a:solidFill>
                  <a:schemeClr val="accent2"/>
                </a:solidFill>
              </a:rPr>
              <a:t>Body Copy</a:t>
            </a:r>
          </a:p>
        </p:txBody>
      </p: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1E55F0DE-A307-A04F-A2F2-6C3E775E2478}"/>
              </a:ext>
            </a:extLst>
          </p:cNvPr>
          <p:cNvCxnSpPr>
            <a:cxnSpLocks/>
          </p:cNvCxnSpPr>
          <p:nvPr/>
        </p:nvCxnSpPr>
        <p:spPr>
          <a:xfrm flipV="1">
            <a:off x="1774318" y="3948945"/>
            <a:ext cx="1783529" cy="196587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066183CD-F809-C647-905A-934F0A47BADB}"/>
              </a:ext>
            </a:extLst>
          </p:cNvPr>
          <p:cNvSpPr/>
          <p:nvPr/>
        </p:nvSpPr>
        <p:spPr>
          <a:xfrm>
            <a:off x="484286" y="3868533"/>
            <a:ext cx="1290032" cy="55399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Title</a:t>
            </a:r>
          </a:p>
          <a:p>
            <a:r>
              <a:rPr lang="en-US" sz="1400">
                <a:solidFill>
                  <a:schemeClr val="accent2"/>
                </a:solidFill>
              </a:rPr>
              <a:t>Body Copy</a:t>
            </a:r>
          </a:p>
        </p:txBody>
      </p:sp>
      <p:cxnSp>
        <p:nvCxnSpPr>
          <p:cNvPr id="46" name="Connector: Elbow 42">
            <a:extLst>
              <a:ext uri="{FF2B5EF4-FFF2-40B4-BE49-F238E27FC236}">
                <a16:creationId xmlns:a16="http://schemas.microsoft.com/office/drawing/2014/main" id="{6582B403-F99F-5D42-8250-B4C1B07F4122}"/>
              </a:ext>
            </a:extLst>
          </p:cNvPr>
          <p:cNvCxnSpPr>
            <a:cxnSpLocks/>
            <a:stCxn id="48" idx="0"/>
          </p:cNvCxnSpPr>
          <p:nvPr/>
        </p:nvCxnSpPr>
        <p:spPr>
          <a:xfrm rot="16200000" flipH="1">
            <a:off x="5605867" y="3824549"/>
            <a:ext cx="63304" cy="1123166"/>
          </a:xfrm>
          <a:prstGeom prst="bentConnector4">
            <a:avLst>
              <a:gd name="adj1" fmla="val -361115"/>
              <a:gd name="adj2" fmla="val 78714"/>
            </a:avLst>
          </a:prstGeom>
          <a:ln w="12700">
            <a:solidFill>
              <a:schemeClr val="accent2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B2697FCA-9AF3-AB49-A001-279BAFC914B9}"/>
              </a:ext>
            </a:extLst>
          </p:cNvPr>
          <p:cNvSpPr/>
          <p:nvPr/>
        </p:nvSpPr>
        <p:spPr>
          <a:xfrm>
            <a:off x="4430920" y="4354480"/>
            <a:ext cx="1290032" cy="55399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Title</a:t>
            </a:r>
          </a:p>
          <a:p>
            <a:r>
              <a:rPr lang="en-US" sz="1400">
                <a:solidFill>
                  <a:schemeClr val="accent2"/>
                </a:solidFill>
              </a:rPr>
              <a:t>Body Copy</a:t>
            </a:r>
          </a:p>
        </p:txBody>
      </p:sp>
      <p:cxnSp>
        <p:nvCxnSpPr>
          <p:cNvPr id="50" name="Connector: Elbow 42">
            <a:extLst>
              <a:ext uri="{FF2B5EF4-FFF2-40B4-BE49-F238E27FC236}">
                <a16:creationId xmlns:a16="http://schemas.microsoft.com/office/drawing/2014/main" id="{E791D412-7F11-4540-8A0B-2DEF559ABEDF}"/>
              </a:ext>
            </a:extLst>
          </p:cNvPr>
          <p:cNvCxnSpPr>
            <a:cxnSpLocks/>
            <a:stCxn id="51" idx="3"/>
          </p:cNvCxnSpPr>
          <p:nvPr/>
        </p:nvCxnSpPr>
        <p:spPr>
          <a:xfrm flipV="1">
            <a:off x="5278127" y="2973859"/>
            <a:ext cx="641150" cy="145698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7085F16E-4EB4-174F-897F-C1AD37E76B11}"/>
              </a:ext>
            </a:extLst>
          </p:cNvPr>
          <p:cNvSpPr/>
          <p:nvPr/>
        </p:nvSpPr>
        <p:spPr>
          <a:xfrm>
            <a:off x="3988095" y="2842558"/>
            <a:ext cx="1290032" cy="55399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Title</a:t>
            </a:r>
          </a:p>
          <a:p>
            <a:r>
              <a:rPr lang="en-US" sz="1400">
                <a:solidFill>
                  <a:schemeClr val="accent2"/>
                </a:solidFill>
              </a:rPr>
              <a:t>Body Copy</a:t>
            </a:r>
          </a:p>
        </p:txBody>
      </p:sp>
      <p:cxnSp>
        <p:nvCxnSpPr>
          <p:cNvPr id="53" name="Connector: Elbow 42">
            <a:extLst>
              <a:ext uri="{FF2B5EF4-FFF2-40B4-BE49-F238E27FC236}">
                <a16:creationId xmlns:a16="http://schemas.microsoft.com/office/drawing/2014/main" id="{46661F45-E6E1-C94D-BFF9-F5D76B78C79E}"/>
              </a:ext>
            </a:extLst>
          </p:cNvPr>
          <p:cNvCxnSpPr>
            <a:cxnSpLocks/>
            <a:stCxn id="54" idx="1"/>
          </p:cNvCxnSpPr>
          <p:nvPr/>
        </p:nvCxnSpPr>
        <p:spPr>
          <a:xfrm rot="10800000" flipV="1">
            <a:off x="5720953" y="989797"/>
            <a:ext cx="406513" cy="1034691"/>
          </a:xfrm>
          <a:prstGeom prst="bentConnector2">
            <a:avLst/>
          </a:prstGeom>
          <a:ln w="12700">
            <a:solidFill>
              <a:schemeClr val="accent2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538DB01E-D086-7040-98C8-9E01E7E339D3}"/>
              </a:ext>
            </a:extLst>
          </p:cNvPr>
          <p:cNvSpPr/>
          <p:nvPr/>
        </p:nvSpPr>
        <p:spPr>
          <a:xfrm>
            <a:off x="6127465" y="712799"/>
            <a:ext cx="1290032" cy="55399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Title</a:t>
            </a:r>
          </a:p>
          <a:p>
            <a:r>
              <a:rPr lang="en-US" sz="1400">
                <a:solidFill>
                  <a:schemeClr val="accent2"/>
                </a:solidFill>
              </a:rPr>
              <a:t>Body Copy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DDCF535-D038-AC4D-864A-8BD3F3B6EF49}"/>
              </a:ext>
            </a:extLst>
          </p:cNvPr>
          <p:cNvSpPr/>
          <p:nvPr/>
        </p:nvSpPr>
        <p:spPr>
          <a:xfrm>
            <a:off x="6521610" y="3671946"/>
            <a:ext cx="1290032" cy="55399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Title</a:t>
            </a:r>
          </a:p>
          <a:p>
            <a:r>
              <a:rPr lang="en-US" sz="1400">
                <a:solidFill>
                  <a:schemeClr val="accent2"/>
                </a:solidFill>
              </a:rPr>
              <a:t>Body Copy</a:t>
            </a:r>
          </a:p>
        </p:txBody>
      </p:sp>
      <p:cxnSp>
        <p:nvCxnSpPr>
          <p:cNvPr id="57" name="Connector: Elbow 42">
            <a:extLst>
              <a:ext uri="{FF2B5EF4-FFF2-40B4-BE49-F238E27FC236}">
                <a16:creationId xmlns:a16="http://schemas.microsoft.com/office/drawing/2014/main" id="{62754873-03A9-1E4C-876E-CCE7F261D7F2}"/>
              </a:ext>
            </a:extLst>
          </p:cNvPr>
          <p:cNvCxnSpPr>
            <a:cxnSpLocks/>
            <a:stCxn id="56" idx="0"/>
          </p:cNvCxnSpPr>
          <p:nvPr/>
        </p:nvCxnSpPr>
        <p:spPr>
          <a:xfrm rot="16200000" flipV="1">
            <a:off x="6501909" y="3007229"/>
            <a:ext cx="959024" cy="370410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or: Elbow 42">
            <a:extLst>
              <a:ext uri="{FF2B5EF4-FFF2-40B4-BE49-F238E27FC236}">
                <a16:creationId xmlns:a16="http://schemas.microsoft.com/office/drawing/2014/main" id="{2C397788-CC80-D846-88B7-B7D89B804A70}"/>
              </a:ext>
            </a:extLst>
          </p:cNvPr>
          <p:cNvCxnSpPr>
            <a:cxnSpLocks/>
            <a:stCxn id="32" idx="1"/>
          </p:cNvCxnSpPr>
          <p:nvPr/>
        </p:nvCxnSpPr>
        <p:spPr>
          <a:xfrm rot="10800000" flipV="1">
            <a:off x="9599091" y="980242"/>
            <a:ext cx="729526" cy="1508533"/>
          </a:xfrm>
          <a:prstGeom prst="bentConnector2">
            <a:avLst/>
          </a:prstGeom>
          <a:ln w="12700">
            <a:solidFill>
              <a:schemeClr val="accent2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439F594-0AF7-8949-869F-AAA547953AA4}"/>
              </a:ext>
            </a:extLst>
          </p:cNvPr>
          <p:cNvSpPr txBox="1"/>
          <p:nvPr/>
        </p:nvSpPr>
        <p:spPr>
          <a:xfrm>
            <a:off x="4568244" y="5334537"/>
            <a:ext cx="5370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3"/>
                </a:solidFill>
              </a:rPr>
              <a:t>Note: You can access more map layout options from the Resource File mentioned on slide 5</a:t>
            </a:r>
          </a:p>
        </p:txBody>
      </p:sp>
    </p:spTree>
    <p:extLst>
      <p:ext uri="{BB962C8B-B14F-4D97-AF65-F5344CB8AC3E}">
        <p14:creationId xmlns:p14="http://schemas.microsoft.com/office/powerpoint/2010/main" val="41910871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6AE7088-8AF1-4713-BE04-563D973E5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650" y="0"/>
            <a:ext cx="9837190" cy="6858000"/>
          </a:xfrm>
        </p:spPr>
        <p:txBody>
          <a:bodyPr anchor="ctr"/>
          <a:lstStyle/>
          <a:p>
            <a:r>
              <a:rPr lang="en-US"/>
              <a:t>SWOT Template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4EBE60B-8318-4507-B88D-E3B9BE4EA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9640" y="6317107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876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5">
            <a:extLst>
              <a:ext uri="{FF2B5EF4-FFF2-40B4-BE49-F238E27FC236}">
                <a16:creationId xmlns:a16="http://schemas.microsoft.com/office/drawing/2014/main" id="{1258F269-441C-9A4D-B99B-A8B1FCDF18C8}"/>
              </a:ext>
            </a:extLst>
          </p:cNvPr>
          <p:cNvSpPr>
            <a:spLocks/>
          </p:cNvSpPr>
          <p:nvPr/>
        </p:nvSpPr>
        <p:spPr bwMode="auto">
          <a:xfrm rot="18900000">
            <a:off x="4264495" y="1435387"/>
            <a:ext cx="1842185" cy="2354875"/>
          </a:xfrm>
          <a:custGeom>
            <a:avLst/>
            <a:gdLst>
              <a:gd name="T0" fmla="*/ 174 w 348"/>
              <a:gd name="T1" fmla="*/ 0 h 444"/>
              <a:gd name="T2" fmla="*/ 59 w 348"/>
              <a:gd name="T3" fmla="*/ 115 h 444"/>
              <a:gd name="T4" fmla="*/ 59 w 348"/>
              <a:gd name="T5" fmla="*/ 328 h 444"/>
              <a:gd name="T6" fmla="*/ 174 w 348"/>
              <a:gd name="T7" fmla="*/ 444 h 444"/>
              <a:gd name="T8" fmla="*/ 290 w 348"/>
              <a:gd name="T9" fmla="*/ 328 h 444"/>
              <a:gd name="T10" fmla="*/ 290 w 348"/>
              <a:gd name="T11" fmla="*/ 115 h 444"/>
              <a:gd name="T12" fmla="*/ 174 w 348"/>
              <a:gd name="T13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8" h="444">
                <a:moveTo>
                  <a:pt x="174" y="0"/>
                </a:moveTo>
                <a:cubicBezTo>
                  <a:pt x="59" y="115"/>
                  <a:pt x="59" y="115"/>
                  <a:pt x="59" y="115"/>
                </a:cubicBezTo>
                <a:cubicBezTo>
                  <a:pt x="0" y="174"/>
                  <a:pt x="0" y="270"/>
                  <a:pt x="59" y="328"/>
                </a:cubicBezTo>
                <a:cubicBezTo>
                  <a:pt x="174" y="444"/>
                  <a:pt x="174" y="444"/>
                  <a:pt x="174" y="444"/>
                </a:cubicBezTo>
                <a:cubicBezTo>
                  <a:pt x="290" y="328"/>
                  <a:pt x="290" y="328"/>
                  <a:pt x="290" y="328"/>
                </a:cubicBezTo>
                <a:cubicBezTo>
                  <a:pt x="348" y="270"/>
                  <a:pt x="348" y="174"/>
                  <a:pt x="290" y="115"/>
                </a:cubicBezTo>
                <a:cubicBezTo>
                  <a:pt x="174" y="0"/>
                  <a:pt x="174" y="0"/>
                  <a:pt x="174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219419" tIns="109710" rIns="219419" bIns="10971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70793EDC-CFC8-3743-8169-614B5E5DEB78}"/>
              </a:ext>
            </a:extLst>
          </p:cNvPr>
          <p:cNvSpPr>
            <a:spLocks/>
          </p:cNvSpPr>
          <p:nvPr/>
        </p:nvSpPr>
        <p:spPr bwMode="auto">
          <a:xfrm rot="2700000">
            <a:off x="6064247" y="1435694"/>
            <a:ext cx="1842665" cy="2354262"/>
          </a:xfrm>
          <a:custGeom>
            <a:avLst/>
            <a:gdLst>
              <a:gd name="T0" fmla="*/ 174 w 348"/>
              <a:gd name="T1" fmla="*/ 0 h 444"/>
              <a:gd name="T2" fmla="*/ 59 w 348"/>
              <a:gd name="T3" fmla="*/ 115 h 444"/>
              <a:gd name="T4" fmla="*/ 59 w 348"/>
              <a:gd name="T5" fmla="*/ 328 h 444"/>
              <a:gd name="T6" fmla="*/ 174 w 348"/>
              <a:gd name="T7" fmla="*/ 444 h 444"/>
              <a:gd name="T8" fmla="*/ 290 w 348"/>
              <a:gd name="T9" fmla="*/ 328 h 444"/>
              <a:gd name="T10" fmla="*/ 290 w 348"/>
              <a:gd name="T11" fmla="*/ 115 h 444"/>
              <a:gd name="T12" fmla="*/ 174 w 348"/>
              <a:gd name="T13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8" h="444">
                <a:moveTo>
                  <a:pt x="174" y="0"/>
                </a:moveTo>
                <a:cubicBezTo>
                  <a:pt x="59" y="115"/>
                  <a:pt x="59" y="115"/>
                  <a:pt x="59" y="115"/>
                </a:cubicBezTo>
                <a:cubicBezTo>
                  <a:pt x="0" y="174"/>
                  <a:pt x="0" y="270"/>
                  <a:pt x="59" y="328"/>
                </a:cubicBezTo>
                <a:cubicBezTo>
                  <a:pt x="174" y="444"/>
                  <a:pt x="174" y="444"/>
                  <a:pt x="174" y="444"/>
                </a:cubicBezTo>
                <a:cubicBezTo>
                  <a:pt x="290" y="328"/>
                  <a:pt x="290" y="328"/>
                  <a:pt x="290" y="328"/>
                </a:cubicBezTo>
                <a:cubicBezTo>
                  <a:pt x="348" y="270"/>
                  <a:pt x="348" y="174"/>
                  <a:pt x="290" y="115"/>
                </a:cubicBezTo>
                <a:cubicBezTo>
                  <a:pt x="174" y="0"/>
                  <a:pt x="174" y="0"/>
                  <a:pt x="174" y="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219419" tIns="109710" rIns="219419" bIns="10971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36" name="Freeform 5">
            <a:extLst>
              <a:ext uri="{FF2B5EF4-FFF2-40B4-BE49-F238E27FC236}">
                <a16:creationId xmlns:a16="http://schemas.microsoft.com/office/drawing/2014/main" id="{947A8D1E-6A95-BE43-9597-12828628485F}"/>
              </a:ext>
            </a:extLst>
          </p:cNvPr>
          <p:cNvSpPr>
            <a:spLocks/>
          </p:cNvSpPr>
          <p:nvPr/>
        </p:nvSpPr>
        <p:spPr bwMode="auto">
          <a:xfrm rot="2700000" flipH="1">
            <a:off x="4277340" y="3219971"/>
            <a:ext cx="1842663" cy="2354262"/>
          </a:xfrm>
          <a:custGeom>
            <a:avLst/>
            <a:gdLst>
              <a:gd name="T0" fmla="*/ 174 w 348"/>
              <a:gd name="T1" fmla="*/ 0 h 444"/>
              <a:gd name="T2" fmla="*/ 59 w 348"/>
              <a:gd name="T3" fmla="*/ 115 h 444"/>
              <a:gd name="T4" fmla="*/ 59 w 348"/>
              <a:gd name="T5" fmla="*/ 328 h 444"/>
              <a:gd name="T6" fmla="*/ 174 w 348"/>
              <a:gd name="T7" fmla="*/ 444 h 444"/>
              <a:gd name="T8" fmla="*/ 290 w 348"/>
              <a:gd name="T9" fmla="*/ 328 h 444"/>
              <a:gd name="T10" fmla="*/ 290 w 348"/>
              <a:gd name="T11" fmla="*/ 115 h 444"/>
              <a:gd name="T12" fmla="*/ 174 w 348"/>
              <a:gd name="T13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8" h="444">
                <a:moveTo>
                  <a:pt x="174" y="0"/>
                </a:moveTo>
                <a:cubicBezTo>
                  <a:pt x="59" y="115"/>
                  <a:pt x="59" y="115"/>
                  <a:pt x="59" y="115"/>
                </a:cubicBezTo>
                <a:cubicBezTo>
                  <a:pt x="0" y="174"/>
                  <a:pt x="0" y="270"/>
                  <a:pt x="59" y="328"/>
                </a:cubicBezTo>
                <a:cubicBezTo>
                  <a:pt x="174" y="444"/>
                  <a:pt x="174" y="444"/>
                  <a:pt x="174" y="444"/>
                </a:cubicBezTo>
                <a:cubicBezTo>
                  <a:pt x="290" y="328"/>
                  <a:pt x="290" y="328"/>
                  <a:pt x="290" y="328"/>
                </a:cubicBezTo>
                <a:cubicBezTo>
                  <a:pt x="348" y="270"/>
                  <a:pt x="348" y="174"/>
                  <a:pt x="290" y="115"/>
                </a:cubicBezTo>
                <a:cubicBezTo>
                  <a:pt x="174" y="0"/>
                  <a:pt x="174" y="0"/>
                  <a:pt x="174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219419" tIns="109710" rIns="219419" bIns="10971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id="{EC8598AC-A463-2D48-BC45-4B67573A0E0A}"/>
              </a:ext>
            </a:extLst>
          </p:cNvPr>
          <p:cNvSpPr>
            <a:spLocks/>
          </p:cNvSpPr>
          <p:nvPr/>
        </p:nvSpPr>
        <p:spPr bwMode="auto">
          <a:xfrm rot="18900000" flipH="1">
            <a:off x="6064485" y="3219666"/>
            <a:ext cx="1842184" cy="2354875"/>
          </a:xfrm>
          <a:custGeom>
            <a:avLst/>
            <a:gdLst>
              <a:gd name="T0" fmla="*/ 174 w 348"/>
              <a:gd name="T1" fmla="*/ 0 h 444"/>
              <a:gd name="T2" fmla="*/ 59 w 348"/>
              <a:gd name="T3" fmla="*/ 115 h 444"/>
              <a:gd name="T4" fmla="*/ 59 w 348"/>
              <a:gd name="T5" fmla="*/ 328 h 444"/>
              <a:gd name="T6" fmla="*/ 174 w 348"/>
              <a:gd name="T7" fmla="*/ 444 h 444"/>
              <a:gd name="T8" fmla="*/ 290 w 348"/>
              <a:gd name="T9" fmla="*/ 328 h 444"/>
              <a:gd name="T10" fmla="*/ 290 w 348"/>
              <a:gd name="T11" fmla="*/ 115 h 444"/>
              <a:gd name="T12" fmla="*/ 174 w 348"/>
              <a:gd name="T13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8" h="444">
                <a:moveTo>
                  <a:pt x="174" y="0"/>
                </a:moveTo>
                <a:cubicBezTo>
                  <a:pt x="59" y="115"/>
                  <a:pt x="59" y="115"/>
                  <a:pt x="59" y="115"/>
                </a:cubicBezTo>
                <a:cubicBezTo>
                  <a:pt x="0" y="174"/>
                  <a:pt x="0" y="270"/>
                  <a:pt x="59" y="328"/>
                </a:cubicBezTo>
                <a:cubicBezTo>
                  <a:pt x="174" y="444"/>
                  <a:pt x="174" y="444"/>
                  <a:pt x="174" y="444"/>
                </a:cubicBezTo>
                <a:cubicBezTo>
                  <a:pt x="290" y="328"/>
                  <a:pt x="290" y="328"/>
                  <a:pt x="290" y="328"/>
                </a:cubicBezTo>
                <a:cubicBezTo>
                  <a:pt x="348" y="270"/>
                  <a:pt x="348" y="174"/>
                  <a:pt x="290" y="115"/>
                </a:cubicBezTo>
                <a:cubicBezTo>
                  <a:pt x="174" y="0"/>
                  <a:pt x="174" y="0"/>
                  <a:pt x="174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219419" tIns="109710" rIns="219419" bIns="10971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42B25D-F961-4FCE-A6A0-8C64A951A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19" y="251530"/>
            <a:ext cx="6659881" cy="640080"/>
          </a:xfrm>
        </p:spPr>
        <p:txBody>
          <a:bodyPr>
            <a:noAutofit/>
          </a:bodyPr>
          <a:lstStyle/>
          <a:p>
            <a:r>
              <a:rPr lang="en-US"/>
              <a:t>Product Name</a:t>
            </a:r>
            <a:endParaRPr lang="en-US" baseline="3000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4165472-4FEA-4CC6-9C01-9A2BC26725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520" y="722663"/>
            <a:ext cx="6812279" cy="525462"/>
          </a:xfrm>
        </p:spPr>
        <p:txBody>
          <a:bodyPr/>
          <a:lstStyle/>
          <a:p>
            <a:r>
              <a:rPr lang="en-US"/>
              <a:t>SWOT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CB3FD1-A96E-4519-A0F7-CB38EB8223CB}"/>
              </a:ext>
            </a:extLst>
          </p:cNvPr>
          <p:cNvSpPr txBox="1"/>
          <p:nvPr/>
        </p:nvSpPr>
        <p:spPr>
          <a:xfrm>
            <a:off x="392268" y="1668607"/>
            <a:ext cx="360000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b="1">
                <a:solidFill>
                  <a:schemeClr val="accent2"/>
                </a:solidFill>
              </a:rPr>
              <a:t>STRENGTHS</a:t>
            </a:r>
          </a:p>
          <a:p>
            <a:pPr marL="6350" algn="r"/>
            <a:r>
              <a:rPr lang="en-US" sz="1600">
                <a:solidFill>
                  <a:schemeClr val="accent3">
                    <a:lumMod val="50000"/>
                  </a:schemeClr>
                </a:solidFill>
              </a:rPr>
              <a:t>Body copy – Arial, 16pt or smaller; Lorem ipsum dolor sit </a:t>
            </a:r>
            <a:r>
              <a:rPr lang="en-US" sz="1600" err="1">
                <a:solidFill>
                  <a:schemeClr val="accent3">
                    <a:lumMod val="50000"/>
                  </a:schemeClr>
                </a:solidFill>
              </a:rPr>
              <a:t>amet</a:t>
            </a:r>
            <a:r>
              <a:rPr lang="en-US" sz="160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1600" err="1">
                <a:solidFill>
                  <a:schemeClr val="accent3">
                    <a:lumMod val="50000"/>
                  </a:schemeClr>
                </a:solidFill>
              </a:rPr>
              <a:t>consectetur</a:t>
            </a:r>
            <a:r>
              <a:rPr lang="en-US" sz="16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600" err="1">
                <a:solidFill>
                  <a:schemeClr val="accent3">
                    <a:lumMod val="50000"/>
                  </a:schemeClr>
                </a:solidFill>
              </a:rPr>
              <a:t>adipiscing</a:t>
            </a:r>
            <a:r>
              <a:rPr lang="en-US" sz="16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600" err="1">
                <a:solidFill>
                  <a:schemeClr val="accent3">
                    <a:lumMod val="50000"/>
                  </a:schemeClr>
                </a:solidFill>
              </a:rPr>
              <a:t>elit</a:t>
            </a:r>
            <a:r>
              <a:rPr lang="en-US" sz="1600">
                <a:solidFill>
                  <a:schemeClr val="accent3">
                    <a:lumMod val="50000"/>
                  </a:schemeClr>
                </a:solidFill>
              </a:rPr>
              <a:t>, sed do </a:t>
            </a:r>
            <a:r>
              <a:rPr lang="en-US" sz="1600" err="1">
                <a:solidFill>
                  <a:schemeClr val="accent3">
                    <a:lumMod val="50000"/>
                  </a:schemeClr>
                </a:solidFill>
              </a:rPr>
              <a:t>eiusmod</a:t>
            </a:r>
            <a:r>
              <a:rPr lang="en-US" sz="16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600" err="1">
                <a:solidFill>
                  <a:schemeClr val="accent3">
                    <a:lumMod val="50000"/>
                  </a:schemeClr>
                </a:solidFill>
              </a:rPr>
              <a:t>tempor</a:t>
            </a:r>
            <a:r>
              <a:rPr lang="en-US" sz="16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600" err="1">
                <a:solidFill>
                  <a:schemeClr val="accent3">
                    <a:lumMod val="50000"/>
                  </a:schemeClr>
                </a:solidFill>
              </a:rPr>
              <a:t>incididunt</a:t>
            </a:r>
            <a:r>
              <a:rPr lang="en-US" sz="16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600" err="1">
                <a:solidFill>
                  <a:schemeClr val="accent3">
                    <a:lumMod val="50000"/>
                  </a:schemeClr>
                </a:solidFill>
              </a:rPr>
              <a:t>ut</a:t>
            </a:r>
            <a:r>
              <a:rPr lang="en-US" sz="16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600" err="1">
                <a:solidFill>
                  <a:schemeClr val="accent3">
                    <a:lumMod val="50000"/>
                  </a:schemeClr>
                </a:solidFill>
              </a:rPr>
              <a:t>labore</a:t>
            </a:r>
            <a:r>
              <a:rPr lang="en-US" sz="1600">
                <a:solidFill>
                  <a:schemeClr val="accent3">
                    <a:lumMod val="50000"/>
                  </a:schemeClr>
                </a:solidFill>
              </a:rPr>
              <a:t> et dolore magna </a:t>
            </a:r>
            <a:r>
              <a:rPr lang="en-US" sz="1600" err="1">
                <a:solidFill>
                  <a:schemeClr val="accent3">
                    <a:lumMod val="50000"/>
                  </a:schemeClr>
                </a:solidFill>
              </a:rPr>
              <a:t>aliqua</a:t>
            </a:r>
            <a:r>
              <a:rPr lang="en-US" sz="160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0F2DF8-6459-446D-B795-89D4BBA821A1}"/>
              </a:ext>
            </a:extLst>
          </p:cNvPr>
          <p:cNvSpPr txBox="1"/>
          <p:nvPr/>
        </p:nvSpPr>
        <p:spPr>
          <a:xfrm>
            <a:off x="392268" y="3623979"/>
            <a:ext cx="360000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b="1">
                <a:solidFill>
                  <a:schemeClr val="bg2"/>
                </a:solidFill>
              </a:rPr>
              <a:t>OPPORTUNITIES</a:t>
            </a:r>
          </a:p>
          <a:p>
            <a:pPr marL="6350" algn="r"/>
            <a:r>
              <a:rPr lang="en-US" sz="1600">
                <a:solidFill>
                  <a:schemeClr val="accent3">
                    <a:lumMod val="50000"/>
                  </a:schemeClr>
                </a:solidFill>
              </a:rPr>
              <a:t>Body copy – Arial, 16pt or smaller; Lorem ipsum dolor sit </a:t>
            </a:r>
            <a:r>
              <a:rPr lang="en-US" sz="1600" err="1">
                <a:solidFill>
                  <a:schemeClr val="accent3">
                    <a:lumMod val="50000"/>
                  </a:schemeClr>
                </a:solidFill>
              </a:rPr>
              <a:t>amet</a:t>
            </a:r>
            <a:r>
              <a:rPr lang="en-US" sz="160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1600" err="1">
                <a:solidFill>
                  <a:schemeClr val="accent3">
                    <a:lumMod val="50000"/>
                  </a:schemeClr>
                </a:solidFill>
              </a:rPr>
              <a:t>consectetur</a:t>
            </a:r>
            <a:r>
              <a:rPr lang="en-US" sz="16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600" err="1">
                <a:solidFill>
                  <a:schemeClr val="accent3">
                    <a:lumMod val="50000"/>
                  </a:schemeClr>
                </a:solidFill>
              </a:rPr>
              <a:t>adipiscing</a:t>
            </a:r>
            <a:r>
              <a:rPr lang="en-US" sz="16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600" err="1">
                <a:solidFill>
                  <a:schemeClr val="accent3">
                    <a:lumMod val="50000"/>
                  </a:schemeClr>
                </a:solidFill>
              </a:rPr>
              <a:t>elit</a:t>
            </a:r>
            <a:r>
              <a:rPr lang="en-US" sz="1600">
                <a:solidFill>
                  <a:schemeClr val="accent3">
                    <a:lumMod val="50000"/>
                  </a:schemeClr>
                </a:solidFill>
              </a:rPr>
              <a:t>, sed do </a:t>
            </a:r>
            <a:r>
              <a:rPr lang="en-US" sz="1600" err="1">
                <a:solidFill>
                  <a:schemeClr val="accent3">
                    <a:lumMod val="50000"/>
                  </a:schemeClr>
                </a:solidFill>
              </a:rPr>
              <a:t>eiusmod</a:t>
            </a:r>
            <a:r>
              <a:rPr lang="en-US" sz="16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600" err="1">
                <a:solidFill>
                  <a:schemeClr val="accent3">
                    <a:lumMod val="50000"/>
                  </a:schemeClr>
                </a:solidFill>
              </a:rPr>
              <a:t>tempor</a:t>
            </a:r>
            <a:r>
              <a:rPr lang="en-US" sz="16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600" err="1">
                <a:solidFill>
                  <a:schemeClr val="accent3">
                    <a:lumMod val="50000"/>
                  </a:schemeClr>
                </a:solidFill>
              </a:rPr>
              <a:t>incididunt</a:t>
            </a:r>
            <a:r>
              <a:rPr lang="en-US" sz="16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600" err="1">
                <a:solidFill>
                  <a:schemeClr val="accent3">
                    <a:lumMod val="50000"/>
                  </a:schemeClr>
                </a:solidFill>
              </a:rPr>
              <a:t>ut</a:t>
            </a:r>
            <a:r>
              <a:rPr lang="en-US" sz="16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600" err="1">
                <a:solidFill>
                  <a:schemeClr val="accent3">
                    <a:lumMod val="50000"/>
                  </a:schemeClr>
                </a:solidFill>
              </a:rPr>
              <a:t>labore</a:t>
            </a:r>
            <a:r>
              <a:rPr lang="en-US" sz="1600">
                <a:solidFill>
                  <a:schemeClr val="accent3">
                    <a:lumMod val="50000"/>
                  </a:schemeClr>
                </a:solidFill>
              </a:rPr>
              <a:t> et dolore magna </a:t>
            </a:r>
            <a:r>
              <a:rPr lang="en-US" sz="1600" err="1">
                <a:solidFill>
                  <a:schemeClr val="accent3">
                    <a:lumMod val="50000"/>
                  </a:schemeClr>
                </a:solidFill>
              </a:rPr>
              <a:t>aliqua</a:t>
            </a:r>
            <a:r>
              <a:rPr lang="en-US" sz="160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7469A5-8764-4799-8229-46426414CF5F}"/>
              </a:ext>
            </a:extLst>
          </p:cNvPr>
          <p:cNvSpPr txBox="1"/>
          <p:nvPr/>
        </p:nvSpPr>
        <p:spPr>
          <a:xfrm>
            <a:off x="8193962" y="3577611"/>
            <a:ext cx="360000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/>
              <a:t>THREATS</a:t>
            </a:r>
          </a:p>
          <a:p>
            <a:pPr marL="6350"/>
            <a:r>
              <a:rPr lang="en-US" sz="1600">
                <a:solidFill>
                  <a:schemeClr val="accent3">
                    <a:lumMod val="50000"/>
                  </a:schemeClr>
                </a:solidFill>
              </a:rPr>
              <a:t>Body copy – Arial, 16pt or smaller; Lorem ipsum dolor sit </a:t>
            </a:r>
            <a:r>
              <a:rPr lang="en-US" sz="1600" err="1">
                <a:solidFill>
                  <a:schemeClr val="accent3">
                    <a:lumMod val="50000"/>
                  </a:schemeClr>
                </a:solidFill>
              </a:rPr>
              <a:t>amet</a:t>
            </a:r>
            <a:r>
              <a:rPr lang="en-US" sz="160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1600" err="1">
                <a:solidFill>
                  <a:schemeClr val="accent3">
                    <a:lumMod val="50000"/>
                  </a:schemeClr>
                </a:solidFill>
              </a:rPr>
              <a:t>consectetur</a:t>
            </a:r>
            <a:r>
              <a:rPr lang="en-US" sz="16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600" err="1">
                <a:solidFill>
                  <a:schemeClr val="accent3">
                    <a:lumMod val="50000"/>
                  </a:schemeClr>
                </a:solidFill>
              </a:rPr>
              <a:t>adipiscing</a:t>
            </a:r>
            <a:r>
              <a:rPr lang="en-US" sz="16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600" err="1">
                <a:solidFill>
                  <a:schemeClr val="accent3">
                    <a:lumMod val="50000"/>
                  </a:schemeClr>
                </a:solidFill>
              </a:rPr>
              <a:t>elit</a:t>
            </a:r>
            <a:r>
              <a:rPr lang="en-US" sz="1600">
                <a:solidFill>
                  <a:schemeClr val="accent3">
                    <a:lumMod val="50000"/>
                  </a:schemeClr>
                </a:solidFill>
              </a:rPr>
              <a:t>, sed do </a:t>
            </a:r>
            <a:r>
              <a:rPr lang="en-US" sz="1600" err="1">
                <a:solidFill>
                  <a:schemeClr val="accent3">
                    <a:lumMod val="50000"/>
                  </a:schemeClr>
                </a:solidFill>
              </a:rPr>
              <a:t>eiusmod</a:t>
            </a:r>
            <a:r>
              <a:rPr lang="en-US" sz="16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600" err="1">
                <a:solidFill>
                  <a:schemeClr val="accent3">
                    <a:lumMod val="50000"/>
                  </a:schemeClr>
                </a:solidFill>
              </a:rPr>
              <a:t>tempor</a:t>
            </a:r>
            <a:r>
              <a:rPr lang="en-US" sz="16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600" err="1">
                <a:solidFill>
                  <a:schemeClr val="accent3">
                    <a:lumMod val="50000"/>
                  </a:schemeClr>
                </a:solidFill>
              </a:rPr>
              <a:t>incididunt</a:t>
            </a:r>
            <a:r>
              <a:rPr lang="en-US" sz="16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600" err="1">
                <a:solidFill>
                  <a:schemeClr val="accent3">
                    <a:lumMod val="50000"/>
                  </a:schemeClr>
                </a:solidFill>
              </a:rPr>
              <a:t>ut</a:t>
            </a:r>
            <a:r>
              <a:rPr lang="en-US" sz="16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600" err="1">
                <a:solidFill>
                  <a:schemeClr val="accent3">
                    <a:lumMod val="50000"/>
                  </a:schemeClr>
                </a:solidFill>
              </a:rPr>
              <a:t>labore</a:t>
            </a:r>
            <a:r>
              <a:rPr lang="en-US" sz="1600">
                <a:solidFill>
                  <a:schemeClr val="accent3">
                    <a:lumMod val="50000"/>
                  </a:schemeClr>
                </a:solidFill>
              </a:rPr>
              <a:t> et dolore magna </a:t>
            </a:r>
            <a:r>
              <a:rPr lang="en-US" sz="1600" err="1">
                <a:solidFill>
                  <a:schemeClr val="accent3">
                    <a:lumMod val="50000"/>
                  </a:schemeClr>
                </a:solidFill>
              </a:rPr>
              <a:t>aliqua</a:t>
            </a:r>
            <a:r>
              <a:rPr lang="en-US" sz="160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A1E5B6-F8FB-4D56-9FC0-A29BCFE0535D}"/>
              </a:ext>
            </a:extLst>
          </p:cNvPr>
          <p:cNvSpPr txBox="1"/>
          <p:nvPr/>
        </p:nvSpPr>
        <p:spPr>
          <a:xfrm>
            <a:off x="8147054" y="1668607"/>
            <a:ext cx="360000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>
                <a:solidFill>
                  <a:schemeClr val="accent5"/>
                </a:solidFill>
              </a:rPr>
              <a:t>WEAKNESSES</a:t>
            </a:r>
          </a:p>
          <a:p>
            <a:pPr marL="6350"/>
            <a:r>
              <a:rPr lang="en-US" sz="1600">
                <a:solidFill>
                  <a:schemeClr val="accent3">
                    <a:lumMod val="50000"/>
                  </a:schemeClr>
                </a:solidFill>
              </a:rPr>
              <a:t>Body copy – Arial, 16pt or smaller; Lorem ipsum dolor sit </a:t>
            </a:r>
            <a:r>
              <a:rPr lang="en-US" sz="1600" err="1">
                <a:solidFill>
                  <a:schemeClr val="accent3">
                    <a:lumMod val="50000"/>
                  </a:schemeClr>
                </a:solidFill>
              </a:rPr>
              <a:t>amet</a:t>
            </a:r>
            <a:r>
              <a:rPr lang="en-US" sz="160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1600" err="1">
                <a:solidFill>
                  <a:schemeClr val="accent3">
                    <a:lumMod val="50000"/>
                  </a:schemeClr>
                </a:solidFill>
              </a:rPr>
              <a:t>consectetur</a:t>
            </a:r>
            <a:r>
              <a:rPr lang="en-US" sz="16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600" err="1">
                <a:solidFill>
                  <a:schemeClr val="accent3">
                    <a:lumMod val="50000"/>
                  </a:schemeClr>
                </a:solidFill>
              </a:rPr>
              <a:t>adipiscing</a:t>
            </a:r>
            <a:r>
              <a:rPr lang="en-US" sz="16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600" err="1">
                <a:solidFill>
                  <a:schemeClr val="accent3">
                    <a:lumMod val="50000"/>
                  </a:schemeClr>
                </a:solidFill>
              </a:rPr>
              <a:t>elit</a:t>
            </a:r>
            <a:r>
              <a:rPr lang="en-US" sz="1600">
                <a:solidFill>
                  <a:schemeClr val="accent3">
                    <a:lumMod val="50000"/>
                  </a:schemeClr>
                </a:solidFill>
              </a:rPr>
              <a:t>, sed do </a:t>
            </a:r>
            <a:r>
              <a:rPr lang="en-US" sz="1600" err="1">
                <a:solidFill>
                  <a:schemeClr val="accent3">
                    <a:lumMod val="50000"/>
                  </a:schemeClr>
                </a:solidFill>
              </a:rPr>
              <a:t>eiusmod</a:t>
            </a:r>
            <a:r>
              <a:rPr lang="en-US" sz="16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600" err="1">
                <a:solidFill>
                  <a:schemeClr val="accent3">
                    <a:lumMod val="50000"/>
                  </a:schemeClr>
                </a:solidFill>
              </a:rPr>
              <a:t>tempor</a:t>
            </a:r>
            <a:r>
              <a:rPr lang="en-US" sz="16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600" err="1">
                <a:solidFill>
                  <a:schemeClr val="accent3">
                    <a:lumMod val="50000"/>
                  </a:schemeClr>
                </a:solidFill>
              </a:rPr>
              <a:t>incididunt</a:t>
            </a:r>
            <a:r>
              <a:rPr lang="en-US" sz="16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600" err="1">
                <a:solidFill>
                  <a:schemeClr val="accent3">
                    <a:lumMod val="50000"/>
                  </a:schemeClr>
                </a:solidFill>
              </a:rPr>
              <a:t>ut</a:t>
            </a:r>
            <a:r>
              <a:rPr lang="en-US" sz="16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600" err="1">
                <a:solidFill>
                  <a:schemeClr val="accent3">
                    <a:lumMod val="50000"/>
                  </a:schemeClr>
                </a:solidFill>
              </a:rPr>
              <a:t>labore</a:t>
            </a:r>
            <a:r>
              <a:rPr lang="en-US" sz="1600">
                <a:solidFill>
                  <a:schemeClr val="accent3">
                    <a:lumMod val="50000"/>
                  </a:schemeClr>
                </a:solidFill>
              </a:rPr>
              <a:t> et dolore magna </a:t>
            </a:r>
            <a:r>
              <a:rPr lang="en-US" sz="1600" err="1">
                <a:solidFill>
                  <a:schemeClr val="accent3">
                    <a:lumMod val="50000"/>
                  </a:schemeClr>
                </a:solidFill>
              </a:rPr>
              <a:t>aliqua</a:t>
            </a:r>
            <a:r>
              <a:rPr lang="en-US" sz="160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9AF05F1-8E6E-4D5A-A5A2-C3C28E8BF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2686" y="5667374"/>
            <a:ext cx="1369056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2CC858F4-36A3-714D-A7ED-6A8B0D371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0510" y="735349"/>
            <a:ext cx="4086545" cy="393591"/>
          </a:xfrm>
        </p:spPr>
        <p:txBody>
          <a:bodyPr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100" i="1"/>
              <a:t>Opportunities &amp; Threats are External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100" i="1"/>
              <a:t>Strengths &amp; Weaknesses are Internal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en-US" sz="1100" i="1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D8B8E73B-75CB-4914-BF9B-3EF39690B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36093" y="4024269"/>
            <a:ext cx="698968" cy="619540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71DCD66-596E-4943-B765-567E50ED68CC}"/>
              </a:ext>
            </a:extLst>
          </p:cNvPr>
          <p:cNvCxnSpPr>
            <a:cxnSpLocks/>
          </p:cNvCxnSpPr>
          <p:nvPr/>
        </p:nvCxnSpPr>
        <p:spPr>
          <a:xfrm>
            <a:off x="426720" y="1263863"/>
            <a:ext cx="1133856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FCF82365-74C3-BB41-936B-A1AB7EDC6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80627" y="2198259"/>
            <a:ext cx="809739" cy="809739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95397B6F-398B-CC4B-AE40-AC6521F020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66548" y="3929098"/>
            <a:ext cx="810000" cy="810000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2A34DB6D-6CEE-A342-B434-F255C41E6A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06327" y="2207701"/>
            <a:ext cx="563522" cy="75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62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2593D1-9132-2E43-8024-063F5B0E4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106184-BA53-5E48-A8F8-790291FDD4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pic>
        <p:nvPicPr>
          <p:cNvPr id="16" name="Picture Placeholder 15" descr="A close up of a sign&#10;&#10;Description automatically generated">
            <a:extLst>
              <a:ext uri="{FF2B5EF4-FFF2-40B4-BE49-F238E27FC236}">
                <a16:creationId xmlns:a16="http://schemas.microsoft.com/office/drawing/2014/main" id="{9EB6D968-C722-4449-89E8-C4DBC7DED9B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444" r="1444"/>
          <a:stretch>
            <a:fillRect/>
          </a:stretch>
        </p:blipFill>
        <p:spPr>
          <a:xfrm>
            <a:off x="5301539" y="78833"/>
            <a:ext cx="6890461" cy="5617118"/>
          </a:xfrm>
        </p:spPr>
      </p:pic>
    </p:spTree>
    <p:extLst>
      <p:ext uri="{BB962C8B-B14F-4D97-AF65-F5344CB8AC3E}">
        <p14:creationId xmlns:p14="http://schemas.microsoft.com/office/powerpoint/2010/main" val="36138216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6AE7088-8AF1-4713-BE04-563D973E5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650" y="0"/>
            <a:ext cx="9837190" cy="6858000"/>
          </a:xfrm>
        </p:spPr>
        <p:txBody>
          <a:bodyPr anchor="ctr"/>
          <a:lstStyle/>
          <a:p>
            <a:r>
              <a:rPr lang="en-US"/>
              <a:t>Digital Devices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4EBE60B-8318-4507-B88D-E3B9BE4EA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9640" y="6317107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87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 Placeholder 116">
            <a:extLst>
              <a:ext uri="{FF2B5EF4-FFF2-40B4-BE49-F238E27FC236}">
                <a16:creationId xmlns:a16="http://schemas.microsoft.com/office/drawing/2014/main" id="{D6C2324F-1BF3-904A-94CD-18B8DC248C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Body copy – Arial, 18pt or smaller; Nam </a:t>
            </a:r>
            <a:r>
              <a:rPr lang="en-US" err="1"/>
              <a:t>necatur</a:t>
            </a:r>
            <a:r>
              <a:rPr lang="en-US"/>
              <a:t> </a:t>
            </a:r>
            <a:r>
              <a:rPr lang="en-US" err="1"/>
              <a:t>ibearunt</a:t>
            </a:r>
            <a:r>
              <a:rPr lang="en-US"/>
              <a:t> </a:t>
            </a:r>
            <a:r>
              <a:rPr lang="en-US" err="1"/>
              <a:t>volupit</a:t>
            </a:r>
            <a:r>
              <a:rPr lang="en-US"/>
              <a:t> que </a:t>
            </a:r>
            <a:r>
              <a:rPr lang="en-US" err="1"/>
              <a:t>nonsendit</a:t>
            </a:r>
            <a:r>
              <a:rPr lang="en-US"/>
              <a:t> mi, </a:t>
            </a:r>
            <a:r>
              <a:rPr lang="en-US" err="1"/>
              <a:t>optatib</a:t>
            </a:r>
            <a:r>
              <a:rPr lang="en-US"/>
              <a:t> </a:t>
            </a:r>
            <a:r>
              <a:rPr lang="en-US" err="1"/>
              <a:t>erferitatio</a:t>
            </a:r>
            <a:r>
              <a:rPr lang="en-US"/>
              <a:t> </a:t>
            </a:r>
            <a:r>
              <a:rPr lang="en-US" err="1"/>
              <a:t>doluptatem</a:t>
            </a:r>
            <a:r>
              <a:rPr lang="en-US"/>
              <a:t> </a:t>
            </a:r>
            <a:r>
              <a:rPr lang="en-US" err="1"/>
              <a:t>fuga</a:t>
            </a:r>
            <a:r>
              <a:rPr lang="en-US"/>
              <a:t>. Lit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ipicia</a:t>
            </a:r>
            <a:r>
              <a:rPr lang="en-US"/>
              <a:t> </a:t>
            </a:r>
            <a:r>
              <a:rPr lang="en-US" err="1"/>
              <a:t>porpore</a:t>
            </a:r>
            <a:r>
              <a:rPr lang="en-US"/>
              <a:t> </a:t>
            </a:r>
            <a:r>
              <a:rPr lang="en-US" err="1"/>
              <a:t>mquatiam</a:t>
            </a:r>
            <a:r>
              <a:rPr lang="en-US"/>
              <a:t>, </a:t>
            </a:r>
            <a:r>
              <a:rPr lang="en-US" err="1"/>
              <a:t>nobit</a:t>
            </a:r>
            <a:r>
              <a:rPr lang="en-US"/>
              <a:t>, </a:t>
            </a:r>
            <a:r>
              <a:rPr lang="en-US" err="1"/>
              <a:t>quam</a:t>
            </a:r>
            <a:r>
              <a:rPr lang="en-US"/>
              <a:t> qui </a:t>
            </a:r>
            <a:r>
              <a:rPr lang="en-US" err="1"/>
              <a:t>aut</a:t>
            </a:r>
            <a:r>
              <a:rPr lang="en-US"/>
              <a:t> di sima sunt.</a:t>
            </a:r>
          </a:p>
          <a:p>
            <a:r>
              <a:rPr lang="en-US"/>
              <a:t>Nam </a:t>
            </a:r>
            <a:r>
              <a:rPr lang="en-US" err="1"/>
              <a:t>necatur</a:t>
            </a:r>
            <a:r>
              <a:rPr lang="en-US"/>
              <a:t> </a:t>
            </a:r>
            <a:r>
              <a:rPr lang="en-US" err="1"/>
              <a:t>ibearunt</a:t>
            </a:r>
            <a:r>
              <a:rPr lang="en-US"/>
              <a:t> </a:t>
            </a:r>
            <a:r>
              <a:rPr lang="en-US" err="1"/>
              <a:t>volupit</a:t>
            </a:r>
            <a:r>
              <a:rPr lang="en-US"/>
              <a:t> que </a:t>
            </a:r>
            <a:r>
              <a:rPr lang="en-US" err="1"/>
              <a:t>nonsendit</a:t>
            </a:r>
            <a:r>
              <a:rPr lang="en-US"/>
              <a:t> mi, </a:t>
            </a:r>
            <a:r>
              <a:rPr lang="en-US" err="1"/>
              <a:t>optatib</a:t>
            </a:r>
            <a:r>
              <a:rPr lang="en-US"/>
              <a:t> </a:t>
            </a:r>
            <a:r>
              <a:rPr lang="en-US" err="1"/>
              <a:t>erferitatio</a:t>
            </a:r>
            <a:r>
              <a:rPr lang="en-US"/>
              <a:t> </a:t>
            </a:r>
            <a:r>
              <a:rPr lang="en-US" err="1"/>
              <a:t>doluptatem</a:t>
            </a:r>
            <a:r>
              <a:rPr lang="en-US"/>
              <a:t> </a:t>
            </a:r>
            <a:r>
              <a:rPr lang="en-US" err="1"/>
              <a:t>fuga</a:t>
            </a:r>
            <a:r>
              <a:rPr lang="en-US"/>
              <a:t>. </a:t>
            </a:r>
            <a:r>
              <a:rPr lang="en-US" err="1"/>
              <a:t>fugiatum</a:t>
            </a:r>
            <a:r>
              <a:rPr lang="en-US"/>
              <a:t> </a:t>
            </a:r>
            <a:r>
              <a:rPr lang="en-US" err="1"/>
              <a:t>reped</a:t>
            </a:r>
            <a:r>
              <a:rPr lang="en-US"/>
              <a:t> quos </a:t>
            </a:r>
            <a:r>
              <a:rPr lang="en-US" err="1"/>
              <a:t>elestias</a:t>
            </a:r>
            <a:r>
              <a:rPr lang="en-US"/>
              <a:t> </a:t>
            </a:r>
            <a:r>
              <a:rPr lang="en-US" err="1"/>
              <a:t>remque</a:t>
            </a:r>
            <a:r>
              <a:rPr lang="en-US"/>
              <a:t> non </a:t>
            </a:r>
            <a:r>
              <a:rPr lang="en-US" err="1"/>
              <a:t>cullici</a:t>
            </a:r>
            <a:r>
              <a:rPr lang="en-US"/>
              <a:t> </a:t>
            </a:r>
            <a:r>
              <a:rPr lang="en-US" err="1"/>
              <a:t>aspero</a:t>
            </a:r>
            <a:r>
              <a:rPr lang="en-US"/>
              <a:t> </a:t>
            </a:r>
            <a:r>
              <a:rPr lang="en-US" err="1"/>
              <a:t>quatemp</a:t>
            </a:r>
            <a:r>
              <a:rPr lang="en-US"/>
              <a:t> </a:t>
            </a:r>
            <a:r>
              <a:rPr lang="en-US" err="1"/>
              <a:t>orrovitas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digenis</a:t>
            </a:r>
            <a:r>
              <a:rPr lang="en-US"/>
              <a:t> ant.</a:t>
            </a:r>
          </a:p>
        </p:txBody>
      </p:sp>
      <p:sp>
        <p:nvSpPr>
          <p:cNvPr id="116" name="Title 115">
            <a:extLst>
              <a:ext uri="{FF2B5EF4-FFF2-40B4-BE49-F238E27FC236}">
                <a16:creationId xmlns:a16="http://schemas.microsoft.com/office/drawing/2014/main" id="{55FE0B60-0497-F249-9A2B-69CDA60E6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endParaRPr lang="en-US"/>
          </a:p>
        </p:txBody>
      </p:sp>
      <p:sp>
        <p:nvSpPr>
          <p:cNvPr id="118" name="Content Placeholder 117">
            <a:extLst>
              <a:ext uri="{FF2B5EF4-FFF2-40B4-BE49-F238E27FC236}">
                <a16:creationId xmlns:a16="http://schemas.microsoft.com/office/drawing/2014/main" id="{9B48F108-4ECE-6643-9DD9-321F2407F32A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 anchor="t" anchorCtr="0"/>
          <a:lstStyle/>
          <a:p>
            <a:endParaRPr lang="en-US"/>
          </a:p>
        </p:txBody>
      </p:sp>
      <p:sp>
        <p:nvSpPr>
          <p:cNvPr id="119" name="Picture Placeholder 118">
            <a:extLst>
              <a:ext uri="{FF2B5EF4-FFF2-40B4-BE49-F238E27FC236}">
                <a16:creationId xmlns:a16="http://schemas.microsoft.com/office/drawing/2014/main" id="{A11F8CCB-402D-4D48-88D1-1C18A2C4E59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ABFEE8D8-956C-0149-B209-A68256DE6ACC}"/>
              </a:ext>
            </a:extLst>
          </p:cNvPr>
          <p:cNvSpPr txBox="1">
            <a:spLocks/>
          </p:cNvSpPr>
          <p:nvPr/>
        </p:nvSpPr>
        <p:spPr>
          <a:xfrm>
            <a:off x="9178404" y="1095117"/>
            <a:ext cx="2520000" cy="5816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Feature copy – Arial, 14pt; </a:t>
            </a:r>
            <a:br>
              <a:rPr lang="en-GB"/>
            </a:br>
            <a:r>
              <a:rPr lang="en-GB"/>
              <a:t>Lit unt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ipicia</a:t>
            </a:r>
            <a:r>
              <a:rPr lang="en-GB"/>
              <a:t> </a:t>
            </a:r>
            <a:r>
              <a:rPr lang="en-GB" err="1"/>
              <a:t>porpore</a:t>
            </a:r>
            <a:r>
              <a:rPr lang="en-GB"/>
              <a:t> </a:t>
            </a:r>
            <a:r>
              <a:rPr lang="en-GB" err="1"/>
              <a:t>mquatiam</a:t>
            </a:r>
            <a:r>
              <a:rPr lang="en-GB"/>
              <a:t>, </a:t>
            </a:r>
            <a:r>
              <a:rPr lang="en-GB" err="1"/>
              <a:t>nobit</a:t>
            </a:r>
            <a:r>
              <a:rPr lang="en-GB"/>
              <a:t>, </a:t>
            </a:r>
            <a:r>
              <a:rPr lang="en-GB" err="1"/>
              <a:t>quam</a:t>
            </a:r>
            <a:r>
              <a:rPr lang="en-GB"/>
              <a:t> qui </a:t>
            </a:r>
            <a:r>
              <a:rPr lang="en-GB" err="1"/>
              <a:t>aut</a:t>
            </a:r>
            <a:r>
              <a:rPr lang="en-GB"/>
              <a:t> .</a:t>
            </a:r>
          </a:p>
        </p:txBody>
      </p:sp>
      <p:sp>
        <p:nvSpPr>
          <p:cNvPr id="84" name="Text Placeholder 2">
            <a:extLst>
              <a:ext uri="{FF2B5EF4-FFF2-40B4-BE49-F238E27FC236}">
                <a16:creationId xmlns:a16="http://schemas.microsoft.com/office/drawing/2014/main" id="{42AE1502-BF97-9C43-B352-AE4EC9082B3C}"/>
              </a:ext>
            </a:extLst>
          </p:cNvPr>
          <p:cNvSpPr txBox="1">
            <a:spLocks/>
          </p:cNvSpPr>
          <p:nvPr/>
        </p:nvSpPr>
        <p:spPr>
          <a:xfrm>
            <a:off x="9178405" y="808066"/>
            <a:ext cx="2520000" cy="2492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Click to edit feature 1</a:t>
            </a:r>
          </a:p>
        </p:txBody>
      </p:sp>
      <p:pic>
        <p:nvPicPr>
          <p:cNvPr id="85" name="Graphic 84">
            <a:extLst>
              <a:ext uri="{FF2B5EF4-FFF2-40B4-BE49-F238E27FC236}">
                <a16:creationId xmlns:a16="http://schemas.microsoft.com/office/drawing/2014/main" id="{27E1B686-0E1A-E144-8CD2-BFC1A60FF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67842" y="839062"/>
            <a:ext cx="607805" cy="608866"/>
          </a:xfrm>
          <a:prstGeom prst="rect">
            <a:avLst/>
          </a:prstGeom>
        </p:spPr>
      </p:pic>
      <p:pic>
        <p:nvPicPr>
          <p:cNvPr id="86" name="Graphic 85">
            <a:extLst>
              <a:ext uri="{FF2B5EF4-FFF2-40B4-BE49-F238E27FC236}">
                <a16:creationId xmlns:a16="http://schemas.microsoft.com/office/drawing/2014/main" id="{77405483-80B1-1848-9A80-6266A7D095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7642" y="2098357"/>
            <a:ext cx="628005" cy="628005"/>
          </a:xfrm>
          <a:prstGeom prst="rect">
            <a:avLst/>
          </a:prstGeom>
        </p:spPr>
      </p:pic>
      <p:sp>
        <p:nvSpPr>
          <p:cNvPr id="87" name="Text Placeholder 2">
            <a:extLst>
              <a:ext uri="{FF2B5EF4-FFF2-40B4-BE49-F238E27FC236}">
                <a16:creationId xmlns:a16="http://schemas.microsoft.com/office/drawing/2014/main" id="{DF81E9EC-6A22-D54C-B70B-CB1B0F50B0A3}"/>
              </a:ext>
            </a:extLst>
          </p:cNvPr>
          <p:cNvSpPr txBox="1">
            <a:spLocks/>
          </p:cNvSpPr>
          <p:nvPr/>
        </p:nvSpPr>
        <p:spPr>
          <a:xfrm>
            <a:off x="9178404" y="2355824"/>
            <a:ext cx="2520000" cy="5816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Feature copy – Arial, 14pt; </a:t>
            </a:r>
            <a:br>
              <a:rPr lang="en-GB"/>
            </a:br>
            <a:r>
              <a:rPr lang="en-GB"/>
              <a:t>Lit unt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ipicia</a:t>
            </a:r>
            <a:r>
              <a:rPr lang="en-GB"/>
              <a:t> </a:t>
            </a:r>
            <a:r>
              <a:rPr lang="en-GB" err="1"/>
              <a:t>porpore</a:t>
            </a:r>
            <a:r>
              <a:rPr lang="en-GB"/>
              <a:t> </a:t>
            </a:r>
            <a:r>
              <a:rPr lang="en-GB" err="1"/>
              <a:t>mquatiam</a:t>
            </a:r>
            <a:r>
              <a:rPr lang="en-GB"/>
              <a:t>, </a:t>
            </a:r>
            <a:r>
              <a:rPr lang="en-GB" err="1"/>
              <a:t>nobit</a:t>
            </a:r>
            <a:r>
              <a:rPr lang="en-GB"/>
              <a:t>, </a:t>
            </a:r>
            <a:r>
              <a:rPr lang="en-GB" err="1"/>
              <a:t>quam</a:t>
            </a:r>
            <a:r>
              <a:rPr lang="en-GB"/>
              <a:t> qui </a:t>
            </a:r>
            <a:r>
              <a:rPr lang="en-GB" err="1"/>
              <a:t>aut</a:t>
            </a:r>
            <a:r>
              <a:rPr lang="en-GB"/>
              <a:t> .</a:t>
            </a:r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DD0CDABB-503A-ED4B-893E-580F94648706}"/>
              </a:ext>
            </a:extLst>
          </p:cNvPr>
          <p:cNvSpPr txBox="1">
            <a:spLocks/>
          </p:cNvSpPr>
          <p:nvPr/>
        </p:nvSpPr>
        <p:spPr>
          <a:xfrm>
            <a:off x="9178405" y="2068773"/>
            <a:ext cx="2520000" cy="2492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Click to edit feature 2</a:t>
            </a:r>
          </a:p>
        </p:txBody>
      </p: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7EC02329-D54A-2045-93BF-88DD0AC0C415}"/>
              </a:ext>
            </a:extLst>
          </p:cNvPr>
          <p:cNvSpPr txBox="1">
            <a:spLocks/>
          </p:cNvSpPr>
          <p:nvPr/>
        </p:nvSpPr>
        <p:spPr>
          <a:xfrm>
            <a:off x="9178404" y="3638203"/>
            <a:ext cx="2520000" cy="5816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Feature copy – Arial, 14pt; </a:t>
            </a:r>
            <a:br>
              <a:rPr lang="en-GB"/>
            </a:br>
            <a:r>
              <a:rPr lang="en-GB"/>
              <a:t>Lit unt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ipicia</a:t>
            </a:r>
            <a:r>
              <a:rPr lang="en-GB"/>
              <a:t> </a:t>
            </a:r>
            <a:r>
              <a:rPr lang="en-GB" err="1"/>
              <a:t>porpore</a:t>
            </a:r>
            <a:r>
              <a:rPr lang="en-GB"/>
              <a:t> </a:t>
            </a:r>
            <a:r>
              <a:rPr lang="en-GB" err="1"/>
              <a:t>mquatiam</a:t>
            </a:r>
            <a:r>
              <a:rPr lang="en-GB"/>
              <a:t>, </a:t>
            </a:r>
            <a:r>
              <a:rPr lang="en-GB" err="1"/>
              <a:t>nobit</a:t>
            </a:r>
            <a:r>
              <a:rPr lang="en-GB"/>
              <a:t>, </a:t>
            </a:r>
            <a:r>
              <a:rPr lang="en-GB" err="1"/>
              <a:t>quam</a:t>
            </a:r>
            <a:r>
              <a:rPr lang="en-GB"/>
              <a:t> qui </a:t>
            </a:r>
            <a:r>
              <a:rPr lang="en-GB" err="1"/>
              <a:t>aut</a:t>
            </a:r>
            <a:r>
              <a:rPr lang="en-GB"/>
              <a:t> .</a:t>
            </a:r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C1CC1755-9D17-2C45-97D8-365B52DBEBC2}"/>
              </a:ext>
            </a:extLst>
          </p:cNvPr>
          <p:cNvSpPr txBox="1">
            <a:spLocks/>
          </p:cNvSpPr>
          <p:nvPr/>
        </p:nvSpPr>
        <p:spPr>
          <a:xfrm>
            <a:off x="9178405" y="3351152"/>
            <a:ext cx="2520000" cy="2492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Click to edit feature 3</a:t>
            </a:r>
          </a:p>
        </p:txBody>
      </p:sp>
      <p:pic>
        <p:nvPicPr>
          <p:cNvPr id="91" name="Graphic 90">
            <a:extLst>
              <a:ext uri="{FF2B5EF4-FFF2-40B4-BE49-F238E27FC236}">
                <a16:creationId xmlns:a16="http://schemas.microsoft.com/office/drawing/2014/main" id="{BF5079AD-6B81-0A42-9529-49E419065C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7641" y="3376791"/>
            <a:ext cx="628005" cy="607302"/>
          </a:xfrm>
          <a:prstGeom prst="rect">
            <a:avLst/>
          </a:prstGeom>
        </p:spPr>
      </p:pic>
      <p:sp>
        <p:nvSpPr>
          <p:cNvPr id="96" name="Text Placeholder 2">
            <a:extLst>
              <a:ext uri="{FF2B5EF4-FFF2-40B4-BE49-F238E27FC236}">
                <a16:creationId xmlns:a16="http://schemas.microsoft.com/office/drawing/2014/main" id="{4C5A9455-F709-3340-9B7E-5DA71FF1EA1C}"/>
              </a:ext>
            </a:extLst>
          </p:cNvPr>
          <p:cNvSpPr txBox="1">
            <a:spLocks/>
          </p:cNvSpPr>
          <p:nvPr/>
        </p:nvSpPr>
        <p:spPr>
          <a:xfrm>
            <a:off x="9178404" y="4890576"/>
            <a:ext cx="2520000" cy="5816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Feature copy – Arial, 14pt; </a:t>
            </a:r>
            <a:br>
              <a:rPr lang="en-GB"/>
            </a:br>
            <a:r>
              <a:rPr lang="en-GB"/>
              <a:t>Lit unt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ipicia</a:t>
            </a:r>
            <a:r>
              <a:rPr lang="en-GB"/>
              <a:t> </a:t>
            </a:r>
            <a:r>
              <a:rPr lang="en-GB" err="1"/>
              <a:t>porpore</a:t>
            </a:r>
            <a:r>
              <a:rPr lang="en-GB"/>
              <a:t> </a:t>
            </a:r>
            <a:r>
              <a:rPr lang="en-GB" err="1"/>
              <a:t>mquatiam</a:t>
            </a:r>
            <a:r>
              <a:rPr lang="en-GB"/>
              <a:t>, </a:t>
            </a:r>
            <a:r>
              <a:rPr lang="en-GB" err="1"/>
              <a:t>nobit</a:t>
            </a:r>
            <a:r>
              <a:rPr lang="en-GB"/>
              <a:t>, </a:t>
            </a:r>
            <a:r>
              <a:rPr lang="en-GB" err="1"/>
              <a:t>quam</a:t>
            </a:r>
            <a:r>
              <a:rPr lang="en-GB"/>
              <a:t> qui </a:t>
            </a:r>
            <a:r>
              <a:rPr lang="en-GB" err="1"/>
              <a:t>aut</a:t>
            </a:r>
            <a:r>
              <a:rPr lang="en-GB"/>
              <a:t> .</a:t>
            </a:r>
          </a:p>
        </p:txBody>
      </p:sp>
      <p:sp>
        <p:nvSpPr>
          <p:cNvPr id="97" name="Text Placeholder 2">
            <a:extLst>
              <a:ext uri="{FF2B5EF4-FFF2-40B4-BE49-F238E27FC236}">
                <a16:creationId xmlns:a16="http://schemas.microsoft.com/office/drawing/2014/main" id="{41B5FF5A-91C9-754B-B5DC-A398506C68FD}"/>
              </a:ext>
            </a:extLst>
          </p:cNvPr>
          <p:cNvSpPr txBox="1">
            <a:spLocks/>
          </p:cNvSpPr>
          <p:nvPr/>
        </p:nvSpPr>
        <p:spPr>
          <a:xfrm>
            <a:off x="9178405" y="4603525"/>
            <a:ext cx="2520000" cy="2492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Click to edit feature 4</a:t>
            </a:r>
          </a:p>
        </p:txBody>
      </p:sp>
      <p:pic>
        <p:nvPicPr>
          <p:cNvPr id="99" name="Graphic 98">
            <a:extLst>
              <a:ext uri="{FF2B5EF4-FFF2-40B4-BE49-F238E27FC236}">
                <a16:creationId xmlns:a16="http://schemas.microsoft.com/office/drawing/2014/main" id="{A6D4EA78-9615-2542-9547-7382530590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67842" y="4634521"/>
            <a:ext cx="628005" cy="62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711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395D745-F272-4740-B87C-A2C8B97F30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BC3E56BE-BD21-EA4D-BE78-8F7D6F370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endParaRPr lang="en-US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27F4E3BA-7106-0A41-B318-7C8802477A73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FACE23F-6BDA-9440-A7C7-66C9AF9DB2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/>
              <a:t>Intro copy – Arial, 18pt or smaller; Nam </a:t>
            </a:r>
            <a:r>
              <a:rPr lang="en-US" err="1"/>
              <a:t>necatur</a:t>
            </a:r>
            <a:r>
              <a:rPr lang="en-US"/>
              <a:t> </a:t>
            </a:r>
            <a:r>
              <a:rPr lang="en-US" err="1"/>
              <a:t>ibearunt</a:t>
            </a:r>
            <a:r>
              <a:rPr lang="en-US"/>
              <a:t> </a:t>
            </a:r>
            <a:r>
              <a:rPr lang="en-US" err="1"/>
              <a:t>volupit</a:t>
            </a:r>
            <a:r>
              <a:rPr lang="en-US"/>
              <a:t> que </a:t>
            </a:r>
            <a:r>
              <a:rPr lang="en-US" err="1"/>
              <a:t>nonsendit</a:t>
            </a:r>
            <a:r>
              <a:rPr lang="en-US"/>
              <a:t> mi, </a:t>
            </a:r>
            <a:r>
              <a:rPr lang="en-US" err="1"/>
              <a:t>optatib</a:t>
            </a:r>
            <a:r>
              <a:rPr lang="en-US"/>
              <a:t> </a:t>
            </a:r>
            <a:r>
              <a:rPr lang="en-US" err="1"/>
              <a:t>erferitatio</a:t>
            </a:r>
            <a:r>
              <a:rPr lang="en-US"/>
              <a:t> </a:t>
            </a:r>
            <a:r>
              <a:rPr lang="en-US" err="1"/>
              <a:t>doluptatem</a:t>
            </a:r>
            <a:r>
              <a:rPr lang="en-US"/>
              <a:t> </a:t>
            </a:r>
            <a:r>
              <a:rPr lang="en-US" err="1"/>
              <a:t>fuga</a:t>
            </a:r>
            <a:r>
              <a:rPr lang="en-US"/>
              <a:t>. Lit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ipicia</a:t>
            </a:r>
            <a:r>
              <a:rPr lang="en-US"/>
              <a:t> </a:t>
            </a:r>
            <a:r>
              <a:rPr lang="en-US" err="1"/>
              <a:t>porpore</a:t>
            </a:r>
            <a:r>
              <a:rPr lang="en-US"/>
              <a:t> </a:t>
            </a:r>
            <a:r>
              <a:rPr lang="en-US" err="1"/>
              <a:t>mquatiam</a:t>
            </a:r>
            <a:r>
              <a:rPr lang="en-US"/>
              <a:t>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1EE0631-B43C-B349-B5B4-DCEADC2B9FD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ABFEE8D8-956C-0149-B209-A68256DE6ACC}"/>
              </a:ext>
            </a:extLst>
          </p:cNvPr>
          <p:cNvSpPr txBox="1">
            <a:spLocks/>
          </p:cNvSpPr>
          <p:nvPr/>
        </p:nvSpPr>
        <p:spPr>
          <a:xfrm>
            <a:off x="332782" y="4689240"/>
            <a:ext cx="1720744" cy="96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/>
              <a:t>Feature copy – Arial, 14pt; Lit unt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ipicia</a:t>
            </a:r>
            <a:r>
              <a:rPr lang="en-GB"/>
              <a:t> </a:t>
            </a:r>
            <a:r>
              <a:rPr lang="en-GB" err="1"/>
              <a:t>porpore</a:t>
            </a:r>
            <a:r>
              <a:rPr lang="en-GB"/>
              <a:t> </a:t>
            </a:r>
            <a:r>
              <a:rPr lang="en-GB" err="1"/>
              <a:t>mquatiam</a:t>
            </a:r>
            <a:r>
              <a:rPr lang="en-GB"/>
              <a:t>, </a:t>
            </a:r>
            <a:r>
              <a:rPr lang="en-GB" err="1"/>
              <a:t>nobit</a:t>
            </a:r>
            <a:r>
              <a:rPr lang="en-GB"/>
              <a:t>, </a:t>
            </a:r>
            <a:r>
              <a:rPr lang="en-GB" err="1"/>
              <a:t>quam</a:t>
            </a:r>
            <a:r>
              <a:rPr lang="en-GB"/>
              <a:t> qui </a:t>
            </a:r>
            <a:r>
              <a:rPr lang="en-GB" err="1"/>
              <a:t>aut</a:t>
            </a:r>
            <a:r>
              <a:rPr lang="en-GB"/>
              <a:t> .</a:t>
            </a:r>
          </a:p>
        </p:txBody>
      </p:sp>
      <p:sp>
        <p:nvSpPr>
          <p:cNvPr id="84" name="Text Placeholder 2">
            <a:extLst>
              <a:ext uri="{FF2B5EF4-FFF2-40B4-BE49-F238E27FC236}">
                <a16:creationId xmlns:a16="http://schemas.microsoft.com/office/drawing/2014/main" id="{42AE1502-BF97-9C43-B352-AE4EC9082B3C}"/>
              </a:ext>
            </a:extLst>
          </p:cNvPr>
          <p:cNvSpPr txBox="1">
            <a:spLocks/>
          </p:cNvSpPr>
          <p:nvPr/>
        </p:nvSpPr>
        <p:spPr>
          <a:xfrm>
            <a:off x="332782" y="4046108"/>
            <a:ext cx="1720744" cy="4985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/>
              <a:t>Click to edit feature 1</a:t>
            </a:r>
          </a:p>
        </p:txBody>
      </p:sp>
      <p:pic>
        <p:nvPicPr>
          <p:cNvPr id="85" name="Graphic 84">
            <a:extLst>
              <a:ext uri="{FF2B5EF4-FFF2-40B4-BE49-F238E27FC236}">
                <a16:creationId xmlns:a16="http://schemas.microsoft.com/office/drawing/2014/main" id="{27E1B686-0E1A-E144-8CD2-BFC1A60FF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9252" y="3292708"/>
            <a:ext cx="607805" cy="608866"/>
          </a:xfrm>
          <a:prstGeom prst="rect">
            <a:avLst/>
          </a:prstGeom>
        </p:spPr>
      </p:pic>
      <p:pic>
        <p:nvPicPr>
          <p:cNvPr id="86" name="Graphic 85">
            <a:extLst>
              <a:ext uri="{FF2B5EF4-FFF2-40B4-BE49-F238E27FC236}">
                <a16:creationId xmlns:a16="http://schemas.microsoft.com/office/drawing/2014/main" id="{77405483-80B1-1848-9A80-6266A7D095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2386" y="3292708"/>
            <a:ext cx="628005" cy="628005"/>
          </a:xfrm>
          <a:prstGeom prst="rect">
            <a:avLst/>
          </a:prstGeom>
        </p:spPr>
      </p:pic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8C7B5B32-31ED-F24B-9636-C1B817C0A600}"/>
              </a:ext>
            </a:extLst>
          </p:cNvPr>
          <p:cNvSpPr txBox="1">
            <a:spLocks/>
          </p:cNvSpPr>
          <p:nvPr/>
        </p:nvSpPr>
        <p:spPr>
          <a:xfrm>
            <a:off x="2301066" y="4689240"/>
            <a:ext cx="1720744" cy="96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/>
              <a:t>Feature copy – Arial, 14pt; Lit unt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ipicia</a:t>
            </a:r>
            <a:r>
              <a:rPr lang="en-GB"/>
              <a:t> </a:t>
            </a:r>
            <a:r>
              <a:rPr lang="en-GB" err="1"/>
              <a:t>porpore</a:t>
            </a:r>
            <a:r>
              <a:rPr lang="en-GB"/>
              <a:t> </a:t>
            </a:r>
            <a:r>
              <a:rPr lang="en-GB" err="1"/>
              <a:t>mquatiam</a:t>
            </a:r>
            <a:r>
              <a:rPr lang="en-GB"/>
              <a:t>, </a:t>
            </a:r>
            <a:r>
              <a:rPr lang="en-GB" err="1"/>
              <a:t>nobit</a:t>
            </a:r>
            <a:r>
              <a:rPr lang="en-GB"/>
              <a:t>, </a:t>
            </a:r>
            <a:r>
              <a:rPr lang="en-GB" err="1"/>
              <a:t>quam</a:t>
            </a:r>
            <a:r>
              <a:rPr lang="en-GB"/>
              <a:t> qui </a:t>
            </a:r>
            <a:r>
              <a:rPr lang="en-GB" err="1"/>
              <a:t>aut</a:t>
            </a:r>
            <a:r>
              <a:rPr lang="en-GB"/>
              <a:t> .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C75DA512-BDBB-084D-B54E-D7BFCA22E610}"/>
              </a:ext>
            </a:extLst>
          </p:cNvPr>
          <p:cNvSpPr txBox="1">
            <a:spLocks/>
          </p:cNvSpPr>
          <p:nvPr/>
        </p:nvSpPr>
        <p:spPr>
          <a:xfrm>
            <a:off x="2301066" y="4046108"/>
            <a:ext cx="1720744" cy="4985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/>
              <a:t>Click to edit feature 2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F2CD16C3-9AD5-CE49-863C-B3E380444F8A}"/>
              </a:ext>
            </a:extLst>
          </p:cNvPr>
          <p:cNvSpPr txBox="1">
            <a:spLocks/>
          </p:cNvSpPr>
          <p:nvPr/>
        </p:nvSpPr>
        <p:spPr>
          <a:xfrm>
            <a:off x="4269351" y="4689240"/>
            <a:ext cx="1720744" cy="96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/>
              <a:t>Feature copy – Arial, 14pt; Lit unt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ipicia</a:t>
            </a:r>
            <a:r>
              <a:rPr lang="en-GB"/>
              <a:t> </a:t>
            </a:r>
            <a:r>
              <a:rPr lang="en-GB" err="1"/>
              <a:t>porpore</a:t>
            </a:r>
            <a:r>
              <a:rPr lang="en-GB"/>
              <a:t> </a:t>
            </a:r>
            <a:r>
              <a:rPr lang="en-GB" err="1"/>
              <a:t>mquatiam</a:t>
            </a:r>
            <a:r>
              <a:rPr lang="en-GB"/>
              <a:t>, </a:t>
            </a:r>
            <a:r>
              <a:rPr lang="en-GB" err="1"/>
              <a:t>nobit</a:t>
            </a:r>
            <a:r>
              <a:rPr lang="en-GB"/>
              <a:t>, </a:t>
            </a:r>
            <a:r>
              <a:rPr lang="en-GB" err="1"/>
              <a:t>quam</a:t>
            </a:r>
            <a:r>
              <a:rPr lang="en-GB"/>
              <a:t> qui </a:t>
            </a:r>
            <a:r>
              <a:rPr lang="en-GB" err="1"/>
              <a:t>aut</a:t>
            </a:r>
            <a:r>
              <a:rPr lang="en-GB"/>
              <a:t> .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681EE40B-A1A3-C944-80E1-C1823194D6C5}"/>
              </a:ext>
            </a:extLst>
          </p:cNvPr>
          <p:cNvSpPr txBox="1">
            <a:spLocks/>
          </p:cNvSpPr>
          <p:nvPr/>
        </p:nvSpPr>
        <p:spPr>
          <a:xfrm>
            <a:off x="4269351" y="4046108"/>
            <a:ext cx="1720744" cy="4985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/>
              <a:t>Click to edit feature 3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24FD52F7-9949-2841-A4F9-A8A65DAA7A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15720" y="3303059"/>
            <a:ext cx="628005" cy="60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543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icture Placeholder 76">
            <a:extLst>
              <a:ext uri="{FF2B5EF4-FFF2-40B4-BE49-F238E27FC236}">
                <a16:creationId xmlns:a16="http://schemas.microsoft.com/office/drawing/2014/main" id="{EF4CEFE3-5C19-4C41-A541-7978132A51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76" name="Title 75">
            <a:extLst>
              <a:ext uri="{FF2B5EF4-FFF2-40B4-BE49-F238E27FC236}">
                <a16:creationId xmlns:a16="http://schemas.microsoft.com/office/drawing/2014/main" id="{D82564E7-76A1-8E48-9D44-5CEC144FC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8" name="Content Placeholder 77">
            <a:extLst>
              <a:ext uri="{FF2B5EF4-FFF2-40B4-BE49-F238E27FC236}">
                <a16:creationId xmlns:a16="http://schemas.microsoft.com/office/drawing/2014/main" id="{990D24CE-F622-B643-893F-912872DFD6E2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D27C135A-D319-9B4C-BFAE-F57F4D4C44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/>
              <a:t>Body copy – Arial, 18pt or smaller; Nam </a:t>
            </a:r>
            <a:r>
              <a:rPr lang="en-US" err="1"/>
              <a:t>necatur</a:t>
            </a:r>
            <a:r>
              <a:rPr lang="en-US"/>
              <a:t> </a:t>
            </a:r>
            <a:r>
              <a:rPr lang="en-US" err="1"/>
              <a:t>ibearunt</a:t>
            </a:r>
            <a:r>
              <a:rPr lang="en-US"/>
              <a:t> </a:t>
            </a:r>
            <a:r>
              <a:rPr lang="en-US" err="1"/>
              <a:t>volupit</a:t>
            </a:r>
            <a:r>
              <a:rPr lang="en-US"/>
              <a:t> que </a:t>
            </a:r>
            <a:r>
              <a:rPr lang="en-US" err="1"/>
              <a:t>nonsendit</a:t>
            </a:r>
            <a:r>
              <a:rPr lang="en-US"/>
              <a:t> mi, </a:t>
            </a:r>
            <a:r>
              <a:rPr lang="en-US" err="1"/>
              <a:t>optatib</a:t>
            </a:r>
            <a:r>
              <a:rPr lang="en-US"/>
              <a:t> </a:t>
            </a:r>
            <a:r>
              <a:rPr lang="en-US" err="1"/>
              <a:t>erferitatio</a:t>
            </a:r>
            <a:r>
              <a:rPr lang="en-US"/>
              <a:t> </a:t>
            </a:r>
            <a:r>
              <a:rPr lang="en-US" err="1"/>
              <a:t>doluptatem</a:t>
            </a:r>
            <a:r>
              <a:rPr lang="en-US"/>
              <a:t> </a:t>
            </a:r>
            <a:r>
              <a:rPr lang="en-US" err="1"/>
              <a:t>fuga</a:t>
            </a:r>
            <a:r>
              <a:rPr lang="en-US"/>
              <a:t>. </a:t>
            </a:r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1903940B-6957-8C40-9B1C-6B0290802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0459" y="2624279"/>
            <a:ext cx="607805" cy="608866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DF3BDC13-1A06-C944-86A8-29D5A92552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0259" y="3641665"/>
            <a:ext cx="628005" cy="628005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A6FE9C22-6D6B-F540-B74A-1901547C39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0258" y="4690902"/>
            <a:ext cx="628005" cy="607302"/>
          </a:xfrm>
          <a:prstGeom prst="rect">
            <a:avLst/>
          </a:prstGeom>
        </p:spPr>
      </p:pic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B8667F3B-D304-514C-B9DE-A683DC95FD05}"/>
              </a:ext>
            </a:extLst>
          </p:cNvPr>
          <p:cNvSpPr txBox="1">
            <a:spLocks/>
          </p:cNvSpPr>
          <p:nvPr/>
        </p:nvSpPr>
        <p:spPr>
          <a:xfrm>
            <a:off x="1274269" y="2928712"/>
            <a:ext cx="3573599" cy="5287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Feature copy – Arial, 14pt; Lit unt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ipicia</a:t>
            </a:r>
            <a:r>
              <a:rPr lang="en-GB"/>
              <a:t> </a:t>
            </a:r>
            <a:r>
              <a:rPr lang="en-GB" err="1"/>
              <a:t>porpore</a:t>
            </a:r>
            <a:r>
              <a:rPr lang="en-GB"/>
              <a:t> </a:t>
            </a:r>
            <a:r>
              <a:rPr lang="en-GB" err="1"/>
              <a:t>mquatiam</a:t>
            </a:r>
            <a:r>
              <a:rPr lang="en-GB"/>
              <a:t>, </a:t>
            </a:r>
            <a:r>
              <a:rPr lang="en-GB" err="1"/>
              <a:t>nobit</a:t>
            </a:r>
            <a:r>
              <a:rPr lang="en-GB"/>
              <a:t>, </a:t>
            </a:r>
            <a:r>
              <a:rPr lang="en-GB" err="1"/>
              <a:t>quam</a:t>
            </a:r>
            <a:r>
              <a:rPr lang="en-GB"/>
              <a:t> qui </a:t>
            </a:r>
            <a:r>
              <a:rPr lang="en-GB" err="1"/>
              <a:t>aut</a:t>
            </a:r>
            <a:r>
              <a:rPr lang="en-GB"/>
              <a:t>.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AE020D6B-4814-6C46-B429-119C4A637136}"/>
              </a:ext>
            </a:extLst>
          </p:cNvPr>
          <p:cNvSpPr txBox="1">
            <a:spLocks/>
          </p:cNvSpPr>
          <p:nvPr/>
        </p:nvSpPr>
        <p:spPr>
          <a:xfrm>
            <a:off x="1274270" y="2641661"/>
            <a:ext cx="3573599" cy="2492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Click to edit feature 1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312A66B3-76A0-BD4B-B006-D866BC473506}"/>
              </a:ext>
            </a:extLst>
          </p:cNvPr>
          <p:cNvSpPr txBox="1">
            <a:spLocks/>
          </p:cNvSpPr>
          <p:nvPr/>
        </p:nvSpPr>
        <p:spPr>
          <a:xfrm>
            <a:off x="1274269" y="3939566"/>
            <a:ext cx="3573599" cy="3877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Feature copy – Arial, 14pt; Lit unt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ipicia</a:t>
            </a:r>
            <a:r>
              <a:rPr lang="en-GB"/>
              <a:t> </a:t>
            </a:r>
            <a:r>
              <a:rPr lang="en-GB" err="1"/>
              <a:t>porpore</a:t>
            </a:r>
            <a:r>
              <a:rPr lang="en-GB"/>
              <a:t> </a:t>
            </a:r>
            <a:r>
              <a:rPr lang="en-GB" err="1"/>
              <a:t>mquatiam</a:t>
            </a:r>
            <a:r>
              <a:rPr lang="en-GB"/>
              <a:t>, </a:t>
            </a:r>
            <a:r>
              <a:rPr lang="en-GB" err="1"/>
              <a:t>nobit</a:t>
            </a:r>
            <a:r>
              <a:rPr lang="en-GB"/>
              <a:t>, </a:t>
            </a:r>
            <a:r>
              <a:rPr lang="en-GB" err="1"/>
              <a:t>quam</a:t>
            </a:r>
            <a:r>
              <a:rPr lang="en-GB"/>
              <a:t> qui </a:t>
            </a:r>
            <a:r>
              <a:rPr lang="en-GB" err="1"/>
              <a:t>aut</a:t>
            </a:r>
            <a:r>
              <a:rPr lang="en-GB"/>
              <a:t>.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1C926121-F226-5C46-9FCD-12CC7DDF8E4E}"/>
              </a:ext>
            </a:extLst>
          </p:cNvPr>
          <p:cNvSpPr txBox="1">
            <a:spLocks/>
          </p:cNvSpPr>
          <p:nvPr/>
        </p:nvSpPr>
        <p:spPr>
          <a:xfrm>
            <a:off x="1274270" y="3652515"/>
            <a:ext cx="3573599" cy="2492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Click to edit feature 2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EB8A1CE3-39CE-B648-A061-E368EA32F248}"/>
              </a:ext>
            </a:extLst>
          </p:cNvPr>
          <p:cNvSpPr txBox="1">
            <a:spLocks/>
          </p:cNvSpPr>
          <p:nvPr/>
        </p:nvSpPr>
        <p:spPr>
          <a:xfrm>
            <a:off x="1274269" y="4977953"/>
            <a:ext cx="3573599" cy="3877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Feature copy – Arial, 14pt; Lit unt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ipicia</a:t>
            </a:r>
            <a:r>
              <a:rPr lang="en-GB"/>
              <a:t> </a:t>
            </a:r>
            <a:r>
              <a:rPr lang="en-GB" err="1"/>
              <a:t>porpore</a:t>
            </a:r>
            <a:r>
              <a:rPr lang="en-GB"/>
              <a:t> </a:t>
            </a:r>
            <a:r>
              <a:rPr lang="en-GB" err="1"/>
              <a:t>mquatiam</a:t>
            </a:r>
            <a:r>
              <a:rPr lang="en-GB"/>
              <a:t>, </a:t>
            </a:r>
            <a:r>
              <a:rPr lang="en-GB" err="1"/>
              <a:t>nobit</a:t>
            </a:r>
            <a:r>
              <a:rPr lang="en-GB"/>
              <a:t>, </a:t>
            </a:r>
            <a:r>
              <a:rPr lang="en-GB" err="1"/>
              <a:t>quam</a:t>
            </a:r>
            <a:r>
              <a:rPr lang="en-GB"/>
              <a:t> qui </a:t>
            </a:r>
            <a:r>
              <a:rPr lang="en-GB" err="1"/>
              <a:t>aut</a:t>
            </a:r>
            <a:r>
              <a:rPr lang="en-GB"/>
              <a:t>.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19D7750B-574F-9F4C-8213-D2903FD7FCB6}"/>
              </a:ext>
            </a:extLst>
          </p:cNvPr>
          <p:cNvSpPr txBox="1">
            <a:spLocks/>
          </p:cNvSpPr>
          <p:nvPr/>
        </p:nvSpPr>
        <p:spPr>
          <a:xfrm>
            <a:off x="1274270" y="4690902"/>
            <a:ext cx="3573599" cy="2492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Click to edit feature 3</a:t>
            </a:r>
          </a:p>
        </p:txBody>
      </p:sp>
    </p:spTree>
    <p:extLst>
      <p:ext uri="{BB962C8B-B14F-4D97-AF65-F5344CB8AC3E}">
        <p14:creationId xmlns:p14="http://schemas.microsoft.com/office/powerpoint/2010/main" val="15713056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DD5A02C-12BF-F246-BDD9-950B0A4E7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B4F0F3-FEDE-8840-A399-E121BEC81D3E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075236F-5A96-1E4F-B0AC-26FF587FA9C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1A307485-C271-FB48-B7DE-727672031661}"/>
              </a:ext>
            </a:extLst>
          </p:cNvPr>
          <p:cNvSpPr txBox="1">
            <a:spLocks/>
          </p:cNvSpPr>
          <p:nvPr/>
        </p:nvSpPr>
        <p:spPr>
          <a:xfrm>
            <a:off x="9929248" y="2308309"/>
            <a:ext cx="1800000" cy="5816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Feature copy – Arial, 14pt; Lit unt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ipicia</a:t>
            </a:r>
            <a:r>
              <a:rPr lang="en-GB"/>
              <a:t> </a:t>
            </a:r>
            <a:r>
              <a:rPr lang="en-GB" err="1"/>
              <a:t>porpore</a:t>
            </a:r>
            <a:r>
              <a:rPr lang="en-GB"/>
              <a:t> </a:t>
            </a:r>
            <a:r>
              <a:rPr lang="en-GB" err="1"/>
              <a:t>mquatiam</a:t>
            </a:r>
            <a:r>
              <a:rPr lang="en-GB"/>
              <a:t>.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D331894F-E4BE-094D-B3FA-9A2E991E83F4}"/>
              </a:ext>
            </a:extLst>
          </p:cNvPr>
          <p:cNvSpPr txBox="1">
            <a:spLocks/>
          </p:cNvSpPr>
          <p:nvPr/>
        </p:nvSpPr>
        <p:spPr>
          <a:xfrm>
            <a:off x="9929247" y="1747901"/>
            <a:ext cx="1800000" cy="498598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Click to edit feature 1</a:t>
            </a:r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1903940B-6957-8C40-9B1C-6B0290802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08979" y="1692767"/>
            <a:ext cx="607805" cy="608866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DF3BDC13-1A06-C944-86A8-29D5A92552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98878" y="3050370"/>
            <a:ext cx="628005" cy="628005"/>
          </a:xfrm>
          <a:prstGeom prst="rect">
            <a:avLst/>
          </a:prstGeom>
        </p:spPr>
      </p:pic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9467259F-032B-E54C-8ACC-9BF793092505}"/>
              </a:ext>
            </a:extLst>
          </p:cNvPr>
          <p:cNvSpPr txBox="1">
            <a:spLocks/>
          </p:cNvSpPr>
          <p:nvPr/>
        </p:nvSpPr>
        <p:spPr>
          <a:xfrm>
            <a:off x="9929248" y="3672267"/>
            <a:ext cx="1800000" cy="5816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Feature copy – Arial, 14pt; Lit unt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ipicia</a:t>
            </a:r>
            <a:r>
              <a:rPr lang="en-GB"/>
              <a:t> </a:t>
            </a:r>
            <a:r>
              <a:rPr lang="en-GB" err="1"/>
              <a:t>porpore</a:t>
            </a:r>
            <a:r>
              <a:rPr lang="en-GB"/>
              <a:t> </a:t>
            </a:r>
            <a:r>
              <a:rPr lang="en-GB" err="1"/>
              <a:t>mquatiam</a:t>
            </a:r>
            <a:r>
              <a:rPr lang="en-GB"/>
              <a:t>.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AEB0F66-4374-4249-A31A-059700FD3A57}"/>
              </a:ext>
            </a:extLst>
          </p:cNvPr>
          <p:cNvSpPr txBox="1">
            <a:spLocks/>
          </p:cNvSpPr>
          <p:nvPr/>
        </p:nvSpPr>
        <p:spPr>
          <a:xfrm>
            <a:off x="9929247" y="3115073"/>
            <a:ext cx="1800000" cy="498598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Click to edit feature 2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A642AA15-A2F0-BF44-819C-AD2C5DA8DC56}"/>
              </a:ext>
            </a:extLst>
          </p:cNvPr>
          <p:cNvSpPr txBox="1">
            <a:spLocks/>
          </p:cNvSpPr>
          <p:nvPr/>
        </p:nvSpPr>
        <p:spPr>
          <a:xfrm>
            <a:off x="9929248" y="5085639"/>
            <a:ext cx="1800000" cy="5816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Feature copy – Arial, 14pt; Lit unt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ipicia</a:t>
            </a:r>
            <a:r>
              <a:rPr lang="en-GB"/>
              <a:t> </a:t>
            </a:r>
            <a:r>
              <a:rPr lang="en-GB" err="1"/>
              <a:t>porpore</a:t>
            </a:r>
            <a:r>
              <a:rPr lang="en-GB"/>
              <a:t> </a:t>
            </a:r>
            <a:r>
              <a:rPr lang="en-GB" err="1"/>
              <a:t>mquatiam</a:t>
            </a:r>
            <a:r>
              <a:rPr lang="en-GB"/>
              <a:t>.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680AA25-609A-354E-8A77-DCAC53AFCE10}"/>
              </a:ext>
            </a:extLst>
          </p:cNvPr>
          <p:cNvSpPr txBox="1">
            <a:spLocks/>
          </p:cNvSpPr>
          <p:nvPr/>
        </p:nvSpPr>
        <p:spPr>
          <a:xfrm>
            <a:off x="9929247" y="4513202"/>
            <a:ext cx="1800000" cy="498598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Click to edit feature 2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B4A2AC6E-8653-584E-BB8B-D1AE04661E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08979" y="4458850"/>
            <a:ext cx="628005" cy="607302"/>
          </a:xfrm>
          <a:prstGeom prst="rect">
            <a:avLst/>
          </a:prstGeom>
        </p:spPr>
      </p:pic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786318F1-0958-FB45-81A5-6D0E2DF2B104}"/>
              </a:ext>
            </a:extLst>
          </p:cNvPr>
          <p:cNvSpPr txBox="1">
            <a:spLocks/>
          </p:cNvSpPr>
          <p:nvPr/>
        </p:nvSpPr>
        <p:spPr>
          <a:xfrm>
            <a:off x="442552" y="2293066"/>
            <a:ext cx="1800000" cy="5816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/>
              <a:t>Feature copy – Arial, 14pt; Lit unt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ipicia</a:t>
            </a:r>
            <a:r>
              <a:rPr lang="en-GB"/>
              <a:t> </a:t>
            </a:r>
            <a:r>
              <a:rPr lang="en-GB" err="1"/>
              <a:t>porpore</a:t>
            </a:r>
            <a:r>
              <a:rPr lang="en-GB"/>
              <a:t> </a:t>
            </a:r>
            <a:r>
              <a:rPr lang="en-GB" err="1"/>
              <a:t>mquatiam</a:t>
            </a:r>
            <a:r>
              <a:rPr lang="en-GB"/>
              <a:t>.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D33A72D3-259E-2C44-B9A3-82E02D3C65B6}"/>
              </a:ext>
            </a:extLst>
          </p:cNvPr>
          <p:cNvSpPr txBox="1">
            <a:spLocks/>
          </p:cNvSpPr>
          <p:nvPr/>
        </p:nvSpPr>
        <p:spPr>
          <a:xfrm>
            <a:off x="442551" y="1747901"/>
            <a:ext cx="1800000" cy="498598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/>
              <a:t>Click to edit feature 1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B2417F1E-E54A-0A49-9A15-BF34CCB1D252}"/>
              </a:ext>
            </a:extLst>
          </p:cNvPr>
          <p:cNvSpPr txBox="1">
            <a:spLocks/>
          </p:cNvSpPr>
          <p:nvPr/>
        </p:nvSpPr>
        <p:spPr>
          <a:xfrm>
            <a:off x="442552" y="3657024"/>
            <a:ext cx="1800000" cy="5816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/>
              <a:t>Feature copy – Arial, 14pt; Lit unt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ipicia</a:t>
            </a:r>
            <a:r>
              <a:rPr lang="en-GB"/>
              <a:t> </a:t>
            </a:r>
            <a:r>
              <a:rPr lang="en-GB" err="1"/>
              <a:t>porpore</a:t>
            </a:r>
            <a:r>
              <a:rPr lang="en-GB"/>
              <a:t> </a:t>
            </a:r>
            <a:r>
              <a:rPr lang="en-GB" err="1"/>
              <a:t>mquatiam</a:t>
            </a:r>
            <a:r>
              <a:rPr lang="en-GB"/>
              <a:t>.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1E67615E-5B2E-AB44-B16D-BE3F8C8EA2DE}"/>
              </a:ext>
            </a:extLst>
          </p:cNvPr>
          <p:cNvSpPr txBox="1">
            <a:spLocks/>
          </p:cNvSpPr>
          <p:nvPr/>
        </p:nvSpPr>
        <p:spPr>
          <a:xfrm>
            <a:off x="442551" y="3115073"/>
            <a:ext cx="1800000" cy="498598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/>
              <a:t>Click to edit feature 2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8EF1525F-803F-FA44-9683-90A6126ACEE3}"/>
              </a:ext>
            </a:extLst>
          </p:cNvPr>
          <p:cNvSpPr txBox="1">
            <a:spLocks/>
          </p:cNvSpPr>
          <p:nvPr/>
        </p:nvSpPr>
        <p:spPr>
          <a:xfrm>
            <a:off x="442552" y="5070396"/>
            <a:ext cx="1800000" cy="5816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/>
              <a:t>Feature copy – Arial, 14pt; Lit unt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ipicia</a:t>
            </a:r>
            <a:r>
              <a:rPr lang="en-GB"/>
              <a:t> </a:t>
            </a:r>
            <a:r>
              <a:rPr lang="en-GB" err="1"/>
              <a:t>porpore</a:t>
            </a:r>
            <a:r>
              <a:rPr lang="en-GB"/>
              <a:t> </a:t>
            </a:r>
            <a:r>
              <a:rPr lang="en-GB" err="1"/>
              <a:t>mquatiam</a:t>
            </a:r>
            <a:r>
              <a:rPr lang="en-GB"/>
              <a:t>.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37B54594-ED66-0C4A-B141-131FB1630F95}"/>
              </a:ext>
            </a:extLst>
          </p:cNvPr>
          <p:cNvSpPr txBox="1">
            <a:spLocks/>
          </p:cNvSpPr>
          <p:nvPr/>
        </p:nvSpPr>
        <p:spPr>
          <a:xfrm>
            <a:off x="442551" y="4513202"/>
            <a:ext cx="1800000" cy="498598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/>
              <a:t>Click to edit feature 2</a:t>
            </a:r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1DF6E04D-33CF-4746-AA90-C35074622F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55016" y="1683198"/>
            <a:ext cx="628005" cy="628005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18C32D4E-145E-594B-9D94-BA36A962B2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65555" y="3050370"/>
            <a:ext cx="628005" cy="628005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31C0D923-71B6-4F48-8981-54951075E0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55016" y="4444055"/>
            <a:ext cx="628005" cy="63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913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3923A0B-59F1-194C-BA72-42727932E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5127B9-E040-084A-B85D-8F20C4CE432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AU" b="1">
                <a:solidFill>
                  <a:schemeClr val="accent1"/>
                </a:solidFill>
              </a:rPr>
              <a:t>Terex AWP North America</a:t>
            </a:r>
          </a:p>
          <a:p>
            <a:r>
              <a:rPr lang="en-AU"/>
              <a:t>Toll-Free: 800-536-1800</a:t>
            </a:r>
            <a:br>
              <a:rPr lang="en-AU"/>
            </a:br>
            <a:r>
              <a:rPr lang="en-AU"/>
              <a:t>Local Phone: 425-881-1800</a:t>
            </a:r>
            <a:br>
              <a:rPr lang="en-AU"/>
            </a:br>
            <a:r>
              <a:rPr lang="en-AU"/>
              <a:t>Fax: 425-883-3475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30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6AE7088-8AF1-4713-BE04-563D973E5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650" y="0"/>
            <a:ext cx="9837190" cy="6858000"/>
          </a:xfrm>
        </p:spPr>
        <p:txBody>
          <a:bodyPr anchor="ctr"/>
          <a:lstStyle/>
          <a:p>
            <a:r>
              <a:rPr lang="en-US"/>
              <a:t>Our Team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4EBE60B-8318-4507-B88D-E3B9BE4EA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9640" y="6317107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7EB4E9-B995-49CA-B9B8-29450609F45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22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1B1F626-86DE-AD44-8E95-46DF29A97B9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/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F67DF49-B1C4-9D45-BD56-C3C976612B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John Smith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CBB7969-7D17-6F49-BBEE-A7588B40B834}"/>
              </a:ext>
            </a:extLst>
          </p:cNvPr>
          <p:cNvSpPr>
            <a:spLocks noGrp="1"/>
          </p:cNvSpPr>
          <p:nvPr>
            <p:ph sz="half" idx="33"/>
          </p:nvPr>
        </p:nvSpPr>
        <p:spPr/>
        <p:txBody>
          <a:bodyPr/>
          <a:lstStyle/>
          <a:p>
            <a:r>
              <a:rPr lang="en-US"/>
              <a:t>General manager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538C36A-2E56-5E48-AB0F-E7BD2EA23457}"/>
              </a:ext>
            </a:extLst>
          </p:cNvPr>
          <p:cNvSpPr>
            <a:spLocks noGrp="1"/>
          </p:cNvSpPr>
          <p:nvPr>
            <p:ph sz="half" idx="34"/>
          </p:nvPr>
        </p:nvSpPr>
        <p:spPr/>
        <p:txBody>
          <a:bodyPr>
            <a:noAutofit/>
          </a:bodyPr>
          <a:lstStyle/>
          <a:p>
            <a:r>
              <a:rPr lang="en-AU"/>
              <a:t>Lorem ipsum </a:t>
            </a:r>
            <a:r>
              <a:rPr lang="en-AU" err="1"/>
              <a:t>dolor</a:t>
            </a:r>
            <a:r>
              <a:rPr lang="en-AU"/>
              <a:t> sit </a:t>
            </a:r>
            <a:r>
              <a:rPr lang="en-AU" err="1"/>
              <a:t>amet</a:t>
            </a:r>
            <a:r>
              <a:rPr lang="en-AU"/>
              <a:t>, </a:t>
            </a:r>
            <a:r>
              <a:rPr lang="en-AU" err="1"/>
              <a:t>consectetur</a:t>
            </a:r>
            <a:r>
              <a:rPr lang="en-AU"/>
              <a:t> </a:t>
            </a:r>
            <a:r>
              <a:rPr lang="en-AU" err="1"/>
              <a:t>adipiscing</a:t>
            </a:r>
            <a:r>
              <a:rPr lang="en-AU"/>
              <a:t> </a:t>
            </a:r>
            <a:r>
              <a:rPr lang="en-AU" err="1"/>
              <a:t>elit</a:t>
            </a:r>
            <a:r>
              <a:rPr lang="en-AU"/>
              <a:t>, sed do </a:t>
            </a:r>
            <a:r>
              <a:rPr lang="en-AU" err="1"/>
              <a:t>eiusmod</a:t>
            </a:r>
            <a:r>
              <a:rPr lang="en-AU"/>
              <a:t> </a:t>
            </a:r>
            <a:r>
              <a:rPr lang="en-AU" err="1"/>
              <a:t>tempor</a:t>
            </a:r>
            <a:r>
              <a:rPr lang="en-AU"/>
              <a:t> </a:t>
            </a:r>
            <a:r>
              <a:rPr lang="en-AU" err="1"/>
              <a:t>incididunt</a:t>
            </a:r>
            <a:r>
              <a:rPr lang="en-AU"/>
              <a:t> </a:t>
            </a:r>
            <a:r>
              <a:rPr lang="en-AU" err="1"/>
              <a:t>ut</a:t>
            </a:r>
            <a:r>
              <a:rPr lang="en-AU"/>
              <a:t> </a:t>
            </a:r>
            <a:r>
              <a:rPr lang="en-AU" err="1"/>
              <a:t>labore</a:t>
            </a:r>
            <a:r>
              <a:rPr lang="en-AU"/>
              <a:t> et dolore magna </a:t>
            </a:r>
            <a:r>
              <a:rPr lang="en-AU" err="1"/>
              <a:t>aliqua</a:t>
            </a:r>
            <a:r>
              <a:rPr lang="en-AU"/>
              <a:t>. Ut </a:t>
            </a:r>
            <a:r>
              <a:rPr lang="en-AU" err="1"/>
              <a:t>enim</a:t>
            </a:r>
            <a:r>
              <a:rPr lang="en-AU"/>
              <a:t> ad minim </a:t>
            </a:r>
            <a:r>
              <a:rPr lang="en-AU" err="1"/>
              <a:t>veniam</a:t>
            </a:r>
            <a:r>
              <a:rPr lang="en-AU"/>
              <a:t>, </a:t>
            </a:r>
            <a:r>
              <a:rPr lang="en-AU" err="1"/>
              <a:t>quis</a:t>
            </a:r>
            <a:r>
              <a:rPr lang="en-AU"/>
              <a:t>.</a:t>
            </a:r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2CDF00-FE60-EE4D-BD62-9CB5565FF35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/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3CEFB0-D5EB-FA48-BF9A-BCC6DD03D4E8}"/>
              </a:ext>
            </a:extLst>
          </p:cNvPr>
          <p:cNvSpPr>
            <a:spLocks noGrp="1"/>
          </p:cNvSpPr>
          <p:nvPr>
            <p:ph sz="half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AADAFD-9040-2E43-A73F-9AB683EE2B49}"/>
              </a:ext>
            </a:extLst>
          </p:cNvPr>
          <p:cNvSpPr>
            <a:spLocks noGrp="1"/>
          </p:cNvSpPr>
          <p:nvPr>
            <p:ph sz="half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1474D45-04FA-FE43-BBBF-56770A00900D}"/>
              </a:ext>
            </a:extLst>
          </p:cNvPr>
          <p:cNvSpPr>
            <a:spLocks noGrp="1"/>
          </p:cNvSpPr>
          <p:nvPr>
            <p:ph sz="half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9DAEA25-0071-C74E-8410-D9C808D05AAD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/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22D357C-EBC5-7A47-89DE-95580FACEC15}"/>
              </a:ext>
            </a:extLst>
          </p:cNvPr>
          <p:cNvSpPr>
            <a:spLocks noGrp="1"/>
          </p:cNvSpPr>
          <p:nvPr>
            <p:ph sz="half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63C555A-2001-474D-953C-085972059F40}"/>
              </a:ext>
            </a:extLst>
          </p:cNvPr>
          <p:cNvSpPr>
            <a:spLocks noGrp="1"/>
          </p:cNvSpPr>
          <p:nvPr>
            <p:ph sz="half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9FC1F64-E6C4-AD40-8D91-45F9A3244342}"/>
              </a:ext>
            </a:extLst>
          </p:cNvPr>
          <p:cNvSpPr>
            <a:spLocks noGrp="1"/>
          </p:cNvSpPr>
          <p:nvPr>
            <p:ph sz="half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422CA33C-02E1-CA44-9041-FADA3CA37EE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3AFC29BE-2735-8049-AB35-DA3A09821FB4}"/>
              </a:ext>
            </a:extLst>
          </p:cNvPr>
          <p:cNvSpPr>
            <a:spLocks noGrp="1"/>
          </p:cNvSpPr>
          <p:nvPr>
            <p:ph sz="half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AD9020E9-E2CB-2C45-84F1-1C52714D3ED8}"/>
              </a:ext>
            </a:extLst>
          </p:cNvPr>
          <p:cNvSpPr>
            <a:spLocks noGrp="1"/>
          </p:cNvSpPr>
          <p:nvPr>
            <p:ph sz="half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4BC6EB71-1E76-E141-8267-52F05E963B6B}"/>
              </a:ext>
            </a:extLst>
          </p:cNvPr>
          <p:cNvSpPr>
            <a:spLocks noGrp="1"/>
          </p:cNvSpPr>
          <p:nvPr>
            <p:ph sz="half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B386CCB-1215-5648-9F0F-8D0F12452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Genie Team Heading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558AD-EA7A-D142-A9E2-82CB1A593D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Four Columns</a:t>
            </a:r>
          </a:p>
        </p:txBody>
      </p:sp>
    </p:spTree>
    <p:extLst>
      <p:ext uri="{BB962C8B-B14F-4D97-AF65-F5344CB8AC3E}">
        <p14:creationId xmlns:p14="http://schemas.microsoft.com/office/powerpoint/2010/main" val="995960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EF8DB486-83CC-A347-B09E-CBABB1270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269ED3DC-C79C-F74E-A1A3-3249C162D2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Скругленный прямоугольник 11">
            <a:extLst>
              <a:ext uri="{FF2B5EF4-FFF2-40B4-BE49-F238E27FC236}">
                <a16:creationId xmlns:a16="http://schemas.microsoft.com/office/drawing/2014/main" id="{C2C06CF9-BED2-594B-9F9F-01FC69B825A5}"/>
              </a:ext>
            </a:extLst>
          </p:cNvPr>
          <p:cNvSpPr/>
          <p:nvPr/>
        </p:nvSpPr>
        <p:spPr>
          <a:xfrm>
            <a:off x="4565985" y="1811316"/>
            <a:ext cx="2880000" cy="720000"/>
          </a:xfrm>
          <a:prstGeom prst="roundRect">
            <a:avLst>
              <a:gd name="adj" fmla="val 5329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pPr>
            <a:endParaRPr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D2D8B25C-0871-C648-8BFD-0F74D18E235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356227" y="1935442"/>
            <a:ext cx="1986133" cy="3619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Full Name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4CE932FF-A3D4-C64C-8E10-AA7E7410C69E}"/>
              </a:ext>
            </a:extLst>
          </p:cNvPr>
          <p:cNvSpPr txBox="1">
            <a:spLocks/>
          </p:cNvSpPr>
          <p:nvPr/>
        </p:nvSpPr>
        <p:spPr>
          <a:xfrm>
            <a:off x="5356227" y="2253198"/>
            <a:ext cx="1986133" cy="2406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TITLE OR DEPARTMENT</a:t>
            </a:r>
          </a:p>
        </p:txBody>
      </p:sp>
      <p:cxnSp>
        <p:nvCxnSpPr>
          <p:cNvPr id="55" name="Connector: Elbow 5">
            <a:extLst>
              <a:ext uri="{FF2B5EF4-FFF2-40B4-BE49-F238E27FC236}">
                <a16:creationId xmlns:a16="http://schemas.microsoft.com/office/drawing/2014/main" id="{5F5C7543-110F-0144-91B4-480520DE400B}"/>
              </a:ext>
            </a:extLst>
          </p:cNvPr>
          <p:cNvCxnSpPr>
            <a:cxnSpLocks/>
            <a:stCxn id="111" idx="0"/>
            <a:endCxn id="37" idx="2"/>
          </p:cNvCxnSpPr>
          <p:nvPr/>
        </p:nvCxnSpPr>
        <p:spPr>
          <a:xfrm rot="5400000" flipH="1" flipV="1">
            <a:off x="3664359" y="664748"/>
            <a:ext cx="475057" cy="4208195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3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">
            <a:extLst>
              <a:ext uri="{FF2B5EF4-FFF2-40B4-BE49-F238E27FC236}">
                <a16:creationId xmlns:a16="http://schemas.microsoft.com/office/drawing/2014/main" id="{4F1CCD39-20F5-8F4E-8101-6B441F87CC5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769338" y="2769726"/>
            <a:ext cx="473294" cy="1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3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or: Elbow 5">
            <a:extLst>
              <a:ext uri="{FF2B5EF4-FFF2-40B4-BE49-F238E27FC236}">
                <a16:creationId xmlns:a16="http://schemas.microsoft.com/office/drawing/2014/main" id="{8DF33432-EA21-9949-9457-D6301B395F61}"/>
              </a:ext>
            </a:extLst>
          </p:cNvPr>
          <p:cNvCxnSpPr>
            <a:cxnSpLocks/>
            <a:stCxn id="46" idx="0"/>
            <a:endCxn id="37" idx="2"/>
          </p:cNvCxnSpPr>
          <p:nvPr/>
        </p:nvCxnSpPr>
        <p:spPr>
          <a:xfrm rot="16200000" flipV="1">
            <a:off x="7636285" y="901017"/>
            <a:ext cx="475057" cy="3735655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3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or: Elbow 5">
            <a:extLst>
              <a:ext uri="{FF2B5EF4-FFF2-40B4-BE49-F238E27FC236}">
                <a16:creationId xmlns:a16="http://schemas.microsoft.com/office/drawing/2014/main" id="{7CA82029-AFC7-164F-B172-C265ADC0B758}"/>
              </a:ext>
            </a:extLst>
          </p:cNvPr>
          <p:cNvCxnSpPr>
            <a:cxnSpLocks/>
            <a:stCxn id="69" idx="1"/>
          </p:cNvCxnSpPr>
          <p:nvPr/>
        </p:nvCxnSpPr>
        <p:spPr>
          <a:xfrm rot="10800000">
            <a:off x="8509881" y="3726386"/>
            <a:ext cx="295653" cy="1450681"/>
          </a:xfrm>
          <a:prstGeom prst="bentConnector2">
            <a:avLst/>
          </a:prstGeom>
          <a:ln w="12700">
            <a:solidFill>
              <a:schemeClr val="accent3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or: Elbow 5">
            <a:extLst>
              <a:ext uri="{FF2B5EF4-FFF2-40B4-BE49-F238E27FC236}">
                <a16:creationId xmlns:a16="http://schemas.microsoft.com/office/drawing/2014/main" id="{94550045-1479-9340-903B-9D5C42FCABC5}"/>
              </a:ext>
            </a:extLst>
          </p:cNvPr>
          <p:cNvCxnSpPr>
            <a:cxnSpLocks/>
            <a:stCxn id="66" idx="1"/>
          </p:cNvCxnSpPr>
          <p:nvPr/>
        </p:nvCxnSpPr>
        <p:spPr>
          <a:xfrm rot="10800000">
            <a:off x="8509875" y="3710926"/>
            <a:ext cx="295659" cy="624169"/>
          </a:xfrm>
          <a:prstGeom prst="bentConnector2">
            <a:avLst/>
          </a:prstGeom>
          <a:ln w="12700">
            <a:solidFill>
              <a:schemeClr val="accent3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77" descr="Icon&#10;&#10;Description automatically generated">
            <a:extLst>
              <a:ext uri="{FF2B5EF4-FFF2-40B4-BE49-F238E27FC236}">
                <a16:creationId xmlns:a16="http://schemas.microsoft.com/office/drawing/2014/main" id="{0D315F63-70EF-4445-9C1A-3EACBDFB0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386" y="1882969"/>
            <a:ext cx="576000" cy="576000"/>
          </a:xfrm>
          <a:prstGeom prst="rect">
            <a:avLst/>
          </a:prstGeom>
        </p:spPr>
      </p:pic>
      <p:grpSp>
        <p:nvGrpSpPr>
          <p:cNvPr id="90" name="Group 89">
            <a:extLst>
              <a:ext uri="{FF2B5EF4-FFF2-40B4-BE49-F238E27FC236}">
                <a16:creationId xmlns:a16="http://schemas.microsoft.com/office/drawing/2014/main" id="{334D7C9D-A4E0-0442-85B1-2B41AC89168E}"/>
              </a:ext>
            </a:extLst>
          </p:cNvPr>
          <p:cNvGrpSpPr/>
          <p:nvPr/>
        </p:nvGrpSpPr>
        <p:grpSpPr>
          <a:xfrm>
            <a:off x="8301640" y="3006373"/>
            <a:ext cx="2880000" cy="720000"/>
            <a:chOff x="8301640" y="2756991"/>
            <a:chExt cx="2880000" cy="720000"/>
          </a:xfrm>
        </p:grpSpPr>
        <p:sp>
          <p:nvSpPr>
            <p:cNvPr id="46" name="Скругленный прямоугольник 11">
              <a:extLst>
                <a:ext uri="{FF2B5EF4-FFF2-40B4-BE49-F238E27FC236}">
                  <a16:creationId xmlns:a16="http://schemas.microsoft.com/office/drawing/2014/main" id="{03A089E1-D6B8-824A-8AD9-1AD9F5F0F3A2}"/>
                </a:ext>
              </a:extLst>
            </p:cNvPr>
            <p:cNvSpPr/>
            <p:nvPr/>
          </p:nvSpPr>
          <p:spPr>
            <a:xfrm>
              <a:off x="8301640" y="2756991"/>
              <a:ext cx="2880000" cy="720000"/>
            </a:xfrm>
            <a:prstGeom prst="roundRect">
              <a:avLst>
                <a:gd name="adj" fmla="val 5329"/>
              </a:avLst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>
                  <a:solidFill>
                    <a:srgbClr val="74808C"/>
                  </a:solidFill>
                  <a:latin typeface="Poppins"/>
                  <a:ea typeface="Poppins"/>
                  <a:cs typeface="Poppins"/>
                  <a:sym typeface="Poppins"/>
                </a:defRPr>
              </a:pPr>
              <a:endParaRPr/>
            </a:p>
          </p:txBody>
        </p:sp>
        <p:sp>
          <p:nvSpPr>
            <p:cNvPr id="47" name="Content Placeholder 2">
              <a:extLst>
                <a:ext uri="{FF2B5EF4-FFF2-40B4-BE49-F238E27FC236}">
                  <a16:creationId xmlns:a16="http://schemas.microsoft.com/office/drawing/2014/main" id="{12C90907-CFF4-C742-919F-6153BF301AD9}"/>
                </a:ext>
              </a:extLst>
            </p:cNvPr>
            <p:cNvSpPr txBox="1">
              <a:spLocks/>
            </p:cNvSpPr>
            <p:nvPr/>
          </p:nvSpPr>
          <p:spPr>
            <a:xfrm>
              <a:off x="9091882" y="2881117"/>
              <a:ext cx="1986133" cy="361900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4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Full Name</a:t>
              </a:r>
            </a:p>
          </p:txBody>
        </p:sp>
        <p:sp>
          <p:nvSpPr>
            <p:cNvPr id="48" name="Content Placeholder 2">
              <a:extLst>
                <a:ext uri="{FF2B5EF4-FFF2-40B4-BE49-F238E27FC236}">
                  <a16:creationId xmlns:a16="http://schemas.microsoft.com/office/drawing/2014/main" id="{51E6989D-FC1B-484B-9858-86748AD89891}"/>
                </a:ext>
              </a:extLst>
            </p:cNvPr>
            <p:cNvSpPr txBox="1">
              <a:spLocks/>
            </p:cNvSpPr>
            <p:nvPr/>
          </p:nvSpPr>
          <p:spPr>
            <a:xfrm>
              <a:off x="9091882" y="3198873"/>
              <a:ext cx="1986133" cy="240613"/>
            </a:xfrm>
            <a:prstGeom prst="rect">
              <a:avLst/>
            </a:prstGeom>
          </p:spPr>
          <p:txBody>
            <a:bodyPr lIns="0" tIns="0" rIns="0" bIns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TITLE OR DEPARTMENT</a:t>
              </a:r>
            </a:p>
          </p:txBody>
        </p:sp>
        <p:pic>
          <p:nvPicPr>
            <p:cNvPr id="81" name="Picture 80" descr="Icon&#10;&#10;Description automatically generated">
              <a:extLst>
                <a:ext uri="{FF2B5EF4-FFF2-40B4-BE49-F238E27FC236}">
                  <a16:creationId xmlns:a16="http://schemas.microsoft.com/office/drawing/2014/main" id="{D1653EFF-E17B-4B49-9454-417CC9863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4115" y="2815122"/>
              <a:ext cx="576000" cy="576000"/>
            </a:xfrm>
            <a:prstGeom prst="rect">
              <a:avLst/>
            </a:prstGeom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D53430C-B864-C34D-A898-62F5CC80D9ED}"/>
              </a:ext>
            </a:extLst>
          </p:cNvPr>
          <p:cNvGrpSpPr/>
          <p:nvPr/>
        </p:nvGrpSpPr>
        <p:grpSpPr>
          <a:xfrm>
            <a:off x="8805533" y="3975094"/>
            <a:ext cx="2880000" cy="720000"/>
            <a:chOff x="8805533" y="3725712"/>
            <a:chExt cx="2880000" cy="720000"/>
          </a:xfrm>
        </p:grpSpPr>
        <p:sp>
          <p:nvSpPr>
            <p:cNvPr id="66" name="Скругленный прямоугольник 11">
              <a:extLst>
                <a:ext uri="{FF2B5EF4-FFF2-40B4-BE49-F238E27FC236}">
                  <a16:creationId xmlns:a16="http://schemas.microsoft.com/office/drawing/2014/main" id="{80EF49E8-D7D8-194B-84F5-684E039E48B1}"/>
                </a:ext>
              </a:extLst>
            </p:cNvPr>
            <p:cNvSpPr/>
            <p:nvPr/>
          </p:nvSpPr>
          <p:spPr>
            <a:xfrm>
              <a:off x="8805533" y="3725712"/>
              <a:ext cx="2880000" cy="720000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>
                  <a:solidFill>
                    <a:srgbClr val="74808C"/>
                  </a:solidFill>
                  <a:latin typeface="Poppins"/>
                  <a:ea typeface="Poppins"/>
                  <a:cs typeface="Poppins"/>
                  <a:sym typeface="Poppins"/>
                </a:defRPr>
              </a:pPr>
              <a:endParaRPr/>
            </a:p>
          </p:txBody>
        </p:sp>
        <p:sp>
          <p:nvSpPr>
            <p:cNvPr id="67" name="Content Placeholder 2">
              <a:extLst>
                <a:ext uri="{FF2B5EF4-FFF2-40B4-BE49-F238E27FC236}">
                  <a16:creationId xmlns:a16="http://schemas.microsoft.com/office/drawing/2014/main" id="{4924A557-86AD-2246-BF00-CEBDB99B76BD}"/>
                </a:ext>
              </a:extLst>
            </p:cNvPr>
            <p:cNvSpPr txBox="1">
              <a:spLocks/>
            </p:cNvSpPr>
            <p:nvPr/>
          </p:nvSpPr>
          <p:spPr>
            <a:xfrm>
              <a:off x="9595775" y="3849838"/>
              <a:ext cx="1986133" cy="361900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4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Full Name</a:t>
              </a:r>
            </a:p>
          </p:txBody>
        </p:sp>
        <p:sp>
          <p:nvSpPr>
            <p:cNvPr id="68" name="Content Placeholder 2">
              <a:extLst>
                <a:ext uri="{FF2B5EF4-FFF2-40B4-BE49-F238E27FC236}">
                  <a16:creationId xmlns:a16="http://schemas.microsoft.com/office/drawing/2014/main" id="{973F7481-90C2-D645-AF94-562FFC894373}"/>
                </a:ext>
              </a:extLst>
            </p:cNvPr>
            <p:cNvSpPr txBox="1">
              <a:spLocks/>
            </p:cNvSpPr>
            <p:nvPr/>
          </p:nvSpPr>
          <p:spPr>
            <a:xfrm>
              <a:off x="9595775" y="4167594"/>
              <a:ext cx="1986133" cy="240613"/>
            </a:xfrm>
            <a:prstGeom prst="rect">
              <a:avLst/>
            </a:prstGeom>
          </p:spPr>
          <p:txBody>
            <a:bodyPr lIns="0" tIns="0" rIns="0" bIns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TITLE OR DEPARTMENT</a:t>
              </a:r>
            </a:p>
          </p:txBody>
        </p:sp>
        <p:pic>
          <p:nvPicPr>
            <p:cNvPr id="86" name="Picture 85" descr="Icon&#10;&#10;Description automatically generated">
              <a:extLst>
                <a:ext uri="{FF2B5EF4-FFF2-40B4-BE49-F238E27FC236}">
                  <a16:creationId xmlns:a16="http://schemas.microsoft.com/office/drawing/2014/main" id="{06173DC1-DE15-C649-9677-E87D10495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66608" y="3797712"/>
              <a:ext cx="576000" cy="576000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E319E59-6208-0940-81F4-3BA5E7429BDB}"/>
              </a:ext>
            </a:extLst>
          </p:cNvPr>
          <p:cNvGrpSpPr/>
          <p:nvPr/>
        </p:nvGrpSpPr>
        <p:grpSpPr>
          <a:xfrm>
            <a:off x="8805533" y="4817066"/>
            <a:ext cx="2880000" cy="720000"/>
            <a:chOff x="8805533" y="4567684"/>
            <a:chExt cx="2880000" cy="720000"/>
          </a:xfrm>
        </p:grpSpPr>
        <p:sp>
          <p:nvSpPr>
            <p:cNvPr id="69" name="Скругленный прямоугольник 11">
              <a:extLst>
                <a:ext uri="{FF2B5EF4-FFF2-40B4-BE49-F238E27FC236}">
                  <a16:creationId xmlns:a16="http://schemas.microsoft.com/office/drawing/2014/main" id="{FB6A430B-588B-7C4D-A039-6F056B447000}"/>
                </a:ext>
              </a:extLst>
            </p:cNvPr>
            <p:cNvSpPr/>
            <p:nvPr/>
          </p:nvSpPr>
          <p:spPr>
            <a:xfrm>
              <a:off x="8805533" y="4567684"/>
              <a:ext cx="2880000" cy="720000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>
                  <a:solidFill>
                    <a:srgbClr val="74808C"/>
                  </a:solidFill>
                  <a:latin typeface="Poppins"/>
                  <a:ea typeface="Poppins"/>
                  <a:cs typeface="Poppins"/>
                  <a:sym typeface="Poppins"/>
                </a:defRPr>
              </a:pPr>
              <a:endParaRPr/>
            </a:p>
          </p:txBody>
        </p:sp>
        <p:sp>
          <p:nvSpPr>
            <p:cNvPr id="70" name="Content Placeholder 2">
              <a:extLst>
                <a:ext uri="{FF2B5EF4-FFF2-40B4-BE49-F238E27FC236}">
                  <a16:creationId xmlns:a16="http://schemas.microsoft.com/office/drawing/2014/main" id="{59C8C21D-C0DE-0540-B4C4-5DD70BA2D832}"/>
                </a:ext>
              </a:extLst>
            </p:cNvPr>
            <p:cNvSpPr txBox="1">
              <a:spLocks/>
            </p:cNvSpPr>
            <p:nvPr/>
          </p:nvSpPr>
          <p:spPr>
            <a:xfrm>
              <a:off x="9595775" y="4691810"/>
              <a:ext cx="1986133" cy="361900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4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Full Name</a:t>
              </a:r>
            </a:p>
          </p:txBody>
        </p:sp>
        <p:sp>
          <p:nvSpPr>
            <p:cNvPr id="71" name="Content Placeholder 2">
              <a:extLst>
                <a:ext uri="{FF2B5EF4-FFF2-40B4-BE49-F238E27FC236}">
                  <a16:creationId xmlns:a16="http://schemas.microsoft.com/office/drawing/2014/main" id="{22AB6123-96A5-A447-BFA5-01093370A575}"/>
                </a:ext>
              </a:extLst>
            </p:cNvPr>
            <p:cNvSpPr txBox="1">
              <a:spLocks/>
            </p:cNvSpPr>
            <p:nvPr/>
          </p:nvSpPr>
          <p:spPr>
            <a:xfrm>
              <a:off x="9595775" y="5009566"/>
              <a:ext cx="1986133" cy="240613"/>
            </a:xfrm>
            <a:prstGeom prst="rect">
              <a:avLst/>
            </a:prstGeom>
          </p:spPr>
          <p:txBody>
            <a:bodyPr lIns="0" tIns="0" rIns="0" bIns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TITLE OR DEPARTMENT</a:t>
              </a:r>
            </a:p>
          </p:txBody>
        </p:sp>
        <p:pic>
          <p:nvPicPr>
            <p:cNvPr id="87" name="Picture 86" descr="Icon&#10;&#10;Description automatically generated">
              <a:extLst>
                <a:ext uri="{FF2B5EF4-FFF2-40B4-BE49-F238E27FC236}">
                  <a16:creationId xmlns:a16="http://schemas.microsoft.com/office/drawing/2014/main" id="{84E00B86-CE2A-A745-9811-FD8374C80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55239" y="4652400"/>
              <a:ext cx="576000" cy="576000"/>
            </a:xfrm>
            <a:prstGeom prst="rect">
              <a:avLst/>
            </a:prstGeom>
          </p:spPr>
        </p:pic>
      </p:grpSp>
      <p:cxnSp>
        <p:nvCxnSpPr>
          <p:cNvPr id="91" name="Connector: Elbow 5">
            <a:extLst>
              <a:ext uri="{FF2B5EF4-FFF2-40B4-BE49-F238E27FC236}">
                <a16:creationId xmlns:a16="http://schemas.microsoft.com/office/drawing/2014/main" id="{563B0D1A-34F3-8249-A966-C270BA3D59E6}"/>
              </a:ext>
            </a:extLst>
          </p:cNvPr>
          <p:cNvCxnSpPr>
            <a:cxnSpLocks/>
            <a:stCxn id="104" idx="1"/>
          </p:cNvCxnSpPr>
          <p:nvPr/>
        </p:nvCxnSpPr>
        <p:spPr>
          <a:xfrm rot="10800000">
            <a:off x="4795129" y="3726384"/>
            <a:ext cx="295655" cy="1450683"/>
          </a:xfrm>
          <a:prstGeom prst="bentConnector2">
            <a:avLst/>
          </a:prstGeom>
          <a:ln w="12700">
            <a:solidFill>
              <a:schemeClr val="accent3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or: Elbow 5">
            <a:extLst>
              <a:ext uri="{FF2B5EF4-FFF2-40B4-BE49-F238E27FC236}">
                <a16:creationId xmlns:a16="http://schemas.microsoft.com/office/drawing/2014/main" id="{644FA896-B333-0E4F-9B7A-6B793DB916D8}"/>
              </a:ext>
            </a:extLst>
          </p:cNvPr>
          <p:cNvCxnSpPr>
            <a:cxnSpLocks/>
            <a:stCxn id="99" idx="1"/>
          </p:cNvCxnSpPr>
          <p:nvPr/>
        </p:nvCxnSpPr>
        <p:spPr>
          <a:xfrm rot="10800000">
            <a:off x="4795125" y="3710926"/>
            <a:ext cx="295659" cy="624169"/>
          </a:xfrm>
          <a:prstGeom prst="bentConnector2">
            <a:avLst/>
          </a:prstGeom>
          <a:ln w="12700">
            <a:solidFill>
              <a:schemeClr val="accent3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4920F05-A7AB-EF4F-9755-852043A8A2D8}"/>
              </a:ext>
            </a:extLst>
          </p:cNvPr>
          <p:cNvGrpSpPr/>
          <p:nvPr/>
        </p:nvGrpSpPr>
        <p:grpSpPr>
          <a:xfrm>
            <a:off x="4586890" y="3006373"/>
            <a:ext cx="2880000" cy="720000"/>
            <a:chOff x="8301640" y="2756991"/>
            <a:chExt cx="2880000" cy="720000"/>
          </a:xfrm>
        </p:grpSpPr>
        <p:sp>
          <p:nvSpPr>
            <p:cNvPr id="94" name="Скругленный прямоугольник 11">
              <a:extLst>
                <a:ext uri="{FF2B5EF4-FFF2-40B4-BE49-F238E27FC236}">
                  <a16:creationId xmlns:a16="http://schemas.microsoft.com/office/drawing/2014/main" id="{AADB5916-D2CC-6B47-BB28-04D5615A98E4}"/>
                </a:ext>
              </a:extLst>
            </p:cNvPr>
            <p:cNvSpPr/>
            <p:nvPr/>
          </p:nvSpPr>
          <p:spPr>
            <a:xfrm>
              <a:off x="8301640" y="2756991"/>
              <a:ext cx="2880000" cy="720000"/>
            </a:xfrm>
            <a:prstGeom prst="roundRect">
              <a:avLst>
                <a:gd name="adj" fmla="val 5329"/>
              </a:avLst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>
                  <a:solidFill>
                    <a:srgbClr val="74808C"/>
                  </a:solidFill>
                  <a:latin typeface="Poppins"/>
                  <a:ea typeface="Poppins"/>
                  <a:cs typeface="Poppins"/>
                  <a:sym typeface="Poppins"/>
                </a:defRPr>
              </a:pPr>
              <a:endParaRPr/>
            </a:p>
          </p:txBody>
        </p:sp>
        <p:sp>
          <p:nvSpPr>
            <p:cNvPr id="95" name="Content Placeholder 2">
              <a:extLst>
                <a:ext uri="{FF2B5EF4-FFF2-40B4-BE49-F238E27FC236}">
                  <a16:creationId xmlns:a16="http://schemas.microsoft.com/office/drawing/2014/main" id="{5646A5EF-BADC-2A48-9684-780A43E75C66}"/>
                </a:ext>
              </a:extLst>
            </p:cNvPr>
            <p:cNvSpPr txBox="1">
              <a:spLocks/>
            </p:cNvSpPr>
            <p:nvPr/>
          </p:nvSpPr>
          <p:spPr>
            <a:xfrm>
              <a:off x="9091882" y="2881117"/>
              <a:ext cx="1986133" cy="361900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4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Full Name</a:t>
              </a:r>
            </a:p>
          </p:txBody>
        </p:sp>
        <p:sp>
          <p:nvSpPr>
            <p:cNvPr id="96" name="Content Placeholder 2">
              <a:extLst>
                <a:ext uri="{FF2B5EF4-FFF2-40B4-BE49-F238E27FC236}">
                  <a16:creationId xmlns:a16="http://schemas.microsoft.com/office/drawing/2014/main" id="{A1D93F10-5A60-0D42-81C3-C95A9C4841C0}"/>
                </a:ext>
              </a:extLst>
            </p:cNvPr>
            <p:cNvSpPr txBox="1">
              <a:spLocks/>
            </p:cNvSpPr>
            <p:nvPr/>
          </p:nvSpPr>
          <p:spPr>
            <a:xfrm>
              <a:off x="9091882" y="3198873"/>
              <a:ext cx="1986133" cy="240613"/>
            </a:xfrm>
            <a:prstGeom prst="rect">
              <a:avLst/>
            </a:prstGeom>
          </p:spPr>
          <p:txBody>
            <a:bodyPr lIns="0" tIns="0" rIns="0" bIns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TITLE OR DEPARTMENT</a:t>
              </a:r>
            </a:p>
          </p:txBody>
        </p:sp>
        <p:pic>
          <p:nvPicPr>
            <p:cNvPr id="97" name="Picture 96" descr="Icon&#10;&#10;Description automatically generated">
              <a:extLst>
                <a:ext uri="{FF2B5EF4-FFF2-40B4-BE49-F238E27FC236}">
                  <a16:creationId xmlns:a16="http://schemas.microsoft.com/office/drawing/2014/main" id="{9E2410EA-37CA-AE4D-9852-4531CAE91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4115" y="2815122"/>
              <a:ext cx="576000" cy="576000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DC17E1C-6DDF-2B45-A19C-0FDC3B8084AF}"/>
              </a:ext>
            </a:extLst>
          </p:cNvPr>
          <p:cNvGrpSpPr/>
          <p:nvPr/>
        </p:nvGrpSpPr>
        <p:grpSpPr>
          <a:xfrm>
            <a:off x="5090783" y="3975094"/>
            <a:ext cx="2880000" cy="720000"/>
            <a:chOff x="8805533" y="3725712"/>
            <a:chExt cx="2880000" cy="720000"/>
          </a:xfrm>
        </p:grpSpPr>
        <p:sp>
          <p:nvSpPr>
            <p:cNvPr id="99" name="Скругленный прямоугольник 11">
              <a:extLst>
                <a:ext uri="{FF2B5EF4-FFF2-40B4-BE49-F238E27FC236}">
                  <a16:creationId xmlns:a16="http://schemas.microsoft.com/office/drawing/2014/main" id="{389F1EF3-55C0-2846-8CFB-286588C9A9FF}"/>
                </a:ext>
              </a:extLst>
            </p:cNvPr>
            <p:cNvSpPr/>
            <p:nvPr/>
          </p:nvSpPr>
          <p:spPr>
            <a:xfrm>
              <a:off x="8805533" y="3725712"/>
              <a:ext cx="2880000" cy="720000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>
                  <a:solidFill>
                    <a:srgbClr val="74808C"/>
                  </a:solidFill>
                  <a:latin typeface="Poppins"/>
                  <a:ea typeface="Poppins"/>
                  <a:cs typeface="Poppins"/>
                  <a:sym typeface="Poppins"/>
                </a:defRPr>
              </a:pPr>
              <a:endParaRPr/>
            </a:p>
          </p:txBody>
        </p:sp>
        <p:sp>
          <p:nvSpPr>
            <p:cNvPr id="100" name="Content Placeholder 2">
              <a:extLst>
                <a:ext uri="{FF2B5EF4-FFF2-40B4-BE49-F238E27FC236}">
                  <a16:creationId xmlns:a16="http://schemas.microsoft.com/office/drawing/2014/main" id="{21C629D4-A7C9-2F4B-ACAF-E851DAC85311}"/>
                </a:ext>
              </a:extLst>
            </p:cNvPr>
            <p:cNvSpPr txBox="1">
              <a:spLocks/>
            </p:cNvSpPr>
            <p:nvPr/>
          </p:nvSpPr>
          <p:spPr>
            <a:xfrm>
              <a:off x="9595775" y="3849838"/>
              <a:ext cx="1986133" cy="361900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4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Full Name</a:t>
              </a:r>
            </a:p>
          </p:txBody>
        </p:sp>
        <p:sp>
          <p:nvSpPr>
            <p:cNvPr id="101" name="Content Placeholder 2">
              <a:extLst>
                <a:ext uri="{FF2B5EF4-FFF2-40B4-BE49-F238E27FC236}">
                  <a16:creationId xmlns:a16="http://schemas.microsoft.com/office/drawing/2014/main" id="{9C829222-11F1-2347-B607-29B31EAD1B60}"/>
                </a:ext>
              </a:extLst>
            </p:cNvPr>
            <p:cNvSpPr txBox="1">
              <a:spLocks/>
            </p:cNvSpPr>
            <p:nvPr/>
          </p:nvSpPr>
          <p:spPr>
            <a:xfrm>
              <a:off x="9595775" y="4167594"/>
              <a:ext cx="1986133" cy="240613"/>
            </a:xfrm>
            <a:prstGeom prst="rect">
              <a:avLst/>
            </a:prstGeom>
          </p:spPr>
          <p:txBody>
            <a:bodyPr lIns="0" tIns="0" rIns="0" bIns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TITLE OR DEPARTMENT</a:t>
              </a:r>
            </a:p>
          </p:txBody>
        </p:sp>
        <p:pic>
          <p:nvPicPr>
            <p:cNvPr id="102" name="Picture 101" descr="Icon&#10;&#10;Description automatically generated">
              <a:extLst>
                <a:ext uri="{FF2B5EF4-FFF2-40B4-BE49-F238E27FC236}">
                  <a16:creationId xmlns:a16="http://schemas.microsoft.com/office/drawing/2014/main" id="{F14E701C-6D5A-2042-9881-1952C2BDF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66608" y="3797712"/>
              <a:ext cx="576000" cy="576000"/>
            </a:xfrm>
            <a:prstGeom prst="rect">
              <a:avLst/>
            </a:prstGeom>
          </p:spPr>
        </p:pic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C837DD59-D673-0E4B-BA24-CB49A836B192}"/>
              </a:ext>
            </a:extLst>
          </p:cNvPr>
          <p:cNvGrpSpPr/>
          <p:nvPr/>
        </p:nvGrpSpPr>
        <p:grpSpPr>
          <a:xfrm>
            <a:off x="5090783" y="4817066"/>
            <a:ext cx="2880000" cy="720000"/>
            <a:chOff x="8805533" y="4567684"/>
            <a:chExt cx="2880000" cy="720000"/>
          </a:xfrm>
        </p:grpSpPr>
        <p:sp>
          <p:nvSpPr>
            <p:cNvPr id="104" name="Скругленный прямоугольник 11">
              <a:extLst>
                <a:ext uri="{FF2B5EF4-FFF2-40B4-BE49-F238E27FC236}">
                  <a16:creationId xmlns:a16="http://schemas.microsoft.com/office/drawing/2014/main" id="{FC6066A2-89D3-3F4F-B8D3-6FC3D8318C0E}"/>
                </a:ext>
              </a:extLst>
            </p:cNvPr>
            <p:cNvSpPr/>
            <p:nvPr/>
          </p:nvSpPr>
          <p:spPr>
            <a:xfrm>
              <a:off x="8805533" y="4567684"/>
              <a:ext cx="2880000" cy="720000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>
                  <a:solidFill>
                    <a:srgbClr val="74808C"/>
                  </a:solidFill>
                  <a:latin typeface="Poppins"/>
                  <a:ea typeface="Poppins"/>
                  <a:cs typeface="Poppins"/>
                  <a:sym typeface="Poppins"/>
                </a:defRPr>
              </a:pPr>
              <a:endParaRPr/>
            </a:p>
          </p:txBody>
        </p:sp>
        <p:sp>
          <p:nvSpPr>
            <p:cNvPr id="105" name="Content Placeholder 2">
              <a:extLst>
                <a:ext uri="{FF2B5EF4-FFF2-40B4-BE49-F238E27FC236}">
                  <a16:creationId xmlns:a16="http://schemas.microsoft.com/office/drawing/2014/main" id="{0E9CAA00-2DDC-834B-B4F6-0193177C54E4}"/>
                </a:ext>
              </a:extLst>
            </p:cNvPr>
            <p:cNvSpPr txBox="1">
              <a:spLocks/>
            </p:cNvSpPr>
            <p:nvPr/>
          </p:nvSpPr>
          <p:spPr>
            <a:xfrm>
              <a:off x="9595775" y="4691810"/>
              <a:ext cx="1986133" cy="361900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4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Full Name</a:t>
              </a:r>
            </a:p>
          </p:txBody>
        </p:sp>
        <p:sp>
          <p:nvSpPr>
            <p:cNvPr id="106" name="Content Placeholder 2">
              <a:extLst>
                <a:ext uri="{FF2B5EF4-FFF2-40B4-BE49-F238E27FC236}">
                  <a16:creationId xmlns:a16="http://schemas.microsoft.com/office/drawing/2014/main" id="{7328EA3A-A8B3-404C-AB53-82C805362E43}"/>
                </a:ext>
              </a:extLst>
            </p:cNvPr>
            <p:cNvSpPr txBox="1">
              <a:spLocks/>
            </p:cNvSpPr>
            <p:nvPr/>
          </p:nvSpPr>
          <p:spPr>
            <a:xfrm>
              <a:off x="9595775" y="5009566"/>
              <a:ext cx="1986133" cy="240613"/>
            </a:xfrm>
            <a:prstGeom prst="rect">
              <a:avLst/>
            </a:prstGeom>
          </p:spPr>
          <p:txBody>
            <a:bodyPr lIns="0" tIns="0" rIns="0" bIns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TITLE OR DEPARTMENT</a:t>
              </a:r>
            </a:p>
          </p:txBody>
        </p:sp>
        <p:pic>
          <p:nvPicPr>
            <p:cNvPr id="107" name="Picture 106" descr="Icon&#10;&#10;Description automatically generated">
              <a:extLst>
                <a:ext uri="{FF2B5EF4-FFF2-40B4-BE49-F238E27FC236}">
                  <a16:creationId xmlns:a16="http://schemas.microsoft.com/office/drawing/2014/main" id="{312801F4-96DD-0C4F-85CA-3C926AF13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55239" y="4652400"/>
              <a:ext cx="576000" cy="576000"/>
            </a:xfrm>
            <a:prstGeom prst="rect">
              <a:avLst/>
            </a:prstGeom>
          </p:spPr>
        </p:pic>
      </p:grpSp>
      <p:cxnSp>
        <p:nvCxnSpPr>
          <p:cNvPr id="108" name="Connector: Elbow 5">
            <a:extLst>
              <a:ext uri="{FF2B5EF4-FFF2-40B4-BE49-F238E27FC236}">
                <a16:creationId xmlns:a16="http://schemas.microsoft.com/office/drawing/2014/main" id="{DE3072DE-41C4-1241-ABAF-B84B55CEA161}"/>
              </a:ext>
            </a:extLst>
          </p:cNvPr>
          <p:cNvCxnSpPr>
            <a:cxnSpLocks/>
            <a:stCxn id="121" idx="1"/>
          </p:cNvCxnSpPr>
          <p:nvPr/>
        </p:nvCxnSpPr>
        <p:spPr>
          <a:xfrm rot="10800000">
            <a:off x="566029" y="3726384"/>
            <a:ext cx="295655" cy="1450683"/>
          </a:xfrm>
          <a:prstGeom prst="bentConnector2">
            <a:avLst/>
          </a:prstGeom>
          <a:ln w="12700">
            <a:solidFill>
              <a:schemeClr val="accent3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or: Elbow 5">
            <a:extLst>
              <a:ext uri="{FF2B5EF4-FFF2-40B4-BE49-F238E27FC236}">
                <a16:creationId xmlns:a16="http://schemas.microsoft.com/office/drawing/2014/main" id="{F391D8CC-4732-EE4A-8104-2FAE74E2B95E}"/>
              </a:ext>
            </a:extLst>
          </p:cNvPr>
          <p:cNvCxnSpPr>
            <a:cxnSpLocks/>
            <a:stCxn id="116" idx="1"/>
          </p:cNvCxnSpPr>
          <p:nvPr/>
        </p:nvCxnSpPr>
        <p:spPr>
          <a:xfrm rot="10800000">
            <a:off x="566025" y="3710926"/>
            <a:ext cx="295659" cy="624169"/>
          </a:xfrm>
          <a:prstGeom prst="bentConnector2">
            <a:avLst/>
          </a:prstGeom>
          <a:ln w="12700">
            <a:solidFill>
              <a:schemeClr val="accent3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Скругленный прямоугольник 11">
            <a:extLst>
              <a:ext uri="{FF2B5EF4-FFF2-40B4-BE49-F238E27FC236}">
                <a16:creationId xmlns:a16="http://schemas.microsoft.com/office/drawing/2014/main" id="{69A4576A-D41F-A145-A51A-9AED8A8915CD}"/>
              </a:ext>
            </a:extLst>
          </p:cNvPr>
          <p:cNvSpPr/>
          <p:nvPr/>
        </p:nvSpPr>
        <p:spPr>
          <a:xfrm>
            <a:off x="357790" y="3006373"/>
            <a:ext cx="2880000" cy="720000"/>
          </a:xfrm>
          <a:prstGeom prst="roundRect">
            <a:avLst>
              <a:gd name="adj" fmla="val 5329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pPr>
            <a:endParaRPr/>
          </a:p>
        </p:txBody>
      </p:sp>
      <p:sp>
        <p:nvSpPr>
          <p:cNvPr id="112" name="Content Placeholder 2">
            <a:extLst>
              <a:ext uri="{FF2B5EF4-FFF2-40B4-BE49-F238E27FC236}">
                <a16:creationId xmlns:a16="http://schemas.microsoft.com/office/drawing/2014/main" id="{3C2FB09C-50F0-D94D-8BCD-7A0C30EC5496}"/>
              </a:ext>
            </a:extLst>
          </p:cNvPr>
          <p:cNvSpPr txBox="1">
            <a:spLocks/>
          </p:cNvSpPr>
          <p:nvPr/>
        </p:nvSpPr>
        <p:spPr>
          <a:xfrm>
            <a:off x="1148032" y="3130499"/>
            <a:ext cx="1986133" cy="361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Full Name</a:t>
            </a:r>
          </a:p>
        </p:txBody>
      </p:sp>
      <p:sp>
        <p:nvSpPr>
          <p:cNvPr id="113" name="Content Placeholder 2">
            <a:extLst>
              <a:ext uri="{FF2B5EF4-FFF2-40B4-BE49-F238E27FC236}">
                <a16:creationId xmlns:a16="http://schemas.microsoft.com/office/drawing/2014/main" id="{C5D3A753-51F5-274A-98D6-68637C86A0F4}"/>
              </a:ext>
            </a:extLst>
          </p:cNvPr>
          <p:cNvSpPr txBox="1">
            <a:spLocks/>
          </p:cNvSpPr>
          <p:nvPr/>
        </p:nvSpPr>
        <p:spPr>
          <a:xfrm>
            <a:off x="1148032" y="3448255"/>
            <a:ext cx="1986133" cy="2406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TITLE OR DEPARTMENT</a:t>
            </a:r>
          </a:p>
        </p:txBody>
      </p:sp>
      <p:pic>
        <p:nvPicPr>
          <p:cNvPr id="114" name="Picture 113" descr="Icon&#10;&#10;Description automatically generated">
            <a:extLst>
              <a:ext uri="{FF2B5EF4-FFF2-40B4-BE49-F238E27FC236}">
                <a16:creationId xmlns:a16="http://schemas.microsoft.com/office/drawing/2014/main" id="{978CEFC1-90DB-0D41-9FD1-E8D825ED1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65" y="3064504"/>
            <a:ext cx="576000" cy="576000"/>
          </a:xfrm>
          <a:prstGeom prst="rect">
            <a:avLst/>
          </a:prstGeom>
        </p:spPr>
      </p:pic>
      <p:grpSp>
        <p:nvGrpSpPr>
          <p:cNvPr id="115" name="Group 114">
            <a:extLst>
              <a:ext uri="{FF2B5EF4-FFF2-40B4-BE49-F238E27FC236}">
                <a16:creationId xmlns:a16="http://schemas.microsoft.com/office/drawing/2014/main" id="{96D7C104-BDBD-2440-B9FE-D5026C1DF095}"/>
              </a:ext>
            </a:extLst>
          </p:cNvPr>
          <p:cNvGrpSpPr/>
          <p:nvPr/>
        </p:nvGrpSpPr>
        <p:grpSpPr>
          <a:xfrm>
            <a:off x="861683" y="3975094"/>
            <a:ext cx="2880000" cy="720000"/>
            <a:chOff x="8805533" y="3725712"/>
            <a:chExt cx="2880000" cy="720000"/>
          </a:xfrm>
        </p:grpSpPr>
        <p:sp>
          <p:nvSpPr>
            <p:cNvPr id="116" name="Скругленный прямоугольник 11">
              <a:extLst>
                <a:ext uri="{FF2B5EF4-FFF2-40B4-BE49-F238E27FC236}">
                  <a16:creationId xmlns:a16="http://schemas.microsoft.com/office/drawing/2014/main" id="{7567157E-0606-CE43-BA59-E5F82E46EB98}"/>
                </a:ext>
              </a:extLst>
            </p:cNvPr>
            <p:cNvSpPr/>
            <p:nvPr/>
          </p:nvSpPr>
          <p:spPr>
            <a:xfrm>
              <a:off x="8805533" y="3725712"/>
              <a:ext cx="2880000" cy="720000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>
                  <a:solidFill>
                    <a:srgbClr val="74808C"/>
                  </a:solidFill>
                  <a:latin typeface="Poppins"/>
                  <a:ea typeface="Poppins"/>
                  <a:cs typeface="Poppins"/>
                  <a:sym typeface="Poppins"/>
                </a:defRPr>
              </a:pPr>
              <a:endParaRPr/>
            </a:p>
          </p:txBody>
        </p:sp>
        <p:sp>
          <p:nvSpPr>
            <p:cNvPr id="117" name="Content Placeholder 2">
              <a:extLst>
                <a:ext uri="{FF2B5EF4-FFF2-40B4-BE49-F238E27FC236}">
                  <a16:creationId xmlns:a16="http://schemas.microsoft.com/office/drawing/2014/main" id="{8645103B-5126-3E46-90D2-5A2E46893F55}"/>
                </a:ext>
              </a:extLst>
            </p:cNvPr>
            <p:cNvSpPr txBox="1">
              <a:spLocks/>
            </p:cNvSpPr>
            <p:nvPr/>
          </p:nvSpPr>
          <p:spPr>
            <a:xfrm>
              <a:off x="9595775" y="3849838"/>
              <a:ext cx="1986133" cy="361900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4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Full Name</a:t>
              </a:r>
            </a:p>
          </p:txBody>
        </p:sp>
        <p:sp>
          <p:nvSpPr>
            <p:cNvPr id="118" name="Content Placeholder 2">
              <a:extLst>
                <a:ext uri="{FF2B5EF4-FFF2-40B4-BE49-F238E27FC236}">
                  <a16:creationId xmlns:a16="http://schemas.microsoft.com/office/drawing/2014/main" id="{92C8B743-ACF5-FF41-AB9E-C5FF93ABBC78}"/>
                </a:ext>
              </a:extLst>
            </p:cNvPr>
            <p:cNvSpPr txBox="1">
              <a:spLocks/>
            </p:cNvSpPr>
            <p:nvPr/>
          </p:nvSpPr>
          <p:spPr>
            <a:xfrm>
              <a:off x="9595775" y="4167594"/>
              <a:ext cx="1986133" cy="240613"/>
            </a:xfrm>
            <a:prstGeom prst="rect">
              <a:avLst/>
            </a:prstGeom>
          </p:spPr>
          <p:txBody>
            <a:bodyPr lIns="0" tIns="0" rIns="0" bIns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TITLE OR DEPARTMENT</a:t>
              </a:r>
            </a:p>
          </p:txBody>
        </p:sp>
        <p:pic>
          <p:nvPicPr>
            <p:cNvPr id="119" name="Picture 118" descr="Icon&#10;&#10;Description automatically generated">
              <a:extLst>
                <a:ext uri="{FF2B5EF4-FFF2-40B4-BE49-F238E27FC236}">
                  <a16:creationId xmlns:a16="http://schemas.microsoft.com/office/drawing/2014/main" id="{F6B33707-D88C-F545-AFD3-8D714C3BF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66608" y="3797712"/>
              <a:ext cx="576000" cy="576000"/>
            </a:xfrm>
            <a:prstGeom prst="rect">
              <a:avLst/>
            </a:prstGeom>
          </p:spPr>
        </p:pic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FFF54C33-F2B6-C34B-8D85-F4006EAE408E}"/>
              </a:ext>
            </a:extLst>
          </p:cNvPr>
          <p:cNvGrpSpPr/>
          <p:nvPr/>
        </p:nvGrpSpPr>
        <p:grpSpPr>
          <a:xfrm>
            <a:off x="861683" y="4817066"/>
            <a:ext cx="2880000" cy="720000"/>
            <a:chOff x="8805533" y="4567684"/>
            <a:chExt cx="2880000" cy="720000"/>
          </a:xfrm>
        </p:grpSpPr>
        <p:sp>
          <p:nvSpPr>
            <p:cNvPr id="121" name="Скругленный прямоугольник 11">
              <a:extLst>
                <a:ext uri="{FF2B5EF4-FFF2-40B4-BE49-F238E27FC236}">
                  <a16:creationId xmlns:a16="http://schemas.microsoft.com/office/drawing/2014/main" id="{EAE833C7-1038-9B49-AFDC-A6B126261EA3}"/>
                </a:ext>
              </a:extLst>
            </p:cNvPr>
            <p:cNvSpPr/>
            <p:nvPr/>
          </p:nvSpPr>
          <p:spPr>
            <a:xfrm>
              <a:off x="8805533" y="4567684"/>
              <a:ext cx="2880000" cy="720000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>
                  <a:solidFill>
                    <a:srgbClr val="74808C"/>
                  </a:solidFill>
                  <a:latin typeface="Poppins"/>
                  <a:ea typeface="Poppins"/>
                  <a:cs typeface="Poppins"/>
                  <a:sym typeface="Poppins"/>
                </a:defRPr>
              </a:pPr>
              <a:endParaRPr/>
            </a:p>
          </p:txBody>
        </p:sp>
        <p:sp>
          <p:nvSpPr>
            <p:cNvPr id="122" name="Content Placeholder 2">
              <a:extLst>
                <a:ext uri="{FF2B5EF4-FFF2-40B4-BE49-F238E27FC236}">
                  <a16:creationId xmlns:a16="http://schemas.microsoft.com/office/drawing/2014/main" id="{F9EE2F1F-63B1-E846-BD42-90FFEA03B900}"/>
                </a:ext>
              </a:extLst>
            </p:cNvPr>
            <p:cNvSpPr txBox="1">
              <a:spLocks/>
            </p:cNvSpPr>
            <p:nvPr/>
          </p:nvSpPr>
          <p:spPr>
            <a:xfrm>
              <a:off x="9595775" y="4691810"/>
              <a:ext cx="1986133" cy="361900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4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Full Name</a:t>
              </a:r>
            </a:p>
          </p:txBody>
        </p:sp>
        <p:sp>
          <p:nvSpPr>
            <p:cNvPr id="123" name="Content Placeholder 2">
              <a:extLst>
                <a:ext uri="{FF2B5EF4-FFF2-40B4-BE49-F238E27FC236}">
                  <a16:creationId xmlns:a16="http://schemas.microsoft.com/office/drawing/2014/main" id="{71CC71B6-636F-C544-B63B-AF9D7673C1DC}"/>
                </a:ext>
              </a:extLst>
            </p:cNvPr>
            <p:cNvSpPr txBox="1">
              <a:spLocks/>
            </p:cNvSpPr>
            <p:nvPr/>
          </p:nvSpPr>
          <p:spPr>
            <a:xfrm>
              <a:off x="9595775" y="5009566"/>
              <a:ext cx="1986133" cy="240613"/>
            </a:xfrm>
            <a:prstGeom prst="rect">
              <a:avLst/>
            </a:prstGeom>
          </p:spPr>
          <p:txBody>
            <a:bodyPr lIns="0" tIns="0" rIns="0" bIns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TITLE OR DEPARTMENT</a:t>
              </a:r>
            </a:p>
          </p:txBody>
        </p:sp>
        <p:pic>
          <p:nvPicPr>
            <p:cNvPr id="124" name="Picture 123" descr="Icon&#10;&#10;Description automatically generated">
              <a:extLst>
                <a:ext uri="{FF2B5EF4-FFF2-40B4-BE49-F238E27FC236}">
                  <a16:creationId xmlns:a16="http://schemas.microsoft.com/office/drawing/2014/main" id="{25CBCDB0-25D4-1A42-B7AC-42279F42D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55239" y="4652400"/>
              <a:ext cx="576000" cy="57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258143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Genie 2019 V1">
      <a:dk1>
        <a:sysClr val="windowText" lastClr="000000"/>
      </a:dk1>
      <a:lt1>
        <a:sysClr val="window" lastClr="FFFFFF"/>
      </a:lt1>
      <a:dk2>
        <a:srgbClr val="002855"/>
      </a:dk2>
      <a:lt2>
        <a:srgbClr val="0079C1"/>
      </a:lt2>
      <a:accent1>
        <a:srgbClr val="0079C1"/>
      </a:accent1>
      <a:accent2>
        <a:srgbClr val="7C878E"/>
      </a:accent2>
      <a:accent3>
        <a:srgbClr val="C1C6C8"/>
      </a:accent3>
      <a:accent4>
        <a:srgbClr val="000000"/>
      </a:accent4>
      <a:accent5>
        <a:srgbClr val="A07400"/>
      </a:accent5>
      <a:accent6>
        <a:srgbClr val="002855"/>
      </a:accent6>
      <a:hlink>
        <a:srgbClr val="C1C6C8"/>
      </a:hlink>
      <a:folHlink>
        <a:srgbClr val="A074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E3F4AD4DE80B449E19F1E9F4552C67" ma:contentTypeVersion="25" ma:contentTypeDescription="Create a new document." ma:contentTypeScope="" ma:versionID="fd900ad49414dee7069e650daec38c01">
  <xsd:schema xmlns:xsd="http://www.w3.org/2001/XMLSchema" xmlns:xs="http://www.w3.org/2001/XMLSchema" xmlns:p="http://schemas.microsoft.com/office/2006/metadata/properties" xmlns:ns1="http://schemas.microsoft.com/sharepoint/v3" xmlns:ns2="a8a9adf9-c756-4366-b7e7-cdacca637964" xmlns:ns3="a7929fc3-2b74-463f-8c5e-f811cd3f9428" targetNamespace="http://schemas.microsoft.com/office/2006/metadata/properties" ma:root="true" ma:fieldsID="174c583bf3023c7f3d27d6cf84ec6904" ns1:_="" ns2:_="" ns3:_="">
    <xsd:import namespace="http://schemas.microsoft.com/sharepoint/v3"/>
    <xsd:import namespace="a8a9adf9-c756-4366-b7e7-cdacca637964"/>
    <xsd:import namespace="a7929fc3-2b74-463f-8c5e-f811cd3f94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DateAdded" minOccurs="0"/>
                <xsd:element ref="ns2:Year" minOccurs="0"/>
                <xsd:element ref="ns2:PRTyp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Responsibl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a9adf9-c756-4366-b7e7-cdacca6379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Added" ma:index="22" nillable="true" ma:displayName="Date Added" ma:format="DateTime" ma:internalName="DateAdded">
      <xsd:simpleType>
        <xsd:restriction base="dms:DateTime"/>
      </xsd:simpleType>
    </xsd:element>
    <xsd:element name="Year" ma:index="23" nillable="true" ma:displayName="Year and Month" ma:format="Dropdown" ma:internalName="Year">
      <xsd:simpleType>
        <xsd:restriction base="dms:Text">
          <xsd:maxLength value="255"/>
        </xsd:restriction>
      </xsd:simpleType>
    </xsd:element>
    <xsd:element name="PRType" ma:index="24" nillable="true" ma:displayName="PR Type" ma:description="Type of PR Effort" ma:format="Dropdown" ma:internalName="PRType">
      <xsd:simpleType>
        <xsd:restriction base="dms:Choice">
          <xsd:enumeration value="Pitch"/>
          <xsd:enumeration value="Response"/>
          <xsd:enumeration value="Delivery Story"/>
          <xsd:enumeration value="Application Story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e3c20cf5-3ef7-4c08-89b4-4c316c7a93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esponsible" ma:index="31" nillable="true" ma:displayName="Responsible" ma:format="Dropdown" ma:list="UserInfo" ma:SharePointGroup="0" ma:internalName="Responsib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929fc3-2b74-463f-8c5e-f811cd3f9428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8" nillable="true" ma:displayName="Taxonomy Catch All Column" ma:hidden="true" ma:list="{bac1423d-102a-425f-a7c7-cc4e92b1b517}" ma:internalName="TaxCatchAll" ma:showField="CatchAllData" ma:web="a7929fc3-2b74-463f-8c5e-f811cd3f94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PRType xmlns="a8a9adf9-c756-4366-b7e7-cdacca637964" xsi:nil="true"/>
    <_ip_UnifiedCompliancePolicyProperties xmlns="http://schemas.microsoft.com/sharepoint/v3" xsi:nil="true"/>
    <Year xmlns="a8a9adf9-c756-4366-b7e7-cdacca637964" xsi:nil="true"/>
    <DateAdded xmlns="a8a9adf9-c756-4366-b7e7-cdacca637964" xsi:nil="true"/>
    <SharedWithUsers xmlns="a7929fc3-2b74-463f-8c5e-f811cd3f9428">
      <UserInfo>
        <DisplayName>Hondad, Arun</DisplayName>
        <AccountId>3547</AccountId>
        <AccountType/>
      </UserInfo>
      <UserInfo>
        <DisplayName>Carlson, Mitch</DisplayName>
        <AccountId>758</AccountId>
        <AccountType/>
      </UserInfo>
      <UserInfo>
        <DisplayName>Mentzeniotis, Avgerinos</DisplayName>
        <AccountId>3721</AccountId>
        <AccountType/>
      </UserInfo>
    </SharedWithUsers>
    <lcf76f155ced4ddcb4097134ff3c332f xmlns="a8a9adf9-c756-4366-b7e7-cdacca637964">
      <Terms xmlns="http://schemas.microsoft.com/office/infopath/2007/PartnerControls"/>
    </lcf76f155ced4ddcb4097134ff3c332f>
    <TaxCatchAll xmlns="a7929fc3-2b74-463f-8c5e-f811cd3f9428" xsi:nil="true"/>
    <Responsible xmlns="a8a9adf9-c756-4366-b7e7-cdacca637964">
      <UserInfo>
        <DisplayName/>
        <AccountId xsi:nil="true"/>
        <AccountType/>
      </UserInfo>
    </Responsibl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D42F89-6ECB-430E-A3A1-8725C2AF83B3}"/>
</file>

<file path=customXml/itemProps2.xml><?xml version="1.0" encoding="utf-8"?>
<ds:datastoreItem xmlns:ds="http://schemas.openxmlformats.org/officeDocument/2006/customXml" ds:itemID="{C65CF849-4197-4084-8536-208F95063BDF}">
  <ds:schemaRefs>
    <ds:schemaRef ds:uri="a7929fc3-2b74-463f-8c5e-f811cd3f9428"/>
    <ds:schemaRef ds:uri="a8a9adf9-c756-4366-b7e7-cdacca63796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D96BDAF-8485-4957-A9AA-3D42CFB6BB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65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Blank</vt:lpstr>
      <vt:lpstr>Click to Add Your Title Here</vt:lpstr>
      <vt:lpstr>Click to Add Your Title Here</vt:lpstr>
      <vt:lpstr>Click to Add Your Title Here</vt:lpstr>
      <vt:lpstr>Presentation Resources</vt:lpstr>
      <vt:lpstr>Presentation Resources</vt:lpstr>
      <vt:lpstr>Welcome Message</vt:lpstr>
      <vt:lpstr>Our Team</vt:lpstr>
      <vt:lpstr>Genie Team Heading</vt:lpstr>
      <vt:lpstr>PowerPoint Presentation</vt:lpstr>
      <vt:lpstr>PowerPoint Presentation</vt:lpstr>
      <vt:lpstr>PowerPoint Presentation</vt:lpstr>
      <vt:lpstr>PowerPoint Presentation</vt:lpstr>
      <vt:lpstr>Venn Diagram</vt:lpstr>
      <vt:lpstr>Venn Diagram</vt:lpstr>
      <vt:lpstr>Venn Diagram</vt:lpstr>
      <vt:lpstr>Venn Diagram</vt:lpstr>
      <vt:lpstr>Product and Program Specific Cover Slides</vt:lpstr>
      <vt:lpstr>Click to Add Your Title Here</vt:lpstr>
      <vt:lpstr>Divider Slide Options</vt:lpstr>
      <vt:lpstr>Option #1 Add Your Title</vt:lpstr>
      <vt:lpstr>Option #2 Add Your Title</vt:lpstr>
      <vt:lpstr>Option #3 Add Your Title</vt:lpstr>
      <vt:lpstr>Option #4 Add Your Title</vt:lpstr>
      <vt:lpstr>Agenda or  Table of Contents</vt:lpstr>
      <vt:lpstr>Agenda or Table of Contents</vt:lpstr>
      <vt:lpstr>General Content Slide Templates</vt:lpstr>
      <vt:lpstr>Title – Arial Bold, 30pt or smaller</vt:lpstr>
      <vt:lpstr>Title – Arial Bold, 30pt or smaller</vt:lpstr>
      <vt:lpstr>Title – Arial Bold, 30pt or smaller</vt:lpstr>
      <vt:lpstr>Title – Arial Bold, 30pt or smaller</vt:lpstr>
      <vt:lpstr>Multiple Image Layouts</vt:lpstr>
      <vt:lpstr>Multiple Image Layouts</vt:lpstr>
      <vt:lpstr>Multiple Image Layouts</vt:lpstr>
      <vt:lpstr>Multiple Image Layouts </vt:lpstr>
      <vt:lpstr>Multiple Image Layouts </vt:lpstr>
      <vt:lpstr>Large Vertical Image</vt:lpstr>
      <vt:lpstr>Video Heading</vt:lpstr>
      <vt:lpstr>Infographics and Iconography</vt:lpstr>
      <vt:lpstr>Infographics and Iconography</vt:lpstr>
      <vt:lpstr>Photo / Image Treatments</vt:lpstr>
      <vt:lpstr>Example 1 of Primary Image Treatment </vt:lpstr>
      <vt:lpstr>Timeline Template</vt:lpstr>
      <vt:lpstr>Example of a Timeline</vt:lpstr>
      <vt:lpstr>Tips for Custom Charts</vt:lpstr>
      <vt:lpstr>Custom Charts</vt:lpstr>
      <vt:lpstr>Tips for Graphs</vt:lpstr>
      <vt:lpstr>Graph Color Treatment</vt:lpstr>
      <vt:lpstr>Results Charts and Graphs</vt:lpstr>
      <vt:lpstr>PowerPoint Presentation</vt:lpstr>
      <vt:lpstr>PowerPoint Presentation</vt:lpstr>
      <vt:lpstr>PowerPoint Presentation</vt:lpstr>
      <vt:lpstr>Tips for Table Data</vt:lpstr>
      <vt:lpstr>Table Color Treatment</vt:lpstr>
      <vt:lpstr>Equipment Walkaround Annotated Features</vt:lpstr>
      <vt:lpstr>Equipment Walkaround</vt:lpstr>
      <vt:lpstr>Genie World Regions Map</vt:lpstr>
      <vt:lpstr>Title</vt:lpstr>
      <vt:lpstr>SWOT Template</vt:lpstr>
      <vt:lpstr>Product Name</vt:lpstr>
      <vt:lpstr>Digital Devices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Heckel</dc:creator>
  <cp:revision>20</cp:revision>
  <dcterms:created xsi:type="dcterms:W3CDTF">2019-06-10T17:08:13Z</dcterms:created>
  <dcterms:modified xsi:type="dcterms:W3CDTF">2024-08-07T23:24:05Z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0x01010080E3F4AD4DE80B449E19F1E9F4552C67</vt:lpwstr>
  </property>
  <property fmtid="{D5CDD505-2E9C-101B-9397-08002B2CF9AE}" pid="3" name="MediaServiceImageTags">
    <vt:lpwstr/>
  </property>
</Properties>
</file>