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3.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notesSlides/notesSlide10.xml" ContentType="application/vnd.openxmlformats-officedocument.presentationml.notesSlide+xml"/>
  <Override PartName="/ppt/tags/tag9.xml" ContentType="application/vnd.openxmlformats-officedocument.presentationml.tags+xml"/>
  <Override PartName="/ppt/tags/tag10.xml" ContentType="application/vnd.openxmlformats-officedocument.presentationml.tag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tags/tag11.xml" ContentType="application/vnd.openxmlformats-officedocument.presentationml.tags+xml"/>
  <Override PartName="/ppt/tags/tag12.xml" ContentType="application/vnd.openxmlformats-officedocument.presentationml.tags+xml"/>
  <Override PartName="/ppt/notesSlides/notesSlide13.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notesSlides/notesSlide14.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tags/tag18.xml" ContentType="application/vnd.openxmlformats-officedocument.presentationml.tags+xml"/>
  <Override PartName="/ppt/notesSlides/notesSlide16.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notesSlides/notesSlide17.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notesSlides/notesSlide18.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notesSlides/notesSlide19.xml" ContentType="application/vnd.openxmlformats-officedocument.presentationml.notesSlide+xml"/>
  <Override PartName="/ppt/tags/tag25.xml" ContentType="application/vnd.openxmlformats-officedocument.presentationml.tags+xml"/>
  <Override PartName="/ppt/tags/tag26.xml" ContentType="application/vnd.openxmlformats-officedocument.presentationml.tags+xml"/>
  <Override PartName="/ppt/notesSlides/notesSlide20.xml" ContentType="application/vnd.openxmlformats-officedocument.presentationml.notesSlide+xml"/>
  <Override PartName="/ppt/tags/tag27.xml" ContentType="application/vnd.openxmlformats-officedocument.presentationml.tags+xml"/>
  <Override PartName="/ppt/tags/tag28.xml" ContentType="application/vnd.openxmlformats-officedocument.presentationml.tags+xml"/>
  <Override PartName="/ppt/notesSlides/notesSlide21.xml" ContentType="application/vnd.openxmlformats-officedocument.presentationml.notesSlide+xml"/>
  <Override PartName="/ppt/tags/tag29.xml" ContentType="application/vnd.openxmlformats-officedocument.presentationml.tags+xml"/>
  <Override PartName="/ppt/tags/tag30.xml" ContentType="application/vnd.openxmlformats-officedocument.presentationml.tags+xml"/>
  <Override PartName="/ppt/notesSlides/notesSlide22.xml" ContentType="application/vnd.openxmlformats-officedocument.presentationml.notesSlide+xml"/>
  <Override PartName="/ppt/tags/tag31.xml" ContentType="application/vnd.openxmlformats-officedocument.presentationml.tags+xml"/>
  <Override PartName="/ppt/tags/tag32.xml" ContentType="application/vnd.openxmlformats-officedocument.presentationml.tags+xml"/>
  <Override PartName="/ppt/notesSlides/notesSlide23.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notesSlides/notesSlide24.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omments/comment1.xml" ContentType="application/vnd.openxmlformats-officedocument.presentationml.comments+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comments/comment2.xml" ContentType="application/vnd.openxmlformats-officedocument.presentationml.comments+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 id="2147483722" r:id="rId5"/>
  </p:sldMasterIdLst>
  <p:notesMasterIdLst>
    <p:notesMasterId r:id="rId64"/>
  </p:notesMasterIdLst>
  <p:sldIdLst>
    <p:sldId id="370" r:id="rId6"/>
    <p:sldId id="2141412480" r:id="rId7"/>
    <p:sldId id="2141412417" r:id="rId8"/>
    <p:sldId id="2141412452" r:id="rId9"/>
    <p:sldId id="2141412456" r:id="rId10"/>
    <p:sldId id="2141412457" r:id="rId11"/>
    <p:sldId id="2141412458" r:id="rId12"/>
    <p:sldId id="2141412451" r:id="rId13"/>
    <p:sldId id="382" r:id="rId14"/>
    <p:sldId id="2141412449" r:id="rId15"/>
    <p:sldId id="421" r:id="rId16"/>
    <p:sldId id="423" r:id="rId17"/>
    <p:sldId id="1589" r:id="rId18"/>
    <p:sldId id="2141412419" r:id="rId19"/>
    <p:sldId id="1242" r:id="rId20"/>
    <p:sldId id="10470" r:id="rId21"/>
    <p:sldId id="2141412363" r:id="rId22"/>
    <p:sldId id="10540" r:id="rId23"/>
    <p:sldId id="10541" r:id="rId24"/>
    <p:sldId id="10542" r:id="rId25"/>
    <p:sldId id="10543" r:id="rId26"/>
    <p:sldId id="10544" r:id="rId27"/>
    <p:sldId id="10547" r:id="rId28"/>
    <p:sldId id="10538" r:id="rId29"/>
    <p:sldId id="10545" r:id="rId30"/>
    <p:sldId id="10518" r:id="rId31"/>
    <p:sldId id="10501" r:id="rId32"/>
    <p:sldId id="10536" r:id="rId33"/>
    <p:sldId id="10537" r:id="rId34"/>
    <p:sldId id="10515" r:id="rId35"/>
    <p:sldId id="1244" r:id="rId36"/>
    <p:sldId id="2141412461" r:id="rId37"/>
    <p:sldId id="2141412463" r:id="rId38"/>
    <p:sldId id="10553" r:id="rId39"/>
    <p:sldId id="384" r:id="rId40"/>
    <p:sldId id="2141412464" r:id="rId41"/>
    <p:sldId id="2141412465" r:id="rId42"/>
    <p:sldId id="2141412466" r:id="rId43"/>
    <p:sldId id="2141412431" r:id="rId44"/>
    <p:sldId id="388" r:id="rId45"/>
    <p:sldId id="2141412479" r:id="rId46"/>
    <p:sldId id="406" r:id="rId47"/>
    <p:sldId id="1243" r:id="rId48"/>
    <p:sldId id="1245" r:id="rId49"/>
    <p:sldId id="2141412475" r:id="rId50"/>
    <p:sldId id="2141412476" r:id="rId51"/>
    <p:sldId id="2141412477" r:id="rId52"/>
    <p:sldId id="2141412478" r:id="rId53"/>
    <p:sldId id="2141412467" r:id="rId54"/>
    <p:sldId id="2141412468" r:id="rId55"/>
    <p:sldId id="2141412469" r:id="rId56"/>
    <p:sldId id="2141412470" r:id="rId57"/>
    <p:sldId id="2141412471" r:id="rId58"/>
    <p:sldId id="2141412472" r:id="rId59"/>
    <p:sldId id="2141412453" r:id="rId60"/>
    <p:sldId id="2141412386" r:id="rId61"/>
    <p:sldId id="2141412473" r:id="rId62"/>
    <p:sldId id="2141412474" r:id="rId6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id="{D0089E00-F471-471D-9C5F-26B18FF19A11}">
          <p14:sldIdLst>
            <p14:sldId id="370"/>
            <p14:sldId id="2141412480"/>
          </p14:sldIdLst>
        </p14:section>
        <p14:section name="History &amp; Awards" id="{E740C997-47F7-47E7-9E3B-72B681D6F75A}">
          <p14:sldIdLst>
            <p14:sldId id="2141412417"/>
            <p14:sldId id="2141412452"/>
            <p14:sldId id="2141412456"/>
            <p14:sldId id="2141412457"/>
            <p14:sldId id="2141412458"/>
            <p14:sldId id="2141412451"/>
            <p14:sldId id="382"/>
            <p14:sldId id="2141412449"/>
            <p14:sldId id="421"/>
            <p14:sldId id="423"/>
            <p14:sldId id="1589"/>
          </p14:sldIdLst>
        </p14:section>
        <p14:section name="Quality by Design" id="{C995454A-8FAF-4594-8F4F-0C4649811145}">
          <p14:sldIdLst>
            <p14:sldId id="2141412419"/>
            <p14:sldId id="1242"/>
            <p14:sldId id="10470"/>
            <p14:sldId id="2141412363"/>
            <p14:sldId id="10540"/>
            <p14:sldId id="10541"/>
            <p14:sldId id="10542"/>
            <p14:sldId id="10543"/>
            <p14:sldId id="10544"/>
            <p14:sldId id="10547"/>
            <p14:sldId id="10538"/>
            <p14:sldId id="10545"/>
            <p14:sldId id="10518"/>
            <p14:sldId id="10501"/>
            <p14:sldId id="10536"/>
            <p14:sldId id="10537"/>
            <p14:sldId id="10515"/>
            <p14:sldId id="1244"/>
          </p14:sldIdLst>
        </p14:section>
        <p14:section name="Partnership" id="{1F5879C3-55D2-489B-8FA0-CB075099C268}">
          <p14:sldIdLst>
            <p14:sldId id="2141412461"/>
            <p14:sldId id="2141412463"/>
            <p14:sldId id="10553"/>
            <p14:sldId id="384"/>
            <p14:sldId id="2141412464"/>
            <p14:sldId id="2141412465"/>
            <p14:sldId id="2141412466"/>
            <p14:sldId id="2141412431"/>
            <p14:sldId id="388"/>
            <p14:sldId id="2141412479"/>
          </p14:sldIdLst>
        </p14:section>
        <p14:section name="Product Families" id="{96C7EED7-0024-4DFE-A789-A8D0087DF5A1}">
          <p14:sldIdLst>
            <p14:sldId id="406"/>
            <p14:sldId id="1243"/>
            <p14:sldId id="1245"/>
            <p14:sldId id="2141412475"/>
            <p14:sldId id="2141412476"/>
            <p14:sldId id="2141412477"/>
            <p14:sldId id="2141412478"/>
            <p14:sldId id="2141412467"/>
            <p14:sldId id="2141412468"/>
            <p14:sldId id="2141412469"/>
            <p14:sldId id="2141412470"/>
            <p14:sldId id="2141412471"/>
            <p14:sldId id="2141412472"/>
          </p14:sldIdLst>
        </p14:section>
        <p14:section name="Parts &amp; Service" id="{1F0FD2C4-916B-4F6D-850E-C85CF802E9E7}">
          <p14:sldIdLst>
            <p14:sldId id="2141412453"/>
            <p14:sldId id="2141412386"/>
            <p14:sldId id="2141412473"/>
            <p14:sldId id="2141412474"/>
          </p14:sldIdLst>
        </p14:section>
        <p14:section name="DO NOT USE Internal Only" id="{F868C687-EEDB-4C33-85C2-E73222F219BD}">
          <p14:sldIdLst/>
        </p14:section>
      </p14:sectionLst>
    </p:ex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2171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6A60E78-22A7-47EE-A56C-F1FD95DF59CA}" v="2" dt="2024-07-16T00:14:51.35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8" d="100"/>
          <a:sy n="108" d="100"/>
        </p:scale>
        <p:origin x="678"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theme" Target="theme/theme1.xml"/><Relationship Id="rId7" Type="http://schemas.openxmlformats.org/officeDocument/2006/relationships/slide" Target="slides/slide2.xml"/><Relationship Id="rId71"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notesMaster" Target="notesMasters/notesMaster1.xml"/><Relationship Id="rId69"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viewProps" Target="viewProps.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commentAuthors" Target="commentAuthors.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rtini, Simona" userId="5c49a51c-d742-42a0-91e2-b2cc5dd48ecf" providerId="ADAL" clId="{B753C687-7971-4D48-8113-1CB709776CB4}"/>
    <pc:docChg chg="modSld sldOrd">
      <pc:chgData name="Martini, Simona" userId="5c49a51c-d742-42a0-91e2-b2cc5dd48ecf" providerId="ADAL" clId="{B753C687-7971-4D48-8113-1CB709776CB4}" dt="2024-01-09T15:33:34.798" v="2" actId="1076"/>
      <pc:docMkLst>
        <pc:docMk/>
      </pc:docMkLst>
      <pc:sldChg chg="modSp mod ord">
        <pc:chgData name="Martini, Simona" userId="5c49a51c-d742-42a0-91e2-b2cc5dd48ecf" providerId="ADAL" clId="{B753C687-7971-4D48-8113-1CB709776CB4}" dt="2024-01-09T15:32:44.639" v="1" actId="1076"/>
        <pc:sldMkLst>
          <pc:docMk/>
          <pc:sldMk cId="2247967493" sldId="1242"/>
        </pc:sldMkLst>
        <pc:grpChg chg="mod">
          <ac:chgData name="Martini, Simona" userId="5c49a51c-d742-42a0-91e2-b2cc5dd48ecf" providerId="ADAL" clId="{B753C687-7971-4D48-8113-1CB709776CB4}" dt="2024-01-09T15:32:44.639" v="1" actId="1076"/>
          <ac:grpSpMkLst>
            <pc:docMk/>
            <pc:sldMk cId="2247967493" sldId="1242"/>
            <ac:grpSpMk id="17" creationId="{EAB08B16-D3C0-9248-8C73-3D98DBBA77B8}"/>
          </ac:grpSpMkLst>
        </pc:grpChg>
      </pc:sldChg>
      <pc:sldChg chg="modSp mod">
        <pc:chgData name="Martini, Simona" userId="5c49a51c-d742-42a0-91e2-b2cc5dd48ecf" providerId="ADAL" clId="{B753C687-7971-4D48-8113-1CB709776CB4}" dt="2024-01-09T15:33:34.798" v="2" actId="1076"/>
        <pc:sldMkLst>
          <pc:docMk/>
          <pc:sldMk cId="1464117215" sldId="10518"/>
        </pc:sldMkLst>
        <pc:grpChg chg="mod">
          <ac:chgData name="Martini, Simona" userId="5c49a51c-d742-42a0-91e2-b2cc5dd48ecf" providerId="ADAL" clId="{B753C687-7971-4D48-8113-1CB709776CB4}" dt="2024-01-09T15:33:34.798" v="2" actId="1076"/>
          <ac:grpSpMkLst>
            <pc:docMk/>
            <pc:sldMk cId="1464117215" sldId="10518"/>
            <ac:grpSpMk id="2" creationId="{31CAEA9C-4983-BB4D-9F41-64B6528DF0FC}"/>
          </ac:grpSpMkLst>
        </pc:grpChg>
      </pc:sldChg>
    </pc:docChg>
  </pc:docChgLst>
  <pc:docChgLst>
    <pc:chgData name="Lefort, Eloise (Contractor)" userId="S::eloise.lefort@terex.com::26bbe66d-679e-4f77-b853-2552684426a6" providerId="AD" clId="Web-{5DB42E4A-636E-8ECC-C7F5-0676CF4904B8}"/>
    <pc:docChg chg="modSld">
      <pc:chgData name="Lefort, Eloise (Contractor)" userId="S::eloise.lefort@terex.com::26bbe66d-679e-4f77-b853-2552684426a6" providerId="AD" clId="Web-{5DB42E4A-636E-8ECC-C7F5-0676CF4904B8}" dt="2022-12-14T17:34:11.117" v="1" actId="20577"/>
      <pc:docMkLst>
        <pc:docMk/>
      </pc:docMkLst>
      <pc:sldChg chg="modSp">
        <pc:chgData name="Lefort, Eloise (Contractor)" userId="S::eloise.lefort@terex.com::26bbe66d-679e-4f77-b853-2552684426a6" providerId="AD" clId="Web-{5DB42E4A-636E-8ECC-C7F5-0676CF4904B8}" dt="2022-12-14T17:34:11.117" v="1" actId="20577"/>
        <pc:sldMkLst>
          <pc:docMk/>
          <pc:sldMk cId="393565893" sldId="2141412451"/>
        </pc:sldMkLst>
        <pc:spChg chg="mod">
          <ac:chgData name="Lefort, Eloise (Contractor)" userId="S::eloise.lefort@terex.com::26bbe66d-679e-4f77-b853-2552684426a6" providerId="AD" clId="Web-{5DB42E4A-636E-8ECC-C7F5-0676CF4904B8}" dt="2022-12-14T17:34:11.117" v="1" actId="20577"/>
          <ac:spMkLst>
            <pc:docMk/>
            <pc:sldMk cId="393565893" sldId="2141412451"/>
            <ac:spMk id="34" creationId="{C181E916-17C9-9341-BDAB-7E849F9F6B7F}"/>
          </ac:spMkLst>
        </pc:spChg>
      </pc:sldChg>
    </pc:docChg>
  </pc:docChgLst>
  <pc:docChgLst>
    <pc:chgData name="PaluBenson, Saoirse" userId="db309ccb-82c2-4287-9526-cbb980897137" providerId="ADAL" clId="{16A60E78-22A7-47EE-A56C-F1FD95DF59CA}"/>
    <pc:docChg chg="modSld">
      <pc:chgData name="PaluBenson, Saoirse" userId="db309ccb-82c2-4287-9526-cbb980897137" providerId="ADAL" clId="{16A60E78-22A7-47EE-A56C-F1FD95DF59CA}" dt="2024-07-16T00:15:19.693" v="39" actId="14100"/>
      <pc:docMkLst>
        <pc:docMk/>
      </pc:docMkLst>
      <pc:sldChg chg="modSp mod">
        <pc:chgData name="PaluBenson, Saoirse" userId="db309ccb-82c2-4287-9526-cbb980897137" providerId="ADAL" clId="{16A60E78-22A7-47EE-A56C-F1FD95DF59CA}" dt="2024-07-16T00:14:33.071" v="25" actId="18131"/>
        <pc:sldMkLst>
          <pc:docMk/>
          <pc:sldMk cId="3294377969" sldId="2141412457"/>
        </pc:sldMkLst>
        <pc:spChg chg="mod">
          <ac:chgData name="PaluBenson, Saoirse" userId="db309ccb-82c2-4287-9526-cbb980897137" providerId="ADAL" clId="{16A60E78-22A7-47EE-A56C-F1FD95DF59CA}" dt="2024-07-16T00:14:07.404" v="23" actId="14826"/>
          <ac:spMkLst>
            <pc:docMk/>
            <pc:sldMk cId="3294377969" sldId="2141412457"/>
            <ac:spMk id="16" creationId="{5E111723-89F4-2144-B330-880579260749}"/>
          </ac:spMkLst>
        </pc:spChg>
        <pc:spChg chg="mod">
          <ac:chgData name="PaluBenson, Saoirse" userId="db309ccb-82c2-4287-9526-cbb980897137" providerId="ADAL" clId="{16A60E78-22A7-47EE-A56C-F1FD95DF59CA}" dt="2024-07-16T00:14:07.404" v="23" actId="14826"/>
          <ac:spMkLst>
            <pc:docMk/>
            <pc:sldMk cId="3294377969" sldId="2141412457"/>
            <ac:spMk id="21" creationId="{EBFFD6D7-C67E-5F4C-9869-F260B7744311}"/>
          </ac:spMkLst>
        </pc:spChg>
        <pc:grpChg chg="mod">
          <ac:chgData name="PaluBenson, Saoirse" userId="db309ccb-82c2-4287-9526-cbb980897137" providerId="ADAL" clId="{16A60E78-22A7-47EE-A56C-F1FD95DF59CA}" dt="2024-07-16T00:14:07.404" v="23" actId="14826"/>
          <ac:grpSpMkLst>
            <pc:docMk/>
            <pc:sldMk cId="3294377969" sldId="2141412457"/>
            <ac:grpSpMk id="7" creationId="{F3719B86-1725-9F40-94FF-0037F52B0EE6}"/>
          </ac:grpSpMkLst>
        </pc:grpChg>
        <pc:picChg chg="mod modCrop">
          <ac:chgData name="PaluBenson, Saoirse" userId="db309ccb-82c2-4287-9526-cbb980897137" providerId="ADAL" clId="{16A60E78-22A7-47EE-A56C-F1FD95DF59CA}" dt="2024-07-16T00:14:33.071" v="25" actId="18131"/>
          <ac:picMkLst>
            <pc:docMk/>
            <pc:sldMk cId="3294377969" sldId="2141412457"/>
            <ac:picMk id="10" creationId="{7748800A-FCD0-4F29-A7EA-493953C971DB}"/>
          </ac:picMkLst>
        </pc:picChg>
        <pc:picChg chg="mod">
          <ac:chgData name="PaluBenson, Saoirse" userId="db309ccb-82c2-4287-9526-cbb980897137" providerId="ADAL" clId="{16A60E78-22A7-47EE-A56C-F1FD95DF59CA}" dt="2024-07-16T00:14:07.404" v="23" actId="14826"/>
          <ac:picMkLst>
            <pc:docMk/>
            <pc:sldMk cId="3294377969" sldId="2141412457"/>
            <ac:picMk id="18" creationId="{598A9987-AF34-634A-B5E2-BBFBB2B2D22C}"/>
          </ac:picMkLst>
        </pc:picChg>
        <pc:picChg chg="mod">
          <ac:chgData name="PaluBenson, Saoirse" userId="db309ccb-82c2-4287-9526-cbb980897137" providerId="ADAL" clId="{16A60E78-22A7-47EE-A56C-F1FD95DF59CA}" dt="2024-07-16T00:14:07.404" v="23" actId="14826"/>
          <ac:picMkLst>
            <pc:docMk/>
            <pc:sldMk cId="3294377969" sldId="2141412457"/>
            <ac:picMk id="19" creationId="{D396FF95-59CA-6347-B3D9-4A83708DFE51}"/>
          </ac:picMkLst>
        </pc:picChg>
      </pc:sldChg>
      <pc:sldChg chg="modSp mod">
        <pc:chgData name="PaluBenson, Saoirse" userId="db309ccb-82c2-4287-9526-cbb980897137" providerId="ADAL" clId="{16A60E78-22A7-47EE-A56C-F1FD95DF59CA}" dt="2024-07-16T00:15:19.693" v="39" actId="14100"/>
        <pc:sldMkLst>
          <pc:docMk/>
          <pc:sldMk cId="668094012" sldId="2141412458"/>
        </pc:sldMkLst>
        <pc:spChg chg="mod">
          <ac:chgData name="PaluBenson, Saoirse" userId="db309ccb-82c2-4287-9526-cbb980897137" providerId="ADAL" clId="{16A60E78-22A7-47EE-A56C-F1FD95DF59CA}" dt="2024-07-16T00:14:42.647" v="35" actId="20577"/>
          <ac:spMkLst>
            <pc:docMk/>
            <pc:sldMk cId="668094012" sldId="2141412458"/>
            <ac:spMk id="21" creationId="{536A77C7-DB44-4B43-9BAF-310FF226DEB3}"/>
          </ac:spMkLst>
        </pc:spChg>
        <pc:picChg chg="mod modCrop">
          <ac:chgData name="PaluBenson, Saoirse" userId="db309ccb-82c2-4287-9526-cbb980897137" providerId="ADAL" clId="{16A60E78-22A7-47EE-A56C-F1FD95DF59CA}" dt="2024-07-16T00:15:19.693" v="39" actId="14100"/>
          <ac:picMkLst>
            <pc:docMk/>
            <pc:sldMk cId="668094012" sldId="2141412458"/>
            <ac:picMk id="22" creationId="{2CFCC950-E317-4485-AA53-822A10CBF73A}"/>
          </ac:picMkLst>
        </pc:picChg>
      </pc:sldChg>
    </pc:docChg>
  </pc:docChgLst>
  <pc:docChgLst>
    <pc:chgData name="Lefort, Eloise (Contractor)" userId="26bbe66d-679e-4f77-b853-2552684426a6" providerId="ADAL" clId="{4B808D60-3604-4F3B-82AB-9572127DC2B1}"/>
    <pc:docChg chg="undo redo custSel addSld delSld modSld modSection">
      <pc:chgData name="Lefort, Eloise (Contractor)" userId="26bbe66d-679e-4f77-b853-2552684426a6" providerId="ADAL" clId="{4B808D60-3604-4F3B-82AB-9572127DC2B1}" dt="2023-04-03T17:27:01.419" v="134" actId="2085"/>
      <pc:docMkLst>
        <pc:docMk/>
      </pc:docMkLst>
      <pc:sldChg chg="del">
        <pc:chgData name="Lefort, Eloise (Contractor)" userId="26bbe66d-679e-4f77-b853-2552684426a6" providerId="ADAL" clId="{4B808D60-3604-4F3B-82AB-9572127DC2B1}" dt="2023-04-03T16:19:47.141" v="1" actId="47"/>
        <pc:sldMkLst>
          <pc:docMk/>
          <pc:sldMk cId="718245858" sldId="10546"/>
        </pc:sldMkLst>
      </pc:sldChg>
      <pc:sldChg chg="addSp modSp mod">
        <pc:chgData name="Lefort, Eloise (Contractor)" userId="26bbe66d-679e-4f77-b853-2552684426a6" providerId="ADAL" clId="{4B808D60-3604-4F3B-82AB-9572127DC2B1}" dt="2023-04-03T17:25:05.864" v="123" actId="14100"/>
        <pc:sldMkLst>
          <pc:docMk/>
          <pc:sldMk cId="3935392718" sldId="2141412467"/>
        </pc:sldMkLst>
        <pc:grpChg chg="add mod">
          <ac:chgData name="Lefort, Eloise (Contractor)" userId="26bbe66d-679e-4f77-b853-2552684426a6" providerId="ADAL" clId="{4B808D60-3604-4F3B-82AB-9572127DC2B1}" dt="2023-04-03T17:25:05.864" v="123" actId="14100"/>
          <ac:grpSpMkLst>
            <pc:docMk/>
            <pc:sldMk cId="3935392718" sldId="2141412467"/>
            <ac:grpSpMk id="2" creationId="{FD053AD6-0AA9-4C73-B80D-2B260863C14A}"/>
          </ac:grpSpMkLst>
        </pc:grpChg>
        <pc:picChg chg="mod modCrop">
          <ac:chgData name="Lefort, Eloise (Contractor)" userId="26bbe66d-679e-4f77-b853-2552684426a6" providerId="ADAL" clId="{4B808D60-3604-4F3B-82AB-9572127DC2B1}" dt="2023-04-03T17:24:58.251" v="120" actId="164"/>
          <ac:picMkLst>
            <pc:docMk/>
            <pc:sldMk cId="3935392718" sldId="2141412467"/>
            <ac:picMk id="13" creationId="{E5DEFAE5-A9AA-4817-87F8-950E561EFDFE}"/>
          </ac:picMkLst>
        </pc:picChg>
        <pc:picChg chg="add mod modCrop">
          <ac:chgData name="Lefort, Eloise (Contractor)" userId="26bbe66d-679e-4f77-b853-2552684426a6" providerId="ADAL" clId="{4B808D60-3604-4F3B-82AB-9572127DC2B1}" dt="2023-04-03T17:24:58.251" v="120" actId="164"/>
          <ac:picMkLst>
            <pc:docMk/>
            <pc:sldMk cId="3935392718" sldId="2141412467"/>
            <ac:picMk id="16" creationId="{B3CB38E3-99EB-4FB3-AC34-65DCA2A1F398}"/>
          </ac:picMkLst>
        </pc:picChg>
      </pc:sldChg>
      <pc:sldChg chg="addSp modSp mod">
        <pc:chgData name="Lefort, Eloise (Contractor)" userId="26bbe66d-679e-4f77-b853-2552684426a6" providerId="ADAL" clId="{4B808D60-3604-4F3B-82AB-9572127DC2B1}" dt="2023-04-03T17:26:11.982" v="133" actId="1076"/>
        <pc:sldMkLst>
          <pc:docMk/>
          <pc:sldMk cId="3049261080" sldId="2141412468"/>
        </pc:sldMkLst>
        <pc:grpChg chg="add mod">
          <ac:chgData name="Lefort, Eloise (Contractor)" userId="26bbe66d-679e-4f77-b853-2552684426a6" providerId="ADAL" clId="{4B808D60-3604-4F3B-82AB-9572127DC2B1}" dt="2023-04-03T17:26:11.982" v="133" actId="1076"/>
          <ac:grpSpMkLst>
            <pc:docMk/>
            <pc:sldMk cId="3049261080" sldId="2141412468"/>
            <ac:grpSpMk id="2" creationId="{7EB73837-0C17-4CFF-BAEE-29431180FD78}"/>
          </ac:grpSpMkLst>
        </pc:grpChg>
        <pc:picChg chg="mod modCrop">
          <ac:chgData name="Lefort, Eloise (Contractor)" userId="26bbe66d-679e-4f77-b853-2552684426a6" providerId="ADAL" clId="{4B808D60-3604-4F3B-82AB-9572127DC2B1}" dt="2023-04-03T17:26:06.886" v="131" actId="164"/>
          <ac:picMkLst>
            <pc:docMk/>
            <pc:sldMk cId="3049261080" sldId="2141412468"/>
            <ac:picMk id="10" creationId="{7574B89D-9575-4A19-BB3A-390EF42DBF24}"/>
          </ac:picMkLst>
        </pc:picChg>
        <pc:picChg chg="add mod modCrop">
          <ac:chgData name="Lefort, Eloise (Contractor)" userId="26bbe66d-679e-4f77-b853-2552684426a6" providerId="ADAL" clId="{4B808D60-3604-4F3B-82AB-9572127DC2B1}" dt="2023-04-03T17:26:06.886" v="131" actId="164"/>
          <ac:picMkLst>
            <pc:docMk/>
            <pc:sldMk cId="3049261080" sldId="2141412468"/>
            <ac:picMk id="13" creationId="{D6B4CEFB-A5F6-4221-BC78-DDE8E58F5713}"/>
          </ac:picMkLst>
        </pc:picChg>
      </pc:sldChg>
      <pc:sldChg chg="modSp mod">
        <pc:chgData name="Lefort, Eloise (Contractor)" userId="26bbe66d-679e-4f77-b853-2552684426a6" providerId="ADAL" clId="{4B808D60-3604-4F3B-82AB-9572127DC2B1}" dt="2023-04-03T17:27:01.419" v="134" actId="2085"/>
        <pc:sldMkLst>
          <pc:docMk/>
          <pc:sldMk cId="3588653879" sldId="2141412469"/>
        </pc:sldMkLst>
        <pc:picChg chg="mod">
          <ac:chgData name="Lefort, Eloise (Contractor)" userId="26bbe66d-679e-4f77-b853-2552684426a6" providerId="ADAL" clId="{4B808D60-3604-4F3B-82AB-9572127DC2B1}" dt="2023-04-03T17:27:01.419" v="134" actId="2085"/>
          <ac:picMkLst>
            <pc:docMk/>
            <pc:sldMk cId="3588653879" sldId="2141412469"/>
            <ac:picMk id="6" creationId="{94178B42-29A5-49DC-95B3-8FA298BAE366}"/>
          </ac:picMkLst>
        </pc:picChg>
      </pc:sldChg>
      <pc:sldChg chg="addSp delSp modSp mod">
        <pc:chgData name="Lefort, Eloise (Contractor)" userId="26bbe66d-679e-4f77-b853-2552684426a6" providerId="ADAL" clId="{4B808D60-3604-4F3B-82AB-9572127DC2B1}" dt="2023-04-03T17:23:10.437" v="97" actId="1076"/>
        <pc:sldMkLst>
          <pc:docMk/>
          <pc:sldMk cId="4239264820" sldId="2141412471"/>
        </pc:sldMkLst>
        <pc:grpChg chg="add mod">
          <ac:chgData name="Lefort, Eloise (Contractor)" userId="26bbe66d-679e-4f77-b853-2552684426a6" providerId="ADAL" clId="{4B808D60-3604-4F3B-82AB-9572127DC2B1}" dt="2023-04-03T17:22:57.243" v="96" actId="164"/>
          <ac:grpSpMkLst>
            <pc:docMk/>
            <pc:sldMk cId="4239264820" sldId="2141412471"/>
            <ac:grpSpMk id="4" creationId="{C79491A8-9838-4498-8D9C-4E7A2683162B}"/>
          </ac:grpSpMkLst>
        </pc:grpChg>
        <pc:grpChg chg="add mod">
          <ac:chgData name="Lefort, Eloise (Contractor)" userId="26bbe66d-679e-4f77-b853-2552684426a6" providerId="ADAL" clId="{4B808D60-3604-4F3B-82AB-9572127DC2B1}" dt="2023-04-03T17:23:10.437" v="97" actId="1076"/>
          <ac:grpSpMkLst>
            <pc:docMk/>
            <pc:sldMk cId="4239264820" sldId="2141412471"/>
            <ac:grpSpMk id="5" creationId="{5E7FBE65-1AD1-4790-83D7-5D5762DB5B90}"/>
          </ac:grpSpMkLst>
        </pc:grpChg>
        <pc:grpChg chg="add del mod">
          <ac:chgData name="Lefort, Eloise (Contractor)" userId="26bbe66d-679e-4f77-b853-2552684426a6" providerId="ADAL" clId="{4B808D60-3604-4F3B-82AB-9572127DC2B1}" dt="2023-04-03T17:22:43.844" v="91" actId="478"/>
          <ac:grpSpMkLst>
            <pc:docMk/>
            <pc:sldMk cId="4239264820" sldId="2141412471"/>
            <ac:grpSpMk id="16" creationId="{627B9535-727A-4B3B-8B81-CB98B170BBFE}"/>
          </ac:grpSpMkLst>
        </pc:grpChg>
        <pc:picChg chg="add mod modCrop">
          <ac:chgData name="Lefort, Eloise (Contractor)" userId="26bbe66d-679e-4f77-b853-2552684426a6" providerId="ADAL" clId="{4B808D60-3604-4F3B-82AB-9572127DC2B1}" dt="2023-04-03T17:19:42.138" v="86" actId="164"/>
          <ac:picMkLst>
            <pc:docMk/>
            <pc:sldMk cId="4239264820" sldId="2141412471"/>
            <ac:picMk id="13" creationId="{D0BBCF60-D907-4BE6-9EE6-82B9021772E8}"/>
          </ac:picMkLst>
        </pc:picChg>
        <pc:picChg chg="mod topLvl modCrop">
          <ac:chgData name="Lefort, Eloise (Contractor)" userId="26bbe66d-679e-4f77-b853-2552684426a6" providerId="ADAL" clId="{4B808D60-3604-4F3B-82AB-9572127DC2B1}" dt="2023-04-03T17:22:57.243" v="96" actId="164"/>
          <ac:picMkLst>
            <pc:docMk/>
            <pc:sldMk cId="4239264820" sldId="2141412471"/>
            <ac:picMk id="17" creationId="{F25533E6-42BA-48B2-ABCD-A772E1F534D9}"/>
          </ac:picMkLst>
        </pc:picChg>
        <pc:picChg chg="del mod topLvl">
          <ac:chgData name="Lefort, Eloise (Contractor)" userId="26bbe66d-679e-4f77-b853-2552684426a6" providerId="ADAL" clId="{4B808D60-3604-4F3B-82AB-9572127DC2B1}" dt="2023-04-03T17:22:43.844" v="91" actId="478"/>
          <ac:picMkLst>
            <pc:docMk/>
            <pc:sldMk cId="4239264820" sldId="2141412471"/>
            <ac:picMk id="18" creationId="{72FDBA08-3696-4FD6-A482-EB41B3D36EDF}"/>
          </ac:picMkLst>
        </pc:picChg>
        <pc:picChg chg="mod modCrop">
          <ac:chgData name="Lefort, Eloise (Contractor)" userId="26bbe66d-679e-4f77-b853-2552684426a6" providerId="ADAL" clId="{4B808D60-3604-4F3B-82AB-9572127DC2B1}" dt="2023-04-03T17:22:38.860" v="90" actId="732"/>
          <ac:picMkLst>
            <pc:docMk/>
            <pc:sldMk cId="4239264820" sldId="2141412471"/>
            <ac:picMk id="20" creationId="{EA19DA1A-58D1-4CFC-90C0-D7F307D13E7A}"/>
          </ac:picMkLst>
        </pc:picChg>
      </pc:sldChg>
      <pc:sldChg chg="addSp delSp modSp mod">
        <pc:chgData name="Lefort, Eloise (Contractor)" userId="26bbe66d-679e-4f77-b853-2552684426a6" providerId="ADAL" clId="{4B808D60-3604-4F3B-82AB-9572127DC2B1}" dt="2023-04-03T16:43:37.284" v="74" actId="732"/>
        <pc:sldMkLst>
          <pc:docMk/>
          <pc:sldMk cId="903657135" sldId="2141412472"/>
        </pc:sldMkLst>
        <pc:spChg chg="add del mod">
          <ac:chgData name="Lefort, Eloise (Contractor)" userId="26bbe66d-679e-4f77-b853-2552684426a6" providerId="ADAL" clId="{4B808D60-3604-4F3B-82AB-9572127DC2B1}" dt="2023-04-03T16:43:29.921" v="66" actId="767"/>
          <ac:spMkLst>
            <pc:docMk/>
            <pc:sldMk cId="903657135" sldId="2141412472"/>
            <ac:spMk id="5" creationId="{8F2064CF-9D4D-41C4-A6CA-73B5F1277CFA}"/>
          </ac:spMkLst>
        </pc:spChg>
        <pc:grpChg chg="add mod">
          <ac:chgData name="Lefort, Eloise (Contractor)" userId="26bbe66d-679e-4f77-b853-2552684426a6" providerId="ADAL" clId="{4B808D60-3604-4F3B-82AB-9572127DC2B1}" dt="2023-04-03T16:36:17.403" v="24" actId="164"/>
          <ac:grpSpMkLst>
            <pc:docMk/>
            <pc:sldMk cId="903657135" sldId="2141412472"/>
            <ac:grpSpMk id="2" creationId="{ECAABABB-4341-4F9F-A999-7B8BE774DB65}"/>
          </ac:grpSpMkLst>
        </pc:grpChg>
        <pc:grpChg chg="add mod">
          <ac:chgData name="Lefort, Eloise (Contractor)" userId="26bbe66d-679e-4f77-b853-2552684426a6" providerId="ADAL" clId="{4B808D60-3604-4F3B-82AB-9572127DC2B1}" dt="2023-04-03T16:43:32.557" v="70" actId="1076"/>
          <ac:grpSpMkLst>
            <pc:docMk/>
            <pc:sldMk cId="903657135" sldId="2141412472"/>
            <ac:grpSpMk id="3" creationId="{43A2A16C-FF10-4C16-B023-2C7F82A10E4C}"/>
          </ac:grpSpMkLst>
        </pc:grpChg>
        <pc:picChg chg="add mod modCrop">
          <ac:chgData name="Lefort, Eloise (Contractor)" userId="26bbe66d-679e-4f77-b853-2552684426a6" providerId="ADAL" clId="{4B808D60-3604-4F3B-82AB-9572127DC2B1}" dt="2023-04-03T16:35:31.184" v="16" actId="164"/>
          <ac:picMkLst>
            <pc:docMk/>
            <pc:sldMk cId="903657135" sldId="2141412472"/>
            <ac:picMk id="15" creationId="{753EE338-254F-4C27-967D-7C7F229CAF6D}"/>
          </ac:picMkLst>
        </pc:picChg>
        <pc:picChg chg="add mod modCrop">
          <ac:chgData name="Lefort, Eloise (Contractor)" userId="26bbe66d-679e-4f77-b853-2552684426a6" providerId="ADAL" clId="{4B808D60-3604-4F3B-82AB-9572127DC2B1}" dt="2023-04-03T16:43:37.284" v="74" actId="732"/>
          <ac:picMkLst>
            <pc:docMk/>
            <pc:sldMk cId="903657135" sldId="2141412472"/>
            <ac:picMk id="16" creationId="{6CC42164-6912-4171-A3D8-50F5DBE360F8}"/>
          </ac:picMkLst>
        </pc:picChg>
        <pc:picChg chg="mod modCrop">
          <ac:chgData name="Lefort, Eloise (Contractor)" userId="26bbe66d-679e-4f77-b853-2552684426a6" providerId="ADAL" clId="{4B808D60-3604-4F3B-82AB-9572127DC2B1}" dt="2023-04-03T16:36:17.403" v="24" actId="164"/>
          <ac:picMkLst>
            <pc:docMk/>
            <pc:sldMk cId="903657135" sldId="2141412472"/>
            <ac:picMk id="20" creationId="{B0D94E88-05C3-4ED3-8BE6-26EC1B2A6D35}"/>
          </ac:picMkLst>
        </pc:picChg>
      </pc:sldChg>
      <pc:sldChg chg="add">
        <pc:chgData name="Lefort, Eloise (Contractor)" userId="26bbe66d-679e-4f77-b853-2552684426a6" providerId="ADAL" clId="{4B808D60-3604-4F3B-82AB-9572127DC2B1}" dt="2023-04-03T16:19:44.577" v="0"/>
        <pc:sldMkLst>
          <pc:docMk/>
          <pc:sldMk cId="3002874160" sldId="2141412480"/>
        </pc:sldMkLst>
      </pc:sldChg>
    </pc:docChg>
  </pc:docChgLst>
  <pc:docChgLst>
    <pc:chgData name="Bessant, Karen" userId="S::karen.bessant@terex.com::2c94a57f-42ae-4b80-b081-e08a577268f6" providerId="AD" clId="Web-{85B4F353-3632-075E-81D8-5212A0C04223}"/>
    <pc:docChg chg="modSld">
      <pc:chgData name="Bessant, Karen" userId="S::karen.bessant@terex.com::2c94a57f-42ae-4b80-b081-e08a577268f6" providerId="AD" clId="Web-{85B4F353-3632-075E-81D8-5212A0C04223}" dt="2024-05-15T04:53:25.375" v="0" actId="20577"/>
      <pc:docMkLst>
        <pc:docMk/>
      </pc:docMkLst>
      <pc:sldChg chg="modSp">
        <pc:chgData name="Bessant, Karen" userId="S::karen.bessant@terex.com::2c94a57f-42ae-4b80-b081-e08a577268f6" providerId="AD" clId="Web-{85B4F353-3632-075E-81D8-5212A0C04223}" dt="2024-05-15T04:53:25.375" v="0" actId="20577"/>
        <pc:sldMkLst>
          <pc:docMk/>
          <pc:sldMk cId="898692425" sldId="384"/>
        </pc:sldMkLst>
        <pc:spChg chg="mod">
          <ac:chgData name="Bessant, Karen" userId="S::karen.bessant@terex.com::2c94a57f-42ae-4b80-b081-e08a577268f6" providerId="AD" clId="Web-{85B4F353-3632-075E-81D8-5212A0C04223}" dt="2024-05-15T04:53:25.375" v="0" actId="20577"/>
          <ac:spMkLst>
            <pc:docMk/>
            <pc:sldMk cId="898692425" sldId="384"/>
            <ac:spMk id="37" creationId="{FE720772-32E9-4203-8E76-5A7B7DF77307}"/>
          </ac:spMkLst>
        </pc:spChg>
      </pc:sldChg>
    </pc:docChg>
  </pc:docChgLst>
</pc:chgInfo>
</file>

<file path=ppt/comments/comment1.xml><?xml version="1.0" encoding="utf-8"?>
<p:cmLst xmlns:a="http://schemas.openxmlformats.org/drawingml/2006/main" xmlns:r="http://schemas.openxmlformats.org/officeDocument/2006/relationships" xmlns:p="http://schemas.openxmlformats.org/presentationml/2006/main">
  <p:cm authorId="1" dt="2022-04-04T15:09:12.659" idx="4">
    <p:pos x="10" y="10"/>
    <p:text>Find mapstand content to add features and benefits infographics</p:text>
    <p:extLst>
      <p:ext uri="{C676402C-5697-4E1C-873F-D02D1690AC5C}">
        <p15:threadingInfo xmlns:p15="http://schemas.microsoft.com/office/powerpoint/2012/main" timeZoneBias="420"/>
      </p:ext>
    </p:extLst>
  </p:cm>
  <p:cm authorId="1" dt="2022-04-04T15:09:53.772" idx="5">
    <p:pos x="10" y="106"/>
    <p:text>May be from the spec sheet project?</p:text>
    <p:extLst>
      <p:ext uri="{C676402C-5697-4E1C-873F-D02D1690AC5C}">
        <p15:threadingInfo xmlns:p15="http://schemas.microsoft.com/office/powerpoint/2012/main" timeZoneBias="420">
          <p15:parentCm authorId="1" idx="4"/>
        </p15:threadingInfo>
      </p:ext>
    </p:extLst>
  </p:cm>
</p:cmLst>
</file>

<file path=ppt/comments/comment2.xml><?xml version="1.0" encoding="utf-8"?>
<p:cmLst xmlns:a="http://schemas.openxmlformats.org/drawingml/2006/main" xmlns:r="http://schemas.openxmlformats.org/officeDocument/2006/relationships" xmlns:p="http://schemas.openxmlformats.org/presentationml/2006/main">
  <p:cm authorId="1" dt="2022-04-04T14:29:42.722" idx="3">
    <p:pos x="10" y="10"/>
    <p:text>Missing content on servicability features, parts performance, Genie Genuine parts, UPTM and service and maintenance</p:text>
    <p:extLst>
      <p:ext uri="{C676402C-5697-4E1C-873F-D02D1690AC5C}">
        <p15:threadingInfo xmlns:p15="http://schemas.microsoft.com/office/powerpoint/2012/main" timeZoneBias="420"/>
      </p:ext>
    </p:extLst>
  </p:cm>
</p: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7/15/2024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slide" Target="../slides/slide13.xml"/><Relationship Id="rId1" Type="http://schemas.openxmlformats.org/officeDocument/2006/relationships/notesMaster" Target="../notesMasters/notesMaster1.xml"/><Relationship Id="rId4" Type="http://schemas.openxmlformats.org/officeDocument/2006/relationships/image" Target="../media/image165.svg"/></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to the customer why 55 years of business experience are relevant for him and what it means to be successful.</a:t>
            </a:r>
          </a:p>
          <a:p>
            <a:r>
              <a:rPr lang="de-DE"/>
              <a:t>Expertise and support creates value for the customer. </a:t>
            </a:r>
          </a:p>
        </p:txBody>
      </p:sp>
      <p:sp>
        <p:nvSpPr>
          <p:cNvPr id="4" name="Slide Number Placeholder 3"/>
          <p:cNvSpPr>
            <a:spLocks noGrp="1"/>
          </p:cNvSpPr>
          <p:nvPr>
            <p:ph type="sldNum" sz="quarter" idx="5"/>
          </p:nvPr>
        </p:nvSpPr>
        <p:spPr/>
        <p:txBody>
          <a:bodyPr/>
          <a:lstStyle/>
          <a:p>
            <a:fld id="{DBE71D4B-DE26-4E85-8678-1ABB48BA24AA}" type="slidenum">
              <a:rPr lang="en-US" smtClean="0"/>
              <a:t>3</a:t>
            </a:fld>
            <a:endParaRPr lang="en-US"/>
          </a:p>
        </p:txBody>
      </p:sp>
    </p:spTree>
    <p:extLst>
      <p:ext uri="{BB962C8B-B14F-4D97-AF65-F5344CB8AC3E}">
        <p14:creationId xmlns:p14="http://schemas.microsoft.com/office/powerpoint/2010/main" val="14816450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8DBF8F21-6F60-414D-995E-AED79BF20E59}"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1774"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Notes Placeholder 5">
            <a:extLst>
              <a:ext uri="{FF2B5EF4-FFF2-40B4-BE49-F238E27FC236}">
                <a16:creationId xmlns:a16="http://schemas.microsoft.com/office/drawing/2014/main" id="{5526976D-99EF-0342-9B13-CC15F7A333C7}"/>
              </a:ext>
            </a:extLst>
          </p:cNvPr>
          <p:cNvSpPr>
            <a:spLocks noGrp="1"/>
          </p:cNvSpPr>
          <p:nvPr>
            <p:ph type="body" sz="quarter" idx="3"/>
          </p:nvPr>
        </p:nvSpPr>
        <p:spPr/>
        <p:txBody>
          <a:bodyPr/>
          <a:lstStyle/>
          <a:p>
            <a:r>
              <a:rPr lang="en-US"/>
              <a:t>Our new Brand Statement is a brand ​promise, which if lived out by all of us, will make Genie the #1 choice of customers in our industry </a:t>
            </a:r>
          </a:p>
          <a:p>
            <a:endParaRPr lang="en-US"/>
          </a:p>
          <a:p>
            <a:r>
              <a:rPr lang="en-US"/>
              <a:t>Quality Products</a:t>
            </a:r>
          </a:p>
          <a:p>
            <a:r>
              <a:rPr lang="en-US"/>
              <a:t>The #1 reason customers buy from Genie is trust in the physical quality of the product. </a:t>
            </a:r>
          </a:p>
          <a:p>
            <a:r>
              <a:rPr lang="en-US"/>
              <a:t>We remain focused on making products that are designed with quality at the forefront</a:t>
            </a:r>
          </a:p>
          <a:p>
            <a:endParaRPr lang="en-US"/>
          </a:p>
          <a:p>
            <a:r>
              <a:rPr lang="en-US"/>
              <a:t>By Design</a:t>
            </a:r>
          </a:p>
          <a:p>
            <a:r>
              <a:rPr lang="en-US"/>
              <a:t>Our engineering expertise, history, and global reach sets Genie apart from all other competitors. We will continue to use this strength to lead the market </a:t>
            </a:r>
          </a:p>
          <a:p>
            <a:r>
              <a:rPr lang="en-US"/>
              <a:t>​</a:t>
            </a:r>
          </a:p>
          <a:p>
            <a:r>
              <a:rPr lang="en-US"/>
              <a:t>Quality Support</a:t>
            </a:r>
          </a:p>
          <a:p>
            <a:r>
              <a:rPr lang="en-US"/>
              <a:t>Customers trust in the quality of our people and the quality of the support we provide. Every member of the Genie team contributes to a quality experience for our customers. </a:t>
            </a:r>
          </a:p>
          <a:p>
            <a:endParaRPr lang="en-US"/>
          </a:p>
          <a:p>
            <a:r>
              <a:rPr lang="en-US"/>
              <a:t>Today we are good, but tomorrow we must be great. There are still quality improvements to be made, and more customers to be won. </a:t>
            </a:r>
          </a:p>
          <a:p>
            <a:r>
              <a:rPr lang="en-US"/>
              <a:t>Together, if we begin to live this value in everything that we do,  we can make our products, accessories and services the global example in quality – the standard by which all other brands are measured. </a:t>
            </a:r>
          </a:p>
          <a:p>
            <a:endParaRPr lang="en-US"/>
          </a:p>
        </p:txBody>
      </p:sp>
    </p:spTree>
    <p:extLst>
      <p:ext uri="{BB962C8B-B14F-4D97-AF65-F5344CB8AC3E}">
        <p14:creationId xmlns:p14="http://schemas.microsoft.com/office/powerpoint/2010/main" val="8320334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4817578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marR="0" lvl="0" indent="-285750" algn="l" defTabSz="914400" rtl="0" eaLnBrk="1" fontAlgn="auto" latinLnBrk="0" hangingPunct="1">
              <a:lnSpc>
                <a:spcPct val="100000"/>
              </a:lnSpc>
              <a:spcBef>
                <a:spcPts val="0"/>
              </a:spcBef>
              <a:spcAft>
                <a:spcPts val="600"/>
              </a:spcAft>
              <a:buClrTx/>
              <a:buSzTx/>
              <a:buFont typeface="Arial" charset="0"/>
              <a:buChar char="•"/>
              <a:tabLst/>
              <a:defRPr/>
            </a:pPr>
            <a:r>
              <a:rPr lang="en-150" b="1"/>
              <a:t>New Product Development Process: </a:t>
            </a:r>
            <a:r>
              <a:rPr lang="en-US"/>
              <a:t>Genie designers and engineers are focused on creating equipment that’s easy to use, simple to maintain, reliable, robust enough to handle even the toughest jobsite needs</a:t>
            </a:r>
            <a:r>
              <a:rPr lang="en-150"/>
              <a:t>.</a:t>
            </a:r>
          </a:p>
          <a:p>
            <a:pPr marL="285750" indent="-285750">
              <a:spcAft>
                <a:spcPts val="600"/>
              </a:spcAft>
              <a:buFont typeface="Arial" charset="0"/>
              <a:buChar char="•"/>
            </a:pPr>
            <a:r>
              <a:rPr lang="en-150" b="1"/>
              <a:t>Product Quality</a:t>
            </a:r>
            <a:r>
              <a:rPr lang="en-150"/>
              <a:t>: D</a:t>
            </a:r>
            <a:r>
              <a:rPr lang="en-US" err="1"/>
              <a:t>elivering</a:t>
            </a:r>
            <a:r>
              <a:rPr lang="en-US"/>
              <a:t> high quality, well-designed solutions for superior jobsite productivity</a:t>
            </a:r>
            <a:r>
              <a:rPr lang="en-150"/>
              <a:t>.</a:t>
            </a:r>
          </a:p>
          <a:p>
            <a:pPr marL="285750" indent="-285750">
              <a:spcAft>
                <a:spcPts val="600"/>
              </a:spcAft>
              <a:buFont typeface="Arial" charset="0"/>
              <a:buChar char="•"/>
            </a:pPr>
            <a:r>
              <a:rPr lang="en-150" b="1"/>
              <a:t>Manufacturing Quality</a:t>
            </a:r>
            <a:r>
              <a:rPr lang="en-150"/>
              <a:t>: M</a:t>
            </a:r>
            <a:r>
              <a:rPr lang="en-US" err="1"/>
              <a:t>anufacturing</a:t>
            </a:r>
            <a:r>
              <a:rPr lang="en-US"/>
              <a:t> products that are cost-effective and make business sense to own and operate</a:t>
            </a:r>
            <a:r>
              <a:rPr lang="en-150"/>
              <a:t>. </a:t>
            </a:r>
            <a:endParaRPr lang="en-US"/>
          </a:p>
          <a:p>
            <a:pPr marL="285750" indent="-285750">
              <a:spcAft>
                <a:spcPts val="600"/>
              </a:spcAft>
              <a:buFont typeface="Arial" charset="0"/>
              <a:buChar char="•"/>
            </a:pPr>
            <a:r>
              <a:rPr lang="en-150" b="1"/>
              <a:t>Service Quality, Sales and Support: </a:t>
            </a:r>
            <a:r>
              <a:rPr lang="en-150"/>
              <a:t>W</a:t>
            </a:r>
            <a:r>
              <a:rPr lang="en-US"/>
              <a:t>e know that when issues do arise, our customers and equipment operators rely on our quality care to resolve the problem quickly, the first time. </a:t>
            </a:r>
            <a:endParaRPr lang="en-150"/>
          </a:p>
          <a:p>
            <a:pPr marL="285750" indent="-285750">
              <a:spcAft>
                <a:spcPts val="600"/>
              </a:spcAft>
              <a:buFont typeface="Arial" charset="0"/>
              <a:buChar char="•"/>
            </a:pPr>
            <a:r>
              <a:rPr lang="en-150" b="1"/>
              <a:t>Internal Modern Process and Systems: </a:t>
            </a:r>
            <a:r>
              <a:rPr lang="en-150"/>
              <a:t>O</a:t>
            </a:r>
            <a:r>
              <a:rPr lang="en-US" err="1"/>
              <a:t>pportunities</a:t>
            </a:r>
            <a:r>
              <a:rPr lang="en-US"/>
              <a:t> to grow and develop </a:t>
            </a:r>
            <a:r>
              <a:rPr lang="en-150"/>
              <a:t>our Team members</a:t>
            </a:r>
            <a:r>
              <a:rPr lang="en-US"/>
              <a:t> that allow to be productive </a:t>
            </a:r>
            <a:r>
              <a:rPr lang="en-150"/>
              <a:t>and de</a:t>
            </a:r>
            <a:r>
              <a:rPr lang="en-US"/>
              <a:t>liver </a:t>
            </a:r>
            <a:r>
              <a:rPr lang="en-150"/>
              <a:t>upon </a:t>
            </a:r>
            <a:r>
              <a:rPr lang="en-US"/>
              <a:t>commitments.</a:t>
            </a:r>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17</a:t>
            </a:fld>
            <a:endParaRPr lang="en-US"/>
          </a:p>
        </p:txBody>
      </p:sp>
    </p:spTree>
    <p:extLst>
      <p:ext uri="{BB962C8B-B14F-4D97-AF65-F5344CB8AC3E}">
        <p14:creationId xmlns:p14="http://schemas.microsoft.com/office/powerpoint/2010/main" val="43521959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18</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33247978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19</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6936805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20</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60919799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21</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46107430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22</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10539187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23</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400778818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24</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85713618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374683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87385071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5084402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09467209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28</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53762489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29</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3262350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30</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endParaRPr lang="en-US"/>
          </a:p>
        </p:txBody>
      </p:sp>
    </p:spTree>
    <p:extLst>
      <p:ext uri="{BB962C8B-B14F-4D97-AF65-F5344CB8AC3E}">
        <p14:creationId xmlns:p14="http://schemas.microsoft.com/office/powerpoint/2010/main" val="21598087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32</a:t>
            </a:fld>
            <a:endParaRPr lang="en-US"/>
          </a:p>
        </p:txBody>
      </p:sp>
    </p:spTree>
    <p:extLst>
      <p:ext uri="{BB962C8B-B14F-4D97-AF65-F5344CB8AC3E}">
        <p14:creationId xmlns:p14="http://schemas.microsoft.com/office/powerpoint/2010/main" val="29431619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2"/>
            <a:r>
              <a:rPr lang="en-US"/>
              <a:t>We go to jobsites and see how the machine are actually going to be used. </a:t>
            </a:r>
            <a:endParaRPr lang="en-US" sz="1600"/>
          </a:p>
          <a:p>
            <a:pPr lvl="2"/>
            <a:r>
              <a:rPr lang="en-US"/>
              <a:t>We take the feedback from these hands-on, real-world applications and make sure the machines are truly designed to work as needed.</a:t>
            </a:r>
            <a:endParaRPr lang="en-US" sz="1600"/>
          </a:p>
          <a:p>
            <a:pPr lvl="1"/>
            <a:r>
              <a:rPr lang="en-US"/>
              <a:t>We understand the applications and the equipment needs by asking the question: “So, how do we do that?”</a:t>
            </a:r>
            <a:endParaRPr lang="en-US" sz="1600"/>
          </a:p>
          <a:p>
            <a:pPr lvl="2"/>
            <a:r>
              <a:rPr lang="en-US"/>
              <a:t>We engineer and design to solve real jobsite challenges</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35</a:t>
            </a:fld>
            <a:endParaRPr lang="en-US"/>
          </a:p>
        </p:txBody>
      </p:sp>
    </p:spTree>
    <p:extLst>
      <p:ext uri="{BB962C8B-B14F-4D97-AF65-F5344CB8AC3E}">
        <p14:creationId xmlns:p14="http://schemas.microsoft.com/office/powerpoint/2010/main" val="393795431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Our Commitment Doesn’t End with the Sale</a:t>
            </a:r>
            <a:endParaRPr lang="en-US" sz="1600"/>
          </a:p>
          <a:p>
            <a:pPr lvl="1"/>
            <a:r>
              <a:rPr lang="en-US"/>
              <a:t>We offer equipment financing, product registration, warranty, safety notices, technical services and support, training and more</a:t>
            </a:r>
            <a:endParaRPr lang="en-US" sz="1600"/>
          </a:p>
          <a:p>
            <a:pPr lvl="2"/>
            <a:r>
              <a:rPr lang="en-US"/>
              <a:t>Financial Solutions (TFS)</a:t>
            </a:r>
            <a:endParaRPr lang="en-US" sz="1600"/>
          </a:p>
          <a:p>
            <a:pPr lvl="2"/>
            <a:r>
              <a:rPr lang="en-US"/>
              <a:t>Product Support</a:t>
            </a:r>
          </a:p>
          <a:p>
            <a:pPr lvl="2"/>
            <a:r>
              <a:rPr lang="en-US" sz="1100"/>
              <a:t>Certified Pre-Owned Program </a:t>
            </a:r>
          </a:p>
          <a:p>
            <a:pPr lvl="2"/>
            <a:r>
              <a:rPr lang="en-US" sz="1100"/>
              <a:t>Product Reconditioning</a:t>
            </a:r>
          </a:p>
          <a:p>
            <a:pPr lvl="2"/>
            <a:r>
              <a:rPr lang="en-US"/>
              <a:t>Operator/Technical Training</a:t>
            </a:r>
            <a:endParaRPr lang="en-US" sz="1600"/>
          </a:p>
          <a:p>
            <a:pPr lvl="2"/>
            <a:r>
              <a:rPr lang="en-US"/>
              <a:t>Service Footprint</a:t>
            </a:r>
          </a:p>
          <a:p>
            <a:pPr lvl="2"/>
            <a:r>
              <a:rPr lang="en-US" sz="1100"/>
              <a:t>Genie</a:t>
            </a:r>
            <a:r>
              <a:rPr lang="en-US" sz="1100" baseline="30000"/>
              <a:t>®</a:t>
            </a:r>
            <a:r>
              <a:rPr lang="en-US" sz="1100"/>
              <a:t> Genuine Parts</a:t>
            </a:r>
          </a:p>
          <a:p>
            <a:pPr lvl="2"/>
            <a:r>
              <a:rPr lang="en-US" sz="1100"/>
              <a:t>Genie Lift Connect Telematics – data-driven solution</a:t>
            </a:r>
          </a:p>
          <a:p>
            <a:pPr lvl="1"/>
            <a:r>
              <a:rPr lang="en-US"/>
              <a:t>We offer support for our distributors 24 hours a day, 7 days a week</a:t>
            </a:r>
            <a:endParaRPr lang="en-US" sz="1600"/>
          </a:p>
          <a:p>
            <a:pPr lvl="2"/>
            <a:r>
              <a:rPr lang="en-US"/>
              <a:t>We have a team on hand to answer your technical and service questions for all Genie products</a:t>
            </a:r>
          </a:p>
          <a:p>
            <a:pPr lvl="1"/>
            <a:r>
              <a:rPr lang="en-US"/>
              <a:t>With Genie, you have the benefit of a global company with a local presence</a:t>
            </a:r>
            <a:endParaRPr lang="en-US" sz="1600"/>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36</a:t>
            </a:fld>
            <a:endParaRPr lang="en-US"/>
          </a:p>
        </p:txBody>
      </p:sp>
    </p:spTree>
    <p:extLst>
      <p:ext uri="{BB962C8B-B14F-4D97-AF65-F5344CB8AC3E}">
        <p14:creationId xmlns:p14="http://schemas.microsoft.com/office/powerpoint/2010/main" val="21387046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4284663"/>
          </a:xfrm>
        </p:spPr>
        <p:txBody>
          <a:bodyPr/>
          <a:lstStyle/>
          <a:p>
            <a:r>
              <a:rPr lang="en-US"/>
              <a:t>As we are working together, the Genie brand can offer you two things that our competition cannot replicate — no matter how hard they try: A partner and an innovator.</a:t>
            </a:r>
          </a:p>
          <a:p>
            <a:r>
              <a:rPr lang="en-US"/>
              <a:t> </a:t>
            </a:r>
          </a:p>
          <a:p>
            <a:r>
              <a:rPr lang="en-US"/>
              <a:t>As our customer, we make daily decisions with your business interests in mind. We are centered on you, what we do for you and your business needs – when you are successful, we are successful.</a:t>
            </a:r>
          </a:p>
          <a:p>
            <a:r>
              <a:rPr lang="en-US"/>
              <a:t> </a:t>
            </a:r>
          </a:p>
          <a:p>
            <a:r>
              <a:rPr lang="en-US"/>
              <a:t>Moving forward, I commit to you that, at Genie, we are focused on partnering with you to create innovations that build business.</a:t>
            </a:r>
          </a:p>
          <a:p>
            <a:r>
              <a:rPr lang="en-US"/>
              <a:t> </a:t>
            </a:r>
          </a:p>
          <a:p>
            <a:r>
              <a:rPr lang="en-US"/>
              <a:t>We will do this by…</a:t>
            </a:r>
          </a:p>
          <a:p>
            <a:pPr lvl="0"/>
            <a:r>
              <a:rPr lang="en-US"/>
              <a:t>Developing</a:t>
            </a:r>
            <a:r>
              <a:rPr lang="en-US" b="1"/>
              <a:t> </a:t>
            </a:r>
            <a:r>
              <a:rPr lang="en-US"/>
              <a:t>purposeful innovations that drive value for you</a:t>
            </a:r>
          </a:p>
          <a:p>
            <a:pPr lvl="0"/>
            <a:r>
              <a:rPr lang="en-US"/>
              <a:t>Partnering with you — because we succeed by working together</a:t>
            </a:r>
          </a:p>
          <a:p>
            <a:pPr lvl="0"/>
            <a:r>
              <a:rPr lang="en-US"/>
              <a:t>Committing to the highest levels of quality through ongoing improvement </a:t>
            </a:r>
            <a:br>
              <a:rPr lang="en-US"/>
            </a:br>
            <a:r>
              <a:rPr lang="en-US"/>
              <a:t>and dependability</a:t>
            </a:r>
          </a:p>
          <a:p>
            <a:pPr lvl="0"/>
            <a:r>
              <a:rPr lang="en-US"/>
              <a:t>And, being passionate about helping you succeed </a:t>
            </a:r>
          </a:p>
          <a:p>
            <a:r>
              <a:rPr lang="en-US"/>
              <a:t> </a:t>
            </a:r>
          </a:p>
          <a:p>
            <a:r>
              <a:rPr lang="en-US"/>
              <a:t>These are not values that live on a wall; this is a roadmap for everything we do so you can be proud of partnering with the Genie brand and having our blue products in your fleets for a long, long time.</a:t>
            </a:r>
          </a:p>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37</a:t>
            </a:fld>
            <a:endParaRPr lang="en-US"/>
          </a:p>
        </p:txBody>
      </p:sp>
    </p:spTree>
    <p:extLst>
      <p:ext uri="{BB962C8B-B14F-4D97-AF65-F5344CB8AC3E}">
        <p14:creationId xmlns:p14="http://schemas.microsoft.com/office/powerpoint/2010/main" val="256965060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5</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Genie has been the leading name in aerial work platforms for over half a century.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i="1">
                <a:solidFill>
                  <a:srgbClr val="005493"/>
                </a:solidFill>
              </a:rPr>
              <a:t>For more than 55 years, we have designed and executed quality, from the factory floor to the front desk. </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From the first compressed air material lift to today’s advanced solutions </a:t>
            </a:r>
            <a:r>
              <a:rPr lang="en-US" sz="1200" b="1">
                <a:solidFill>
                  <a:schemeClr val="bg1"/>
                </a:solidFill>
              </a:rPr>
              <a:t>Genie always leads and finishes with quality</a:t>
            </a:r>
            <a:r>
              <a:rPr lang="en-US" sz="1200">
                <a:solidFill>
                  <a:schemeClr val="tx1">
                    <a:lumMod val="65000"/>
                    <a:lumOff val="35000"/>
                  </a:schemeClr>
                </a:solidFill>
              </a:rPr>
              <a:t>.</a:t>
            </a:r>
            <a:endParaRPr lang="en-US" sz="1200">
              <a:solidFill>
                <a:schemeClr val="bg1"/>
              </a:solidFill>
            </a:endParaRPr>
          </a:p>
          <a:p>
            <a:endParaRPr lang="en-US"/>
          </a:p>
        </p:txBody>
      </p:sp>
    </p:spTree>
    <p:extLst>
      <p:ext uri="{BB962C8B-B14F-4D97-AF65-F5344CB8AC3E}">
        <p14:creationId xmlns:p14="http://schemas.microsoft.com/office/powerpoint/2010/main" val="18388179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848958"/>
          </a:xfrm>
        </p:spPr>
        <p:txBody>
          <a:bodyPr/>
          <a:lstStyle/>
          <a:p>
            <a:pPr lvl="0"/>
            <a:r>
              <a:rPr lang="en-US"/>
              <a:t>Offer Full Portfolio of Products</a:t>
            </a:r>
            <a:endParaRPr lang="en-US" sz="1600"/>
          </a:p>
          <a:p>
            <a:pPr lvl="1"/>
            <a:r>
              <a:rPr lang="en-US"/>
              <a:t>Our products reach new heights, fit into new classifications and define new categories.</a:t>
            </a:r>
            <a:endParaRPr lang="en-US" sz="1600"/>
          </a:p>
          <a:p>
            <a:pPr lvl="1"/>
            <a:r>
              <a:rPr lang="en-US"/>
              <a:t>Genie products do more than just change how the job is done — they can change the job. </a:t>
            </a:r>
            <a:endParaRPr lang="en-US" sz="1600"/>
          </a:p>
          <a:p>
            <a:pPr lvl="0"/>
            <a:r>
              <a:rPr lang="en-US"/>
              <a:t>Our Innovations Change the Market</a:t>
            </a:r>
            <a:endParaRPr lang="en-US" sz="1600"/>
          </a:p>
          <a:p>
            <a:pPr lvl="1"/>
            <a:r>
              <a:rPr lang="en-US"/>
              <a:t>Throughout our history, Genie has set the industry standards for quality, reliability and safety in aerial lift equipment.</a:t>
            </a:r>
            <a:endParaRPr lang="en-US" sz="1600"/>
          </a:p>
          <a:p>
            <a:pPr lvl="1"/>
            <a:r>
              <a:rPr lang="en-US"/>
              <a:t>For more than five decades, Genie has become known for pioneering and developing innovative products that make work at height more productive: </a:t>
            </a:r>
            <a:endParaRPr lang="en-US" sz="1600"/>
          </a:p>
          <a:p>
            <a:pPr lvl="2"/>
            <a:r>
              <a:rPr lang="en-US"/>
              <a:t>Push-around Lifts</a:t>
            </a:r>
            <a:endParaRPr lang="en-US" sz="1600"/>
          </a:p>
          <a:p>
            <a:pPr lvl="2"/>
            <a:r>
              <a:rPr lang="en-US"/>
              <a:t>Z</a:t>
            </a:r>
            <a:r>
              <a:rPr lang="en-US" baseline="30000"/>
              <a:t>®</a:t>
            </a:r>
            <a:r>
              <a:rPr lang="en-US"/>
              <a:t>-booms</a:t>
            </a:r>
            <a:endParaRPr lang="en-US" sz="1600"/>
          </a:p>
          <a:p>
            <a:pPr lvl="2"/>
            <a:r>
              <a:rPr lang="en-US"/>
              <a:t>40-ft Scissors</a:t>
            </a:r>
            <a:endParaRPr lang="en-US" sz="1600"/>
          </a:p>
          <a:p>
            <a:pPr lvl="2"/>
            <a:r>
              <a:rPr lang="en-US"/>
              <a:t>SX™-180 Boom</a:t>
            </a:r>
            <a:endParaRPr lang="en-US" sz="1600"/>
          </a:p>
          <a:p>
            <a:pPr lvl="2"/>
            <a:r>
              <a:rPr lang="en-US" err="1"/>
              <a:t>XChassis</a:t>
            </a:r>
            <a:r>
              <a:rPr lang="en-US"/>
              <a:t>™ Axle System</a:t>
            </a:r>
            <a:endParaRPr lang="en-US" sz="1600"/>
          </a:p>
          <a:p>
            <a:pPr lvl="2"/>
            <a:r>
              <a:rPr lang="en-US"/>
              <a:t>Active Oscillating Axles</a:t>
            </a:r>
            <a:endParaRPr lang="en-US" sz="1600"/>
          </a:p>
          <a:p>
            <a:pPr lvl="2"/>
            <a:r>
              <a:rPr lang="en-US" err="1"/>
              <a:t>Xtra</a:t>
            </a:r>
            <a:r>
              <a:rPr lang="en-US"/>
              <a:t> Capacity™ (XC) Booms</a:t>
            </a:r>
            <a:endParaRPr lang="en-US" sz="1600"/>
          </a:p>
          <a:p>
            <a:pPr lvl="1"/>
            <a:r>
              <a:rPr lang="en-US"/>
              <a:t>Our telematics solution is data-driven and can support you with:</a:t>
            </a:r>
            <a:endParaRPr lang="en-US" sz="1600"/>
          </a:p>
          <a:p>
            <a:pPr lvl="2"/>
            <a:r>
              <a:rPr lang="en-US"/>
              <a:t>Fleet utilization and management capabilities </a:t>
            </a:r>
            <a:endParaRPr lang="en-US" sz="1600"/>
          </a:p>
          <a:p>
            <a:pPr lvl="2"/>
            <a:r>
              <a:rPr lang="en-US"/>
              <a:t>Tracking and monitoring equipment</a:t>
            </a:r>
            <a:endParaRPr lang="en-US" sz="1600"/>
          </a:p>
          <a:p>
            <a:pPr lvl="2"/>
            <a:r>
              <a:rPr lang="en-US"/>
              <a:t>Machine availability and maintenance</a:t>
            </a:r>
            <a:endParaRPr lang="en-US" sz="1600"/>
          </a:p>
          <a:p>
            <a:pPr lvl="0"/>
            <a:r>
              <a:rPr lang="en-US"/>
              <a:t>Deliver on </a:t>
            </a:r>
            <a:r>
              <a:rPr lang="en-US" err="1"/>
              <a:t>rROIC</a:t>
            </a:r>
            <a:endParaRPr lang="en-US" sz="1600"/>
          </a:p>
          <a:p>
            <a:pPr lvl="1"/>
            <a:r>
              <a:rPr lang="en-US"/>
              <a:t>Our team of product managers and engineers use customer input to design new products, featuring the latest technology to meet changing needs. </a:t>
            </a:r>
          </a:p>
        </p:txBody>
      </p:sp>
      <p:sp>
        <p:nvSpPr>
          <p:cNvPr id="4" name="Slide Number Placeholder 3"/>
          <p:cNvSpPr>
            <a:spLocks noGrp="1"/>
          </p:cNvSpPr>
          <p:nvPr>
            <p:ph type="sldNum" sz="quarter" idx="10"/>
          </p:nvPr>
        </p:nvSpPr>
        <p:spPr/>
        <p:txBody>
          <a:bodyPr/>
          <a:lstStyle/>
          <a:p>
            <a:fld id="{DBE71D4B-DE26-4E85-8678-1ABB48BA24AA}" type="slidenum">
              <a:rPr lang="en-US" smtClean="0"/>
              <a:t>38</a:t>
            </a:fld>
            <a:endParaRPr lang="en-US"/>
          </a:p>
        </p:txBody>
      </p:sp>
    </p:spTree>
    <p:extLst>
      <p:ext uri="{BB962C8B-B14F-4D97-AF65-F5344CB8AC3E}">
        <p14:creationId xmlns:p14="http://schemas.microsoft.com/office/powerpoint/2010/main" val="7179524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50"/>
            <a:ext cx="5486400" cy="4485542"/>
          </a:xfrm>
        </p:spPr>
        <p:txBody>
          <a:bodyPr/>
          <a:lstStyle/>
          <a:p>
            <a:pPr lvl="0"/>
            <a:r>
              <a:rPr lang="en-US"/>
              <a:t>Customer Knowledge</a:t>
            </a:r>
            <a:endParaRPr lang="en-US" sz="1600"/>
          </a:p>
          <a:p>
            <a:pPr lvl="1"/>
            <a:r>
              <a:rPr lang="en-US"/>
              <a:t>We seek to know and understand our customers and their business needs. We work with our customers to make sure we are delivering a successful product — we succeed because our customers succeed. </a:t>
            </a:r>
            <a:endParaRPr lang="en-US" sz="1600"/>
          </a:p>
          <a:p>
            <a:pPr lvl="2"/>
            <a:r>
              <a:rPr lang="en-US"/>
              <a:t>We spend time understanding what the market needs, what our customers need, what the operators need, and then we develop specs to ensure we are providing the right product for the market, as well as for our customers.</a:t>
            </a:r>
            <a:endParaRPr lang="en-US" sz="1600"/>
          </a:p>
          <a:p>
            <a:pPr lvl="0"/>
            <a:r>
              <a:rPr lang="en-US"/>
              <a:t>Driving High Residual Values</a:t>
            </a:r>
            <a:endParaRPr lang="en-US" sz="1600"/>
          </a:p>
          <a:p>
            <a:pPr lvl="1"/>
            <a:r>
              <a:rPr lang="en-US"/>
              <a:t>You don’t want to just know how to make money on the equipment you have while you own it; you want to know how to make money on the equipment when you sell it too.</a:t>
            </a:r>
            <a:endParaRPr lang="en-US" sz="1600"/>
          </a:p>
          <a:p>
            <a:pPr lvl="2"/>
            <a:r>
              <a:rPr lang="en-US"/>
              <a:t>When a MEWP has a good residual value over time, it becomes worth more in the market. This translates to competitive acquisition pricing for premium brands, a larger audience to sell your equipment to in the secondary market — and a higher resale value. </a:t>
            </a:r>
            <a:endParaRPr lang="en-US" sz="1600"/>
          </a:p>
          <a:p>
            <a:pPr lvl="2"/>
            <a:r>
              <a:rPr lang="en-US"/>
              <a:t>Strong residual value improves total cost of ownership, supporting future equipment financing and improved fleet management.</a:t>
            </a:r>
            <a:endParaRPr lang="en-US" sz="1600"/>
          </a:p>
          <a:p>
            <a:pPr lvl="0"/>
            <a:r>
              <a:rPr lang="en-US"/>
              <a:t>Drive Business Opportunities</a:t>
            </a:r>
            <a:endParaRPr lang="en-US" sz="1600"/>
          </a:p>
          <a:p>
            <a:pPr lvl="1"/>
            <a:r>
              <a:rPr lang="en-US"/>
              <a:t>Using data, our telematics solution provides actionable information from your fleet, flexibility for you to use and transparency for you to see what is going on with your fleet</a:t>
            </a:r>
            <a:endParaRPr lang="en-US" sz="1600"/>
          </a:p>
        </p:txBody>
      </p:sp>
      <p:sp>
        <p:nvSpPr>
          <p:cNvPr id="4" name="Slide Number Placeholder 3"/>
          <p:cNvSpPr>
            <a:spLocks noGrp="1"/>
          </p:cNvSpPr>
          <p:nvPr>
            <p:ph type="sldNum" sz="quarter" idx="5"/>
          </p:nvPr>
        </p:nvSpPr>
        <p:spPr/>
        <p:txBody>
          <a:bodyPr/>
          <a:lstStyle/>
          <a:p>
            <a:fld id="{DBE71D4B-DE26-4E85-8678-1ABB48BA24AA}" type="slidenum">
              <a:rPr lang="en-US" smtClean="0"/>
              <a:t>39</a:t>
            </a:fld>
            <a:endParaRPr lang="en-US"/>
          </a:p>
        </p:txBody>
      </p:sp>
    </p:spTree>
    <p:extLst>
      <p:ext uri="{BB962C8B-B14F-4D97-AF65-F5344CB8AC3E}">
        <p14:creationId xmlns:p14="http://schemas.microsoft.com/office/powerpoint/2010/main" val="2864753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a:t>Set Industry Standards</a:t>
            </a:r>
            <a:endParaRPr lang="en-US" sz="1600"/>
          </a:p>
          <a:p>
            <a:pPr lvl="1"/>
            <a:r>
              <a:rPr lang="en-US"/>
              <a:t>Quality</a:t>
            </a:r>
            <a:endParaRPr lang="en-US" sz="1600"/>
          </a:p>
          <a:p>
            <a:pPr lvl="1"/>
            <a:r>
              <a:rPr lang="en-US"/>
              <a:t>Safety</a:t>
            </a:r>
            <a:endParaRPr lang="en-US" sz="1600"/>
          </a:p>
          <a:p>
            <a:pPr lvl="1"/>
            <a:r>
              <a:rPr lang="en-US"/>
              <a:t>Lean Improvement</a:t>
            </a:r>
            <a:endParaRPr lang="en-US" sz="1600"/>
          </a:p>
          <a:p>
            <a:pPr lvl="0"/>
            <a:r>
              <a:rPr lang="en-US"/>
              <a:t>Products</a:t>
            </a:r>
            <a:endParaRPr lang="en-US" sz="1600"/>
          </a:p>
          <a:p>
            <a:pPr lvl="1"/>
            <a:r>
              <a:rPr lang="en-US"/>
              <a:t>We engineer aerial lift equipment that uses customers' inputs to design new products and features the latest technology that meet operators’ needs and solve worksite challenges.</a:t>
            </a:r>
            <a:endParaRPr lang="en-US" sz="1600"/>
          </a:p>
          <a:p>
            <a:pPr lvl="0"/>
            <a:r>
              <a:rPr lang="en-US"/>
              <a:t>Connected Enterprise</a:t>
            </a:r>
            <a:endParaRPr lang="en-US" sz="1600"/>
          </a:p>
          <a:p>
            <a:pPr lvl="1"/>
            <a:r>
              <a:rPr lang="en-US"/>
              <a:t>Data from our telematics solution can be used through the entire value stream – from the factory to the field.</a:t>
            </a:r>
            <a:endParaRPr lang="en-US" sz="1600"/>
          </a:p>
          <a:p>
            <a:pPr lvl="0"/>
            <a:r>
              <a:rPr lang="en-US"/>
              <a:t>Our commitment to continuous improv</a:t>
            </a:r>
            <a:r>
              <a:rPr lang="en-US" sz="1100"/>
              <a:t>ement impacts how we do business with and for our customers</a:t>
            </a:r>
          </a:p>
          <a:p>
            <a:pPr lvl="1"/>
            <a:r>
              <a:rPr lang="en-US"/>
              <a:t>Engineering – design</a:t>
            </a:r>
            <a:endParaRPr lang="en-US" sz="1600"/>
          </a:p>
          <a:p>
            <a:pPr lvl="1"/>
            <a:r>
              <a:rPr lang="en-US"/>
              <a:t>Service – maintenance</a:t>
            </a:r>
            <a:endParaRPr lang="en-US" sz="1600"/>
          </a:p>
          <a:p>
            <a:pPr lvl="1"/>
            <a:r>
              <a:rPr lang="en-US"/>
              <a:t>Parts – stocking/inventory</a:t>
            </a:r>
            <a:endParaRPr lang="en-US" sz="1600"/>
          </a:p>
          <a:p>
            <a:r>
              <a:rPr lang="en-US"/>
              <a:t>Utilization – productivity and performance</a:t>
            </a:r>
          </a:p>
        </p:txBody>
      </p:sp>
      <p:sp>
        <p:nvSpPr>
          <p:cNvPr id="4" name="Slide Number Placeholder 3"/>
          <p:cNvSpPr>
            <a:spLocks noGrp="1"/>
          </p:cNvSpPr>
          <p:nvPr>
            <p:ph type="sldNum" sz="quarter" idx="10"/>
          </p:nvPr>
        </p:nvSpPr>
        <p:spPr/>
        <p:txBody>
          <a:bodyPr/>
          <a:lstStyle/>
          <a:p>
            <a:fld id="{DBE71D4B-DE26-4E85-8678-1ABB48BA24AA}" type="slidenum">
              <a:rPr lang="en-US" smtClean="0"/>
              <a:t>40</a:t>
            </a:fld>
            <a:endParaRPr lang="en-US"/>
          </a:p>
        </p:txBody>
      </p:sp>
    </p:spTree>
    <p:extLst>
      <p:ext uri="{BB962C8B-B14F-4D97-AF65-F5344CB8AC3E}">
        <p14:creationId xmlns:p14="http://schemas.microsoft.com/office/powerpoint/2010/main" val="15713134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41</a:t>
            </a:fld>
            <a:endParaRPr lang="en-US"/>
          </a:p>
        </p:txBody>
      </p:sp>
    </p:spTree>
    <p:extLst>
      <p:ext uri="{BB962C8B-B14F-4D97-AF65-F5344CB8AC3E}">
        <p14:creationId xmlns:p14="http://schemas.microsoft.com/office/powerpoint/2010/main" val="128271391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42</a:t>
            </a:fld>
            <a:endParaRPr lang="en-US"/>
          </a:p>
        </p:txBody>
      </p:sp>
    </p:spTree>
    <p:extLst>
      <p:ext uri="{BB962C8B-B14F-4D97-AF65-F5344CB8AC3E}">
        <p14:creationId xmlns:p14="http://schemas.microsoft.com/office/powerpoint/2010/main" val="154529626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49</a:t>
            </a:fld>
            <a:endParaRPr lang="en-US"/>
          </a:p>
        </p:txBody>
      </p:sp>
    </p:spTree>
    <p:extLst>
      <p:ext uri="{BB962C8B-B14F-4D97-AF65-F5344CB8AC3E}">
        <p14:creationId xmlns:p14="http://schemas.microsoft.com/office/powerpoint/2010/main" val="129528394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50</a:t>
            </a:fld>
            <a:endParaRPr lang="en-US"/>
          </a:p>
        </p:txBody>
      </p:sp>
    </p:spTree>
    <p:extLst>
      <p:ext uri="{BB962C8B-B14F-4D97-AF65-F5344CB8AC3E}">
        <p14:creationId xmlns:p14="http://schemas.microsoft.com/office/powerpoint/2010/main" val="362468987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51</a:t>
            </a:fld>
            <a:endParaRPr lang="en-US"/>
          </a:p>
        </p:txBody>
      </p:sp>
    </p:spTree>
    <p:extLst>
      <p:ext uri="{BB962C8B-B14F-4D97-AF65-F5344CB8AC3E}">
        <p14:creationId xmlns:p14="http://schemas.microsoft.com/office/powerpoint/2010/main" val="300011598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52</a:t>
            </a:fld>
            <a:endParaRPr lang="en-US"/>
          </a:p>
        </p:txBody>
      </p:sp>
    </p:spTree>
    <p:extLst>
      <p:ext uri="{BB962C8B-B14F-4D97-AF65-F5344CB8AC3E}">
        <p14:creationId xmlns:p14="http://schemas.microsoft.com/office/powerpoint/2010/main" val="4408805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53</a:t>
            </a:fld>
            <a:endParaRPr lang="en-US"/>
          </a:p>
        </p:txBody>
      </p:sp>
    </p:spTree>
    <p:extLst>
      <p:ext uri="{BB962C8B-B14F-4D97-AF65-F5344CB8AC3E}">
        <p14:creationId xmlns:p14="http://schemas.microsoft.com/office/powerpoint/2010/main" val="10326356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6</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indent="-171450">
              <a:spcBef>
                <a:spcPts val="0"/>
              </a:spcBef>
              <a:spcAft>
                <a:spcPts val="600"/>
              </a:spcAft>
              <a:buSzPct val="120000"/>
              <a:buFontTx/>
              <a:buChar char="-"/>
            </a:pPr>
            <a:r>
              <a:rPr lang="en-US" sz="1200">
                <a:solidFill>
                  <a:schemeClr val="bg1"/>
                </a:solidFill>
              </a:rPr>
              <a:t>In 2002 Genie was purchased by Terex Corporation – Terex knew the importance of maintaining the same level of quality that customers expect of the Genie brand.</a:t>
            </a:r>
          </a:p>
          <a:p>
            <a:pPr marL="171450" marR="0" lvl="0" indent="-171450" algn="l" defTabSz="914400" rtl="0" eaLnBrk="1" fontAlgn="auto" latinLnBrk="0" hangingPunct="1">
              <a:lnSpc>
                <a:spcPct val="100000"/>
              </a:lnSpc>
              <a:spcBef>
                <a:spcPts val="0"/>
              </a:spcBef>
              <a:spcAft>
                <a:spcPts val="600"/>
              </a:spcAft>
              <a:buClrTx/>
              <a:buSzPct val="120000"/>
              <a:buFontTx/>
              <a:buChar char="-"/>
              <a:tabLst/>
              <a:defRPr/>
            </a:pPr>
            <a:r>
              <a:rPr lang="en-US" sz="1200">
                <a:solidFill>
                  <a:schemeClr val="bg1"/>
                </a:solidFill>
              </a:rPr>
              <a:t>20 years of consistent Terex investment have allowed Genie to expand its quality products into the global category leader it is today.</a:t>
            </a:r>
          </a:p>
          <a:p>
            <a:endParaRPr lang="en-US"/>
          </a:p>
        </p:txBody>
      </p:sp>
    </p:spTree>
    <p:extLst>
      <p:ext uri="{BB962C8B-B14F-4D97-AF65-F5344CB8AC3E}">
        <p14:creationId xmlns:p14="http://schemas.microsoft.com/office/powerpoint/2010/main" val="32610095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54</a:t>
            </a:fld>
            <a:endParaRPr lang="en-US"/>
          </a:p>
        </p:txBody>
      </p:sp>
    </p:spTree>
    <p:extLst>
      <p:ext uri="{BB962C8B-B14F-4D97-AF65-F5344CB8AC3E}">
        <p14:creationId xmlns:p14="http://schemas.microsoft.com/office/powerpoint/2010/main" val="26054498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56</a:t>
            </a:fld>
            <a:endParaRPr lang="en-US"/>
          </a:p>
        </p:txBody>
      </p:sp>
    </p:spTree>
    <p:extLst>
      <p:ext uri="{BB962C8B-B14F-4D97-AF65-F5344CB8AC3E}">
        <p14:creationId xmlns:p14="http://schemas.microsoft.com/office/powerpoint/2010/main" val="9683019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BE71D4B-DE26-4E85-8678-1ABB48BA24AA}" type="slidenum">
              <a:rPr lang="en-US" smtClean="0"/>
              <a:t>58</a:t>
            </a:fld>
            <a:endParaRPr lang="en-US"/>
          </a:p>
        </p:txBody>
      </p:sp>
    </p:spTree>
    <p:extLst>
      <p:ext uri="{BB962C8B-B14F-4D97-AF65-F5344CB8AC3E}">
        <p14:creationId xmlns:p14="http://schemas.microsoft.com/office/powerpoint/2010/main" val="41316343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4" name="Slide Number Placeholder 3"/>
          <p:cNvSpPr>
            <a:spLocks noGrp="1"/>
          </p:cNvSpPr>
          <p:nvPr>
            <p:ph type="sldNum" sz="quarter" idx="5"/>
          </p:nvPr>
        </p:nvSpPr>
        <p:spPr/>
        <p:txBody>
          <a:bodyPr/>
          <a:lstStyle/>
          <a:p>
            <a:fld id="{8DBF8F21-6F60-414D-995E-AED79BF20E59}" type="slidenum">
              <a:rPr lang="en-US" smtClean="0"/>
              <a:t>7</a:t>
            </a:fld>
            <a:endParaRPr lang="en-US"/>
          </a:p>
        </p:txBody>
      </p:sp>
      <p:sp>
        <p:nvSpPr>
          <p:cNvPr id="6" name="Notes Placeholder 5">
            <a:extLst>
              <a:ext uri="{FF2B5EF4-FFF2-40B4-BE49-F238E27FC236}">
                <a16:creationId xmlns:a16="http://schemas.microsoft.com/office/drawing/2014/main" id="{B6485470-9242-9540-ABBE-3E23F1FDC87B}"/>
              </a:ext>
            </a:extLst>
          </p:cNvPr>
          <p:cNvSpPr>
            <a:spLocks noGrp="1"/>
          </p:cNvSpPr>
          <p:nvPr>
            <p:ph type="body" sz="quarter" idx="3"/>
          </p:nvPr>
        </p:nvSpPr>
        <p:spPr/>
        <p:txBody>
          <a:bodyPr/>
          <a:lstStyle/>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Today, Genie equipment covers in a huge variety of industries and applications worldwide.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A commitment to superior quality and a laser focus on solving customer problems will continue to lead our company.</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sz="1200">
                <a:solidFill>
                  <a:schemeClr val="bg1"/>
                </a:solidFill>
              </a:rPr>
              <a:t>Our commitment to quality at every level of the organization ensures we’ll be here to deliver today, tomorrow and beyond.</a:t>
            </a:r>
          </a:p>
          <a:p>
            <a:pPr marL="171450" marR="0" lvl="0" indent="-171450" algn="l" defTabSz="914400" rtl="0" eaLnBrk="1" fontAlgn="auto" latinLnBrk="0" hangingPunct="1">
              <a:lnSpc>
                <a:spcPct val="100000"/>
              </a:lnSpc>
              <a:spcBef>
                <a:spcPts val="0"/>
              </a:spcBef>
              <a:spcAft>
                <a:spcPts val="0"/>
              </a:spcAft>
              <a:buClrTx/>
              <a:buSzTx/>
              <a:buFontTx/>
              <a:buChar char="-"/>
              <a:tabLst/>
              <a:defRPr/>
            </a:pPr>
            <a:endParaRPr lang="en-US" sz="1200">
              <a:solidFill>
                <a:schemeClr val="bg1"/>
              </a:solidFill>
            </a:endParaRPr>
          </a:p>
          <a:p>
            <a:endParaRPr lang="en-US"/>
          </a:p>
        </p:txBody>
      </p:sp>
    </p:spTree>
    <p:extLst>
      <p:ext uri="{BB962C8B-B14F-4D97-AF65-F5344CB8AC3E}">
        <p14:creationId xmlns:p14="http://schemas.microsoft.com/office/powerpoint/2010/main" val="103240563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74077" y="4400550"/>
            <a:ext cx="5486400" cy="3600450"/>
          </a:xfrm>
        </p:spPr>
        <p:txBody>
          <a:bodyPr/>
          <a:lstStyle/>
          <a:p>
            <a:r>
              <a:rPr lang="en-US"/>
              <a:t>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20519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a:solidFill>
                  <a:schemeClr val="accent3">
                    <a:lumMod val="50000"/>
                  </a:schemeClr>
                </a:solidFill>
              </a:rPr>
              <a:t>Add any elements from the Genie story (on GenieLift.com) that will resonate with the particular customer and use them as a talking point that goes along with this slide – no need to read it verbatim. </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BE71D4B-DE26-4E85-8678-1ABB48BA24A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765472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Personal mgmt. system for the organization –</a:t>
            </a:r>
          </a:p>
          <a:p>
            <a:r>
              <a:rPr lang="en-US"/>
              <a:t>Formalize existing processes and culture as we mature</a:t>
            </a:r>
          </a:p>
          <a:p>
            <a:r>
              <a:rPr lang="en-US"/>
              <a:t>Align to long-term strategic goals</a:t>
            </a:r>
          </a:p>
          <a:p>
            <a:r>
              <a:rPr lang="en-US"/>
              <a:t>Deploy common framework across organization to execute strategy</a:t>
            </a:r>
          </a:p>
          <a:p>
            <a:endParaRPr lang="en-US"/>
          </a:p>
          <a:p>
            <a:r>
              <a:rPr lang="en-US"/>
              <a:t>Framework:</a:t>
            </a:r>
          </a:p>
          <a:p>
            <a:pPr marL="228600" indent="-228600">
              <a:buAutoNum type="arabicPeriod"/>
            </a:pPr>
            <a:r>
              <a:rPr lang="en-US"/>
              <a:t>Leadership</a:t>
            </a:r>
          </a:p>
          <a:p>
            <a:pPr marL="228600" indent="-228600">
              <a:buAutoNum type="arabicPeriod"/>
            </a:pPr>
            <a:r>
              <a:rPr lang="en-US"/>
              <a:t>Strategy</a:t>
            </a:r>
          </a:p>
          <a:p>
            <a:pPr marL="228600" indent="-228600">
              <a:buAutoNum type="arabicPeriod"/>
            </a:pPr>
            <a:r>
              <a:rPr lang="en-US"/>
              <a:t>Customers</a:t>
            </a:r>
          </a:p>
          <a:p>
            <a:pPr marL="228600" indent="-228600">
              <a:buAutoNum type="arabicPeriod"/>
            </a:pPr>
            <a:r>
              <a:rPr lang="en-US"/>
              <a:t>Measurement, Analysis and Knowledge Management</a:t>
            </a:r>
          </a:p>
          <a:p>
            <a:pPr marL="228600" indent="-228600">
              <a:buAutoNum type="arabicPeriod"/>
            </a:pPr>
            <a:r>
              <a:rPr lang="en-US"/>
              <a:t>Workforce</a:t>
            </a:r>
          </a:p>
          <a:p>
            <a:pPr marL="228600" indent="-228600" algn="l">
              <a:buAutoNum type="arabicPeriod"/>
            </a:pPr>
            <a:r>
              <a:rPr lang="en-US"/>
              <a:t>Operations</a:t>
            </a:r>
          </a:p>
          <a:p>
            <a:pPr marL="228600" indent="-228600" algn="l">
              <a:buAutoNum type="arabicPeriod"/>
            </a:pPr>
            <a:r>
              <a:rPr lang="en-US"/>
              <a:t>Results</a:t>
            </a:r>
          </a:p>
          <a:p>
            <a:pPr marL="228600" indent="-228600">
              <a:buAutoNum type="arabicPeriod"/>
            </a:pPr>
            <a:endParaRPr lang="en-US"/>
          </a:p>
          <a:p>
            <a:pPr marL="228600" indent="-228600">
              <a:buAutoNum type="arabicPeriod"/>
            </a:pPr>
            <a:endParaRPr lang="en-US"/>
          </a:p>
          <a:p>
            <a:pPr marL="0" indent="0">
              <a:buNone/>
            </a:pPr>
            <a:r>
              <a:rPr lang="en-US"/>
              <a:t>Previous slide verbiage: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Maximizes alignment across the organization and saves time</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Helps accelerate strategy execution</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Drives fact-based decision making</a:t>
            </a:r>
          </a:p>
          <a:p>
            <a:pPr marL="355600" marR="0" lvl="0" indent="-349250" algn="l" defTabSz="914400" rtl="0" eaLnBrk="1" fontAlgn="auto" latinLnBrk="0" hangingPunct="1">
              <a:lnSpc>
                <a:spcPct val="100000"/>
              </a:lnSpc>
              <a:spcBef>
                <a:spcPts val="1200"/>
              </a:spcBef>
              <a:spcAft>
                <a:spcPts val="0"/>
              </a:spcAft>
              <a:buClrTx/>
              <a:buSzTx/>
              <a:buFontTx/>
              <a:buBlip>
                <a:blip r:embed="rId3">
                  <a:extLst>
                    <a:ext uri="{96DAC541-7B7A-43D3-8B79-37D633B846F1}">
                      <asvg:svgBlip xmlns:asvg="http://schemas.microsoft.com/office/drawing/2016/SVG/main" r:embed="rId4"/>
                    </a:ext>
                  </a:extLst>
                </a:blip>
              </a:buBlip>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Aligns ourselves, prioritizes our time, eliminates waste and helps us focus on results, to:</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Manage disruptions and get price/revenue</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Cost out and NPD/strategy deployment</a:t>
            </a:r>
          </a:p>
          <a:p>
            <a:pPr marL="993775" marR="0" lvl="1" indent="-174625" algn="l" defTabSz="914400" rtl="0" eaLnBrk="1" fontAlgn="auto" latinLnBrk="0" hangingPunct="1">
              <a:lnSpc>
                <a:spcPct val="100000"/>
              </a:lnSpc>
              <a:spcBef>
                <a:spcPts val="1200"/>
              </a:spcBef>
              <a:spcAft>
                <a:spcPts val="0"/>
              </a:spcAft>
              <a:buClr>
                <a:srgbClr val="0079C1"/>
              </a:buClr>
              <a:buSzTx/>
              <a:buFont typeface="Arial" panose="020B0604020202020204" pitchFamily="34" charset="0"/>
              <a:buChar char="•"/>
              <a:tabLst/>
              <a:defRPr/>
            </a:pPr>
            <a:r>
              <a:rPr kumimoji="0" lang="en-US" sz="2000" b="0" i="0" u="none" strike="noStrike" kern="1200" cap="none" spc="0" normalizeH="0" baseline="0" noProof="0">
                <a:ln>
                  <a:noFill/>
                </a:ln>
                <a:solidFill>
                  <a:prstClr val="black"/>
                </a:solidFill>
                <a:effectLst/>
                <a:uLnTx/>
                <a:uFillTx/>
                <a:latin typeface="Arial" panose="020B0604020202020204"/>
                <a:ea typeface="+mn-ea"/>
                <a:cs typeface="+mn-cs"/>
              </a:rPr>
              <a:t>Share best practices / Continuous Improvement</a:t>
            </a:r>
          </a:p>
          <a:p>
            <a:pPr marL="228600" indent="-228600">
              <a:buAutoNum type="arabicPeriod"/>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4D31708-4BE9-4890-952B-3AFBE258A73A}"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260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a:t>Explain the roots and history of our vision</a:t>
            </a:r>
          </a:p>
        </p:txBody>
      </p:sp>
      <p:sp>
        <p:nvSpPr>
          <p:cNvPr id="4" name="Slide Number Placeholder 3"/>
          <p:cNvSpPr>
            <a:spLocks noGrp="1"/>
          </p:cNvSpPr>
          <p:nvPr>
            <p:ph type="sldNum" sz="quarter" idx="5"/>
          </p:nvPr>
        </p:nvSpPr>
        <p:spPr/>
        <p:txBody>
          <a:bodyPr/>
          <a:lstStyle/>
          <a:p>
            <a:fld id="{DBE71D4B-DE26-4E85-8678-1ABB48BA24AA}" type="slidenum">
              <a:rPr lang="en-US" smtClean="0"/>
              <a:t>14</a:t>
            </a:fld>
            <a:endParaRPr lang="en-US"/>
          </a:p>
        </p:txBody>
      </p:sp>
    </p:spTree>
    <p:extLst>
      <p:ext uri="{BB962C8B-B14F-4D97-AF65-F5344CB8AC3E}">
        <p14:creationId xmlns:p14="http://schemas.microsoft.com/office/powerpoint/2010/main" val="302094470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4.svg"/><Relationship Id="rId5" Type="http://schemas.openxmlformats.org/officeDocument/2006/relationships/image" Target="../media/image33.png"/><Relationship Id="rId4" Type="http://schemas.openxmlformats.org/officeDocument/2006/relationships/image" Target="../media/image32.sv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2.sv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8.svg"/><Relationship Id="rId5" Type="http://schemas.openxmlformats.org/officeDocument/2006/relationships/image" Target="../media/image37.png"/><Relationship Id="rId4" Type="http://schemas.openxmlformats.org/officeDocument/2006/relationships/image" Target="../media/image32.svg"/></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0.svg"/><Relationship Id="rId5" Type="http://schemas.openxmlformats.org/officeDocument/2006/relationships/image" Target="../media/image39.png"/><Relationship Id="rId4" Type="http://schemas.openxmlformats.org/officeDocument/2006/relationships/image" Target="../media/image32.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42.svg"/><Relationship Id="rId5" Type="http://schemas.openxmlformats.org/officeDocument/2006/relationships/image" Target="../media/image41.png"/><Relationship Id="rId4" Type="http://schemas.openxmlformats.org/officeDocument/2006/relationships/image" Target="../media/image32.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4.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6.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5.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38.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7.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6.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0.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39.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2.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1.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5.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4.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7.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6.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49.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48.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8.png"/><Relationship Id="rId7" Type="http://schemas.openxmlformats.org/officeDocument/2006/relationships/image" Target="../media/image51.sv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0.png"/><Relationship Id="rId5" Type="http://schemas.openxmlformats.org/officeDocument/2006/relationships/image" Target="../media/image32.svg"/><Relationship Id="rId4" Type="http://schemas.openxmlformats.org/officeDocument/2006/relationships/image" Target="../media/image3.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2.xml"/><Relationship Id="rId6" Type="http://schemas.openxmlformats.org/officeDocument/2006/relationships/image" Target="../media/image52.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5" Type="http://schemas.openxmlformats.org/officeDocument/2006/relationships/image" Target="../media/image32.svg"/><Relationship Id="rId4" Type="http://schemas.openxmlformats.org/officeDocument/2006/relationships/image" Target="../media/image3.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2.xml"/><Relationship Id="rId6" Type="http://schemas.openxmlformats.org/officeDocument/2006/relationships/image" Target="../media/image32.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2.sv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2.xml"/><Relationship Id="rId4" Type="http://schemas.openxmlformats.org/officeDocument/2006/relationships/image" Target="../media/image43.sv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27885262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userDrawn="1"/>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userDrawn="1"/>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userDrawn="1"/>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54209119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endParaRPr lang="en-US"/>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GB"/>
              <a:t>Click to edit</a:t>
            </a:r>
          </a:p>
        </p:txBody>
      </p:sp>
      <p:grpSp>
        <p:nvGrpSpPr>
          <p:cNvPr id="10" name="Group 9">
            <a:extLst>
              <a:ext uri="{FF2B5EF4-FFF2-40B4-BE49-F238E27FC236}">
                <a16:creationId xmlns:a16="http://schemas.microsoft.com/office/drawing/2014/main" id="{F2663AA7-3F2F-8B4E-BAED-5EA0CF67F2BE}"/>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4660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7039759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21470196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26779542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86944582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70929373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121026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4319760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2209142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294358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45637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684164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5855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5807212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374316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267160570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5931033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77144036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637063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685307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3862233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5272004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39711848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5195934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12914541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741442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941173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4910536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88116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6403667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42599602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382252075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347632917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7/15/2024</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2585064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7" name="Group 16">
            <a:extLst>
              <a:ext uri="{FF2B5EF4-FFF2-40B4-BE49-F238E27FC236}">
                <a16:creationId xmlns:a16="http://schemas.microsoft.com/office/drawing/2014/main" id="{A530F654-9F4F-5E41-BCB7-5BBAB6DA38E9}"/>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8626133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20305020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93327736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0111FCD-B60C-804C-83C0-8E6C9F129576}"/>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7A2674F0-CD24-B145-AB64-A991B956449F}"/>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65BCD0DE-8024-3844-88AE-FE6648E1F7C6}"/>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47359EA-783A-0740-BC1D-71B6FBAB059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070500" y="6309755"/>
              <a:ext cx="830725" cy="276909"/>
            </a:xfrm>
            <a:prstGeom prst="rect">
              <a:avLst/>
            </a:prstGeom>
          </p:spPr>
        </p:pic>
      </p:grpSp>
    </p:spTree>
    <p:extLst>
      <p:ext uri="{BB962C8B-B14F-4D97-AF65-F5344CB8AC3E}">
        <p14:creationId xmlns:p14="http://schemas.microsoft.com/office/powerpoint/2010/main" val="40380836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E1F17220-6C5A-1442-82C7-47811C45CAEA}"/>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C9F281B5-A554-6E4F-B2C3-CCC933E86F0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F98BC79F-7EE9-CD42-9AE3-B0B86FC804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2BC9419D-5ACC-A44B-A7BF-389508B75A8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887662" y="6271499"/>
              <a:ext cx="1013563" cy="322497"/>
            </a:xfrm>
            <a:prstGeom prst="rect">
              <a:avLst/>
            </a:prstGeom>
          </p:spPr>
        </p:pic>
      </p:grpSp>
    </p:spTree>
    <p:extLst>
      <p:ext uri="{BB962C8B-B14F-4D97-AF65-F5344CB8AC3E}">
        <p14:creationId xmlns:p14="http://schemas.microsoft.com/office/powerpoint/2010/main" val="40441384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F6AFF2A1-E6D5-7B42-BA07-9B51F308A093}"/>
              </a:ext>
            </a:extLst>
          </p:cNvPr>
          <p:cNvGrpSpPr/>
          <p:nvPr userDrawn="1"/>
        </p:nvGrpSpPr>
        <p:grpSpPr>
          <a:xfrm>
            <a:off x="0" y="6032499"/>
            <a:ext cx="12192000" cy="825500"/>
            <a:chOff x="0" y="6032499"/>
            <a:chExt cx="12192000" cy="825500"/>
          </a:xfrm>
        </p:grpSpPr>
        <p:pic>
          <p:nvPicPr>
            <p:cNvPr id="12" name="Picture 11">
              <a:extLst>
                <a:ext uri="{FF2B5EF4-FFF2-40B4-BE49-F238E27FC236}">
                  <a16:creationId xmlns:a16="http://schemas.microsoft.com/office/drawing/2014/main" id="{1387E8A8-E426-274A-808B-339AAC898524}"/>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Graphic 13">
              <a:extLst>
                <a:ext uri="{FF2B5EF4-FFF2-40B4-BE49-F238E27FC236}">
                  <a16:creationId xmlns:a16="http://schemas.microsoft.com/office/drawing/2014/main" id="{A3A07282-4FCC-AE4E-853A-63494FF9329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15" name="Graphic 14">
              <a:extLst>
                <a:ext uri="{FF2B5EF4-FFF2-40B4-BE49-F238E27FC236}">
                  <a16:creationId xmlns:a16="http://schemas.microsoft.com/office/drawing/2014/main" id="{847EEB97-AAF5-A443-BA71-0E0FA572837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1146171" y="6294914"/>
              <a:ext cx="722780" cy="299081"/>
            </a:xfrm>
            <a:prstGeom prst="rect">
              <a:avLst/>
            </a:prstGeom>
          </p:spPr>
        </p:pic>
      </p:grpSp>
    </p:spTree>
    <p:extLst>
      <p:ext uri="{BB962C8B-B14F-4D97-AF65-F5344CB8AC3E}">
        <p14:creationId xmlns:p14="http://schemas.microsoft.com/office/powerpoint/2010/main" val="38914918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16" name="Group 15">
            <a:extLst>
              <a:ext uri="{FF2B5EF4-FFF2-40B4-BE49-F238E27FC236}">
                <a16:creationId xmlns:a16="http://schemas.microsoft.com/office/drawing/2014/main" id="{D900975E-53F6-FB4F-B719-21A487ACFB30}"/>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031D149C-B669-AB41-8C00-153421C7B45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Graphic 14">
              <a:extLst>
                <a:ext uri="{FF2B5EF4-FFF2-40B4-BE49-F238E27FC236}">
                  <a16:creationId xmlns:a16="http://schemas.microsoft.com/office/drawing/2014/main" id="{6AD4E4B9-8A61-BF4A-A077-037B2642BE0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E5A53C7C-99F8-504F-94F5-6FD7B54E78A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256939" y="6322428"/>
              <a:ext cx="1671181" cy="271567"/>
            </a:xfrm>
            <a:prstGeom prst="rect">
              <a:avLst/>
            </a:prstGeom>
          </p:spPr>
        </p:pic>
      </p:grpSp>
    </p:spTree>
    <p:extLst>
      <p:ext uri="{BB962C8B-B14F-4D97-AF65-F5344CB8AC3E}">
        <p14:creationId xmlns:p14="http://schemas.microsoft.com/office/powerpoint/2010/main" val="238365246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77838990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userDrawn="1"/>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14797888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43473992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userDrawn="1"/>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userDrawn="1"/>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endParaRPr lang="en-US"/>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2534180236"/>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endParaRPr lang="en-US"/>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42697084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userDrawn="1"/>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endParaRPr lang="en-US"/>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endParaRPr lang="en-US"/>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userDrawn="1"/>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906078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259127942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userDrawn="1"/>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userDrawn="1"/>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216666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userDrawn="1"/>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1" name="Rectangle 10">
            <a:extLst>
              <a:ext uri="{FF2B5EF4-FFF2-40B4-BE49-F238E27FC236}">
                <a16:creationId xmlns:a16="http://schemas.microsoft.com/office/drawing/2014/main" id="{E0A0F7E7-A8BB-E641-A79A-12F5D683E3E7}"/>
              </a:ext>
            </a:extLst>
          </p:cNvPr>
          <p:cNvSpPr/>
          <p:nvPr userDrawn="1"/>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endParaRPr lang="en-US"/>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userDrawn="1"/>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userDrawn="1"/>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userDrawn="1"/>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endParaRPr lang="en-US"/>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371662196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endParaRPr lang="en-US"/>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5633645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userDrawn="1"/>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userDrawn="1">
            <p:extLst>
              <p:ext uri="{D42A27DB-BD31-4B8C-83A1-F6EECF244321}">
                <p14:modId xmlns:p14="http://schemas.microsoft.com/office/powerpoint/2010/main" val="1820059526"/>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11410556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userDrawn="1"/>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2021623695"/>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7308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userDrawn="1"/>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userDrawn="1">
            <p:extLst>
              <p:ext uri="{D42A27DB-BD31-4B8C-83A1-F6EECF244321}">
                <p14:modId xmlns:p14="http://schemas.microsoft.com/office/powerpoint/2010/main" val="4220831176"/>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742807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userDrawn="1"/>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3521611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145739840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endParaRPr lang="en-US"/>
          </a:p>
        </p:txBody>
      </p:sp>
      <p:grpSp>
        <p:nvGrpSpPr>
          <p:cNvPr id="13" name="Group 12">
            <a:extLst>
              <a:ext uri="{FF2B5EF4-FFF2-40B4-BE49-F238E27FC236}">
                <a16:creationId xmlns:a16="http://schemas.microsoft.com/office/drawing/2014/main" id="{7DCDAC54-66E5-7F44-9B5C-53BCA9301B9D}"/>
              </a:ext>
            </a:extLst>
          </p:cNvPr>
          <p:cNvGrpSpPr/>
          <p:nvPr userDrawn="1"/>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userDrawn="1"/>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userDrawn="1"/>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27579777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15797558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74745682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5150911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55367871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userDrawn="1"/>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07218827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0E4AE7E0-8CBB-EC4E-9137-299127948F72}"/>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4B4681A2-F408-0F4C-9F82-9FD55B00C58C}"/>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83E52CDC-19E9-194A-9DFF-9ADB8CE15A5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7BF62887-19FA-8343-AA28-44792CD5CC3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449605" y="6014280"/>
              <a:ext cx="1324937" cy="412685"/>
            </a:xfrm>
            <a:prstGeom prst="rect">
              <a:avLst/>
            </a:prstGeom>
          </p:spPr>
        </p:pic>
      </p:grpSp>
    </p:spTree>
    <p:extLst>
      <p:ext uri="{BB962C8B-B14F-4D97-AF65-F5344CB8AC3E}">
        <p14:creationId xmlns:p14="http://schemas.microsoft.com/office/powerpoint/2010/main" val="26266334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8801A06E-8031-0A4E-B478-9D0284567B76}"/>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869245C7-26C9-DB49-B0B5-558CF3ECC07D}"/>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Graphic 10">
              <a:extLst>
                <a:ext uri="{FF2B5EF4-FFF2-40B4-BE49-F238E27FC236}">
                  <a16:creationId xmlns:a16="http://schemas.microsoft.com/office/drawing/2014/main" id="{62ECD9E3-C652-2147-9B41-7186C746BA2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4A4748B0-1033-D446-814D-874F1FECC31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580628" y="6014280"/>
              <a:ext cx="1213401" cy="404468"/>
            </a:xfrm>
            <a:prstGeom prst="rect">
              <a:avLst/>
            </a:prstGeom>
          </p:spPr>
        </p:pic>
      </p:grpSp>
    </p:spTree>
    <p:extLst>
      <p:ext uri="{BB962C8B-B14F-4D97-AF65-F5344CB8AC3E}">
        <p14:creationId xmlns:p14="http://schemas.microsoft.com/office/powerpoint/2010/main" val="102477733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50F2F29-B37E-BA4F-ACA5-E943AD5EE473}"/>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F4DA303A-DF96-FA4D-87FA-A421E8FEAFA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B73596A5-8DED-514A-B242-B8246D6F50F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2EFC68B7-1789-734E-9FB2-AE8B7D85545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305741" y="5943470"/>
              <a:ext cx="1513688" cy="481628"/>
            </a:xfrm>
            <a:prstGeom prst="rect">
              <a:avLst/>
            </a:prstGeom>
          </p:spPr>
        </p:pic>
      </p:grpSp>
    </p:spTree>
    <p:extLst>
      <p:ext uri="{BB962C8B-B14F-4D97-AF65-F5344CB8AC3E}">
        <p14:creationId xmlns:p14="http://schemas.microsoft.com/office/powerpoint/2010/main" val="114975048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F6A9B10C-9DDB-E24B-A46E-54316F76DCE0}"/>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D7F49DA2-2022-FD48-85EE-9DB390A11C2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E2F76F9-4873-1F41-B41C-1F0488315C6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2" name="Graphic 11">
              <a:extLst>
                <a:ext uri="{FF2B5EF4-FFF2-40B4-BE49-F238E27FC236}">
                  <a16:creationId xmlns:a16="http://schemas.microsoft.com/office/drawing/2014/main" id="{3351A54D-B98C-394D-83AA-ACE7DDC3524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658689" y="5992493"/>
              <a:ext cx="1115853" cy="461732"/>
            </a:xfrm>
            <a:prstGeom prst="rect">
              <a:avLst/>
            </a:prstGeom>
          </p:spPr>
        </p:pic>
      </p:grpSp>
    </p:spTree>
    <p:extLst>
      <p:ext uri="{BB962C8B-B14F-4D97-AF65-F5344CB8AC3E}">
        <p14:creationId xmlns:p14="http://schemas.microsoft.com/office/powerpoint/2010/main" val="226799030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2" name="Group 1">
            <a:extLst>
              <a:ext uri="{FF2B5EF4-FFF2-40B4-BE49-F238E27FC236}">
                <a16:creationId xmlns:a16="http://schemas.microsoft.com/office/drawing/2014/main" id="{971B2C6D-291E-D040-8E6E-5F254211921A}"/>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112DEC00-049E-7645-9181-D9F07F34F866}"/>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E690EFDB-407A-EB4F-9785-23D9399DADF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13" name="Graphic 12">
              <a:extLst>
                <a:ext uri="{FF2B5EF4-FFF2-40B4-BE49-F238E27FC236}">
                  <a16:creationId xmlns:a16="http://schemas.microsoft.com/office/drawing/2014/main" id="{C5595953-E871-CA4E-9629-56274DA94940}"/>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71181" y="6047510"/>
              <a:ext cx="2335111" cy="379456"/>
            </a:xfrm>
            <a:prstGeom prst="rect">
              <a:avLst/>
            </a:prstGeom>
          </p:spPr>
        </p:pic>
      </p:grpSp>
    </p:spTree>
    <p:extLst>
      <p:ext uri="{BB962C8B-B14F-4D97-AF65-F5344CB8AC3E}">
        <p14:creationId xmlns:p14="http://schemas.microsoft.com/office/powerpoint/2010/main" val="368394881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Lift Guard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96D61DF-A8BC-9746-8B37-486FC57043BC}"/>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C3DE7A2-C9D8-C745-8CAA-20F08D9DCE29}"/>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C47228FC-C0C4-A449-ACBF-EF5BE6D8BC8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BE4DB17C-07D7-4546-A818-C5346F56897D}"/>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2706"/>
              <a:ext cx="1993900" cy="290609"/>
            </a:xfrm>
            <a:prstGeom prst="rect">
              <a:avLst/>
            </a:prstGeom>
          </p:spPr>
        </p:pic>
      </p:grpSp>
    </p:spTree>
    <p:extLst>
      <p:ext uri="{BB962C8B-B14F-4D97-AF65-F5344CB8AC3E}">
        <p14:creationId xmlns:p14="http://schemas.microsoft.com/office/powerpoint/2010/main" val="241343605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Lift Tool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BAFA3D22-3CD8-E943-AFEE-9A5D5FB95364}"/>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CDE0523E-178E-8441-A98C-615CC41CEB9A}"/>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56984F00-1600-EE44-BAA9-7844CC3B431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3" name="Graphic 2">
              <a:extLst>
                <a:ext uri="{FF2B5EF4-FFF2-40B4-BE49-F238E27FC236}">
                  <a16:creationId xmlns:a16="http://schemas.microsoft.com/office/drawing/2014/main" id="{6177314B-69BA-7147-AB14-68668CB644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812392" y="6141469"/>
              <a:ext cx="1993900" cy="300451"/>
            </a:xfrm>
            <a:prstGeom prst="rect">
              <a:avLst/>
            </a:prstGeom>
          </p:spPr>
        </p:pic>
      </p:grpSp>
    </p:spTree>
    <p:extLst>
      <p:ext uri="{BB962C8B-B14F-4D97-AF65-F5344CB8AC3E}">
        <p14:creationId xmlns:p14="http://schemas.microsoft.com/office/powerpoint/2010/main" val="4806675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408538397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Lift Pro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804574EF-1A30-0F43-B9D0-54D1FE4D38EE}"/>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BDB23E91-BFB1-364C-8518-244145C9E224}"/>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2957FDE3-1730-1142-A01E-50E8B91F297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F32C1452-0972-CC4C-AD55-4164AD540BE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185400" y="6140158"/>
              <a:ext cx="1682750" cy="300491"/>
            </a:xfrm>
            <a:prstGeom prst="rect">
              <a:avLst/>
            </a:prstGeom>
          </p:spPr>
        </p:pic>
      </p:grpSp>
    </p:spTree>
    <p:extLst>
      <p:ext uri="{BB962C8B-B14F-4D97-AF65-F5344CB8AC3E}">
        <p14:creationId xmlns:p14="http://schemas.microsoft.com/office/powerpoint/2010/main" val="66642997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Aerial Pro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71E8E4D0-F0B2-154A-8137-5C2CBB590AF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6D33947B-417D-1D41-991B-5A7EC9437B83}"/>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Graphic 9">
              <a:extLst>
                <a:ext uri="{FF2B5EF4-FFF2-40B4-BE49-F238E27FC236}">
                  <a16:creationId xmlns:a16="http://schemas.microsoft.com/office/drawing/2014/main" id="{761D4D7F-F1E4-7144-AAAD-AA2099AF452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pic>
          <p:nvPicPr>
            <p:cNvPr id="4" name="Graphic 3">
              <a:extLst>
                <a:ext uri="{FF2B5EF4-FFF2-40B4-BE49-F238E27FC236}">
                  <a16:creationId xmlns:a16="http://schemas.microsoft.com/office/drawing/2014/main" id="{C137808C-95F3-6C46-9BBE-7F7DF0B2BB5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61500" y="6143074"/>
              <a:ext cx="2400300" cy="304800"/>
            </a:xfrm>
            <a:prstGeom prst="rect">
              <a:avLst/>
            </a:prstGeom>
          </p:spPr>
        </p:pic>
      </p:grpSp>
    </p:spTree>
    <p:extLst>
      <p:ext uri="{BB962C8B-B14F-4D97-AF65-F5344CB8AC3E}">
        <p14:creationId xmlns:p14="http://schemas.microsoft.com/office/powerpoint/2010/main" val="414832318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userDrawn="1"/>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35861656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userDrawn="1"/>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userDrawn="1"/>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173948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userDrawn="1"/>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userDrawn="1"/>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userDrawn="1"/>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userDrawn="1"/>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2282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userDrawn="1"/>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userDrawn="1"/>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userDrawn="1"/>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userDrawn="1"/>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userDrawn="1"/>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userDrawn="1"/>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userDrawn="1"/>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userDrawn="1"/>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userDrawn="1"/>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233964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userDrawn="1"/>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userDrawn="1"/>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userDrawn="1"/>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userDrawn="1"/>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userDrawn="1"/>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userDrawn="1"/>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userDrawn="1"/>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userDrawn="1"/>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userDrawn="1"/>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userDrawn="1"/>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userDrawn="1"/>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userDrawn="1"/>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78628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73125569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userDrawn="1"/>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22150721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userDrawn="1"/>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94415549"/>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theme" Target="../theme/theme1.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9.xml"/><Relationship Id="rId18" Type="http://schemas.openxmlformats.org/officeDocument/2006/relationships/slideLayout" Target="../slideLayouts/slideLayout74.xml"/><Relationship Id="rId26" Type="http://schemas.openxmlformats.org/officeDocument/2006/relationships/slideLayout" Target="../slideLayouts/slideLayout82.xml"/><Relationship Id="rId39" Type="http://schemas.openxmlformats.org/officeDocument/2006/relationships/slideLayout" Target="../slideLayouts/slideLayout95.xml"/><Relationship Id="rId21" Type="http://schemas.openxmlformats.org/officeDocument/2006/relationships/slideLayout" Target="../slideLayouts/slideLayout77.xml"/><Relationship Id="rId34" Type="http://schemas.openxmlformats.org/officeDocument/2006/relationships/slideLayout" Target="../slideLayouts/slideLayout90.xml"/><Relationship Id="rId42" Type="http://schemas.openxmlformats.org/officeDocument/2006/relationships/slideLayout" Target="../slideLayouts/slideLayout98.xml"/><Relationship Id="rId7" Type="http://schemas.openxmlformats.org/officeDocument/2006/relationships/slideLayout" Target="../slideLayouts/slideLayout63.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29" Type="http://schemas.openxmlformats.org/officeDocument/2006/relationships/slideLayout" Target="../slideLayouts/slideLayout85.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24" Type="http://schemas.openxmlformats.org/officeDocument/2006/relationships/slideLayout" Target="../slideLayouts/slideLayout80.xml"/><Relationship Id="rId32" Type="http://schemas.openxmlformats.org/officeDocument/2006/relationships/slideLayout" Target="../slideLayouts/slideLayout88.xml"/><Relationship Id="rId37" Type="http://schemas.openxmlformats.org/officeDocument/2006/relationships/slideLayout" Target="../slideLayouts/slideLayout93.xml"/><Relationship Id="rId40" Type="http://schemas.openxmlformats.org/officeDocument/2006/relationships/slideLayout" Target="../slideLayouts/slideLayout96.xml"/><Relationship Id="rId45" Type="http://schemas.openxmlformats.org/officeDocument/2006/relationships/slideLayout" Target="../slideLayouts/slideLayout101.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23" Type="http://schemas.openxmlformats.org/officeDocument/2006/relationships/slideLayout" Target="../slideLayouts/slideLayout79.xml"/><Relationship Id="rId28" Type="http://schemas.openxmlformats.org/officeDocument/2006/relationships/slideLayout" Target="../slideLayouts/slideLayout84.xml"/><Relationship Id="rId36" Type="http://schemas.openxmlformats.org/officeDocument/2006/relationships/slideLayout" Target="../slideLayouts/slideLayout92.xml"/><Relationship Id="rId10" Type="http://schemas.openxmlformats.org/officeDocument/2006/relationships/slideLayout" Target="../slideLayouts/slideLayout66.xml"/><Relationship Id="rId19" Type="http://schemas.openxmlformats.org/officeDocument/2006/relationships/slideLayout" Target="../slideLayouts/slideLayout75.xml"/><Relationship Id="rId31" Type="http://schemas.openxmlformats.org/officeDocument/2006/relationships/slideLayout" Target="../slideLayouts/slideLayout87.xml"/><Relationship Id="rId44" Type="http://schemas.openxmlformats.org/officeDocument/2006/relationships/slideLayout" Target="../slideLayouts/slideLayout100.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 Id="rId22" Type="http://schemas.openxmlformats.org/officeDocument/2006/relationships/slideLayout" Target="../slideLayouts/slideLayout78.xml"/><Relationship Id="rId27" Type="http://schemas.openxmlformats.org/officeDocument/2006/relationships/slideLayout" Target="../slideLayouts/slideLayout83.xml"/><Relationship Id="rId30" Type="http://schemas.openxmlformats.org/officeDocument/2006/relationships/slideLayout" Target="../slideLayouts/slideLayout86.xml"/><Relationship Id="rId35" Type="http://schemas.openxmlformats.org/officeDocument/2006/relationships/slideLayout" Target="../slideLayouts/slideLayout91.xml"/><Relationship Id="rId43" Type="http://schemas.openxmlformats.org/officeDocument/2006/relationships/slideLayout" Target="../slideLayouts/slideLayout99.xml"/><Relationship Id="rId8" Type="http://schemas.openxmlformats.org/officeDocument/2006/relationships/slideLayout" Target="../slideLayouts/slideLayout64.xml"/><Relationship Id="rId3" Type="http://schemas.openxmlformats.org/officeDocument/2006/relationships/slideLayout" Target="../slideLayouts/slideLayout59.xml"/><Relationship Id="rId12" Type="http://schemas.openxmlformats.org/officeDocument/2006/relationships/slideLayout" Target="../slideLayouts/slideLayout68.xml"/><Relationship Id="rId17" Type="http://schemas.openxmlformats.org/officeDocument/2006/relationships/slideLayout" Target="../slideLayouts/slideLayout73.xml"/><Relationship Id="rId25" Type="http://schemas.openxmlformats.org/officeDocument/2006/relationships/slideLayout" Target="../slideLayouts/slideLayout81.xml"/><Relationship Id="rId33" Type="http://schemas.openxmlformats.org/officeDocument/2006/relationships/slideLayout" Target="../slideLayouts/slideLayout89.xml"/><Relationship Id="rId38" Type="http://schemas.openxmlformats.org/officeDocument/2006/relationships/slideLayout" Target="../slideLayouts/slideLayout94.xml"/><Relationship Id="rId46" Type="http://schemas.openxmlformats.org/officeDocument/2006/relationships/theme" Target="../theme/theme2.xml"/><Relationship Id="rId20" Type="http://schemas.openxmlformats.org/officeDocument/2006/relationships/slideLayout" Target="../slideLayouts/slideLayout76.xml"/><Relationship Id="rId41"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 id="2147483717" r:id="rId29"/>
    <p:sldLayoutId id="2147483718" r:id="rId30"/>
    <p:sldLayoutId id="2147483661" r:id="rId31"/>
    <p:sldLayoutId id="2147483663" r:id="rId32"/>
    <p:sldLayoutId id="2147483664" r:id="rId33"/>
    <p:sldLayoutId id="2147483665" r:id="rId34"/>
    <p:sldLayoutId id="2147483666" r:id="rId35"/>
    <p:sldLayoutId id="2147483667" r:id="rId36"/>
    <p:sldLayoutId id="2147483668" r:id="rId37"/>
    <p:sldLayoutId id="2147483669" r:id="rId38"/>
    <p:sldLayoutId id="2147483670" r:id="rId39"/>
    <p:sldLayoutId id="2147483767" r:id="rId40"/>
    <p:sldLayoutId id="2147483672" r:id="rId41"/>
    <p:sldLayoutId id="2147483673" r:id="rId42"/>
    <p:sldLayoutId id="2147483674" r:id="rId43"/>
    <p:sldLayoutId id="2147483675" r:id="rId44"/>
    <p:sldLayoutId id="2147483676" r:id="rId45"/>
    <p:sldLayoutId id="2147483677" r:id="rId46"/>
    <p:sldLayoutId id="2147483678" r:id="rId47"/>
    <p:sldLayoutId id="2147483679" r:id="rId48"/>
    <p:sldLayoutId id="2147483680" r:id="rId49"/>
    <p:sldLayoutId id="2147483681" r:id="rId50"/>
    <p:sldLayoutId id="2147483682" r:id="rId51"/>
    <p:sldLayoutId id="2147483683" r:id="rId52"/>
    <p:sldLayoutId id="2147483684" r:id="rId53"/>
    <p:sldLayoutId id="2147483685" r:id="rId54"/>
    <p:sldLayoutId id="2147483686" r:id="rId55"/>
    <p:sldLayoutId id="2147483687" r:id="rId56"/>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userDrawn="1"/>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71490066"/>
      </p:ext>
    </p:extLst>
  </p:cSld>
  <p:clrMap bg1="lt1" tx1="dk1" bg2="lt2" tx2="dk2" accent1="accent1" accent2="accent2" accent3="accent3" accent4="accent4" accent5="accent5" accent6="accent6" hlink="hlink" folHlink="folHlink"/>
  <p:sldLayoutIdLst>
    <p:sldLayoutId id="2147483671" r:id="rId1"/>
    <p:sldLayoutId id="2147483723" r:id="rId2"/>
    <p:sldLayoutId id="2147483724" r:id="rId3"/>
    <p:sldLayoutId id="2147483725" r:id="rId4"/>
    <p:sldLayoutId id="2147483726" r:id="rId5"/>
    <p:sldLayoutId id="2147483727" r:id="rId6"/>
    <p:sldLayoutId id="2147483728" r:id="rId7"/>
    <p:sldLayoutId id="2147483729" r:id="rId8"/>
    <p:sldLayoutId id="2147483730" r:id="rId9"/>
    <p:sldLayoutId id="2147483731" r:id="rId10"/>
    <p:sldLayoutId id="2147483732" r:id="rId11"/>
    <p:sldLayoutId id="2147483733" r:id="rId12"/>
    <p:sldLayoutId id="2147483734" r:id="rId13"/>
    <p:sldLayoutId id="2147483735" r:id="rId14"/>
    <p:sldLayoutId id="2147483736" r:id="rId15"/>
    <p:sldLayoutId id="2147483737" r:id="rId16"/>
    <p:sldLayoutId id="2147483738" r:id="rId17"/>
    <p:sldLayoutId id="2147483739" r:id="rId18"/>
    <p:sldLayoutId id="2147483740" r:id="rId19"/>
    <p:sldLayoutId id="2147483741" r:id="rId20"/>
    <p:sldLayoutId id="2147483742" r:id="rId21"/>
    <p:sldLayoutId id="2147483743" r:id="rId22"/>
    <p:sldLayoutId id="2147483744" r:id="rId23"/>
    <p:sldLayoutId id="2147483745" r:id="rId24"/>
    <p:sldLayoutId id="2147483746" r:id="rId25"/>
    <p:sldLayoutId id="2147483747" r:id="rId26"/>
    <p:sldLayoutId id="2147483748" r:id="rId27"/>
    <p:sldLayoutId id="2147483749" r:id="rId28"/>
    <p:sldLayoutId id="2147483750" r:id="rId29"/>
    <p:sldLayoutId id="2147483751" r:id="rId30"/>
    <p:sldLayoutId id="2147483752" r:id="rId31"/>
    <p:sldLayoutId id="2147483753" r:id="rId32"/>
    <p:sldLayoutId id="2147483754" r:id="rId33"/>
    <p:sldLayoutId id="2147483755" r:id="rId34"/>
    <p:sldLayoutId id="2147483756" r:id="rId35"/>
    <p:sldLayoutId id="2147483757" r:id="rId36"/>
    <p:sldLayoutId id="2147483758" r:id="rId37"/>
    <p:sldLayoutId id="2147483759" r:id="rId38"/>
    <p:sldLayoutId id="2147483760" r:id="rId39"/>
    <p:sldLayoutId id="2147483761" r:id="rId40"/>
    <p:sldLayoutId id="2147483762" r:id="rId41"/>
    <p:sldLayoutId id="2147483763" r:id="rId42"/>
    <p:sldLayoutId id="2147483764" r:id="rId43"/>
    <p:sldLayoutId id="2147483765" r:id="rId44"/>
    <p:sldLayoutId id="2147483766" r:id="rId45"/>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1.png"/><Relationship Id="rId7" Type="http://schemas.openxmlformats.org/officeDocument/2006/relationships/image" Target="../media/image125.svg"/><Relationship Id="rId2" Type="http://schemas.openxmlformats.org/officeDocument/2006/relationships/notesSlide" Target="../notesSlides/notesSlide7.xml"/><Relationship Id="rId1" Type="http://schemas.openxmlformats.org/officeDocument/2006/relationships/slideLayout" Target="../slideLayouts/slideLayout1.xml"/><Relationship Id="rId6" Type="http://schemas.openxmlformats.org/officeDocument/2006/relationships/image" Target="../media/image124.png"/><Relationship Id="rId5" Type="http://schemas.openxmlformats.org/officeDocument/2006/relationships/image" Target="../media/image123.svg"/><Relationship Id="rId4" Type="http://schemas.openxmlformats.org/officeDocument/2006/relationships/image" Target="../media/image122.png"/></Relationships>
</file>

<file path=ppt/slides/_rels/slide11.xml.rels><?xml version="1.0" encoding="UTF-8" standalone="yes"?>
<Relationships xmlns="http://schemas.openxmlformats.org/package/2006/relationships"><Relationship Id="rId8" Type="http://schemas.openxmlformats.org/officeDocument/2006/relationships/hyperlink" Target="https://www.forconstructionpros.com/equipment/article/21591063/2021-contractors-top-50-new-products-50-ways-to-build-the-future-of-your-business" TargetMode="External"/><Relationship Id="rId13" Type="http://schemas.openxmlformats.org/officeDocument/2006/relationships/image" Target="../media/image130.png"/><Relationship Id="rId18" Type="http://schemas.openxmlformats.org/officeDocument/2006/relationships/image" Target="../media/image135.png"/><Relationship Id="rId3" Type="http://schemas.openxmlformats.org/officeDocument/2006/relationships/image" Target="../media/image127.png"/><Relationship Id="rId7" Type="http://schemas.openxmlformats.org/officeDocument/2006/relationships/hyperlink" Target="https://www.forconstructionpros.com/rental/article/21563131/rental-announces-the-2021-editors-choice-awards" TargetMode="External"/><Relationship Id="rId12" Type="http://schemas.openxmlformats.org/officeDocument/2006/relationships/image" Target="../media/image129.jpeg"/><Relationship Id="rId17" Type="http://schemas.openxmlformats.org/officeDocument/2006/relationships/image" Target="../media/image134.jpeg"/><Relationship Id="rId2" Type="http://schemas.openxmlformats.org/officeDocument/2006/relationships/image" Target="../media/image126.jpeg"/><Relationship Id="rId16" Type="http://schemas.openxmlformats.org/officeDocument/2006/relationships/image" Target="../media/image133.jpeg"/><Relationship Id="rId1" Type="http://schemas.openxmlformats.org/officeDocument/2006/relationships/slideLayout" Target="../slideLayouts/slideLayout1.xml"/><Relationship Id="rId6" Type="http://schemas.openxmlformats.org/officeDocument/2006/relationships/hyperlink" Target="https://www.constructionequipment.com/products/top-100/2021#Lifting&amp;MaterialHandling" TargetMode="External"/><Relationship Id="rId11" Type="http://schemas.openxmlformats.org/officeDocument/2006/relationships/hyperlink" Target="https://equipmentwatch.com/awards/lowest-cost-of-ownership-awards/" TargetMode="External"/><Relationship Id="rId5" Type="http://schemas.openxmlformats.org/officeDocument/2006/relationships/hyperlink" Target="https://www.mydigitalpublication.com/publication/?m=59309&amp;i=727062&amp;view=articleBrowser&amp;article_id=4149636&amp;ver=html5" TargetMode="External"/><Relationship Id="rId15" Type="http://schemas.openxmlformats.org/officeDocument/2006/relationships/image" Target="../media/image132.jpeg"/><Relationship Id="rId10" Type="http://schemas.openxmlformats.org/officeDocument/2006/relationships/hyperlink" Target="https://equipmentwatch.com/awards/highest-retained-value-awards/" TargetMode="External"/><Relationship Id="rId4" Type="http://schemas.openxmlformats.org/officeDocument/2006/relationships/image" Target="../media/image128.svg"/><Relationship Id="rId9" Type="http://schemas.openxmlformats.org/officeDocument/2006/relationships/hyperlink" Target="https://mydigitalpublication.com/publication/?m=13259&amp;i=730597&amp;p=1&amp;ver=html5" TargetMode="External"/><Relationship Id="rId14" Type="http://schemas.openxmlformats.org/officeDocument/2006/relationships/image" Target="../media/image131.png"/></Relationships>
</file>

<file path=ppt/slides/_rels/slide12.xml.rels><?xml version="1.0" encoding="UTF-8" standalone="yes"?>
<Relationships xmlns="http://schemas.openxmlformats.org/package/2006/relationships"><Relationship Id="rId8" Type="http://schemas.openxmlformats.org/officeDocument/2006/relationships/hyperlink" Target="https://www.forconstructionpros.com/rental/article/22458466/2022-rental-editors-choice-awards" TargetMode="External"/><Relationship Id="rId13" Type="http://schemas.openxmlformats.org/officeDocument/2006/relationships/image" Target="../media/image138.png"/><Relationship Id="rId18" Type="http://schemas.openxmlformats.org/officeDocument/2006/relationships/image" Target="../media/image143.png"/><Relationship Id="rId3" Type="http://schemas.openxmlformats.org/officeDocument/2006/relationships/hyperlink" Target="https://mp.weixin.qq.com/s/jRxw0_s5QuI8xo2hwNpI5g" TargetMode="External"/><Relationship Id="rId21" Type="http://schemas.openxmlformats.org/officeDocument/2006/relationships/image" Target="../media/image146.png"/><Relationship Id="rId7" Type="http://schemas.openxmlformats.org/officeDocument/2006/relationships/hyperlink" Target="https://premios.potenciahoy.es/ganadores" TargetMode="External"/><Relationship Id="rId12" Type="http://schemas.openxmlformats.org/officeDocument/2006/relationships/image" Target="../media/image137.png"/><Relationship Id="rId17" Type="http://schemas.openxmlformats.org/officeDocument/2006/relationships/image" Target="../media/image142.png"/><Relationship Id="rId2" Type="http://schemas.openxmlformats.org/officeDocument/2006/relationships/hyperlink" Target="https://mp.weixin.qq.com/s/7vLUiFwBnYdPZsMo3rgEaQ" TargetMode="External"/><Relationship Id="rId16" Type="http://schemas.openxmlformats.org/officeDocument/2006/relationships/image" Target="../media/image141.png"/><Relationship Id="rId20" Type="http://schemas.openxmlformats.org/officeDocument/2006/relationships/image" Target="../media/image145.png"/><Relationship Id="rId1" Type="http://schemas.openxmlformats.org/officeDocument/2006/relationships/slideLayout" Target="../slideLayouts/slideLayout1.xml"/><Relationship Id="rId6" Type="http://schemas.openxmlformats.org/officeDocument/2006/relationships/hyperlink" Target="https://www.rermag.com/innovative-product-awards/media-gallery/21243768/innovative-product-awards-genie-s80-telescopic-boom-lift" TargetMode="External"/><Relationship Id="rId11" Type="http://schemas.openxmlformats.org/officeDocument/2006/relationships/image" Target="../media/image136.png"/><Relationship Id="rId5" Type="http://schemas.openxmlformats.org/officeDocument/2006/relationships/hyperlink" Target="https://www.nl.gob.mx/distintivotre" TargetMode="External"/><Relationship Id="rId15" Type="http://schemas.openxmlformats.org/officeDocument/2006/relationships/image" Target="../media/image140.png"/><Relationship Id="rId10" Type="http://schemas.openxmlformats.org/officeDocument/2006/relationships/hyperlink" Target="https://www.aem.org/news/hall-of-fame-inducts-genies-sherman-ward-bud-bushnell" TargetMode="External"/><Relationship Id="rId19" Type="http://schemas.openxmlformats.org/officeDocument/2006/relationships/image" Target="../media/image144.png"/><Relationship Id="rId4" Type="http://schemas.openxmlformats.org/officeDocument/2006/relationships/hyperlink" Target="https://www.roadsbridges.com/awards/contractors-choice-awards/article/21437471/2022-contractors-choices-awards-winners" TargetMode="External"/><Relationship Id="rId9" Type="http://schemas.openxmlformats.org/officeDocument/2006/relationships/hyperlink" Target="https://compactequip.com/aerial-lifts/innovative-iron-awards-genie-gs-e-drive-lithium-ion-scissors/" TargetMode="External"/><Relationship Id="rId14" Type="http://schemas.openxmlformats.org/officeDocument/2006/relationships/image" Target="../media/image139.png"/><Relationship Id="rId22" Type="http://schemas.openxmlformats.org/officeDocument/2006/relationships/image" Target="../media/image147.png"/></Relationships>
</file>

<file path=ppt/slides/_rels/slide13.xml.rels><?xml version="1.0" encoding="UTF-8" standalone="yes"?>
<Relationships xmlns="http://schemas.openxmlformats.org/package/2006/relationships"><Relationship Id="rId8" Type="http://schemas.openxmlformats.org/officeDocument/2006/relationships/image" Target="../media/image153.svg"/><Relationship Id="rId13" Type="http://schemas.openxmlformats.org/officeDocument/2006/relationships/image" Target="../media/image158.png"/><Relationship Id="rId18" Type="http://schemas.openxmlformats.org/officeDocument/2006/relationships/image" Target="../media/image163.svg"/><Relationship Id="rId3" Type="http://schemas.openxmlformats.org/officeDocument/2006/relationships/image" Target="../media/image148.png"/><Relationship Id="rId7" Type="http://schemas.openxmlformats.org/officeDocument/2006/relationships/image" Target="../media/image152.png"/><Relationship Id="rId12" Type="http://schemas.openxmlformats.org/officeDocument/2006/relationships/image" Target="../media/image157.svg"/><Relationship Id="rId17" Type="http://schemas.openxmlformats.org/officeDocument/2006/relationships/image" Target="../media/image162.png"/><Relationship Id="rId2" Type="http://schemas.openxmlformats.org/officeDocument/2006/relationships/notesSlide" Target="../notesSlides/notesSlide8.xml"/><Relationship Id="rId16" Type="http://schemas.openxmlformats.org/officeDocument/2006/relationships/image" Target="../media/image161.svg"/><Relationship Id="rId1" Type="http://schemas.openxmlformats.org/officeDocument/2006/relationships/slideLayout" Target="../slideLayouts/slideLayout58.xml"/><Relationship Id="rId6" Type="http://schemas.openxmlformats.org/officeDocument/2006/relationships/image" Target="../media/image151.svg"/><Relationship Id="rId11" Type="http://schemas.openxmlformats.org/officeDocument/2006/relationships/image" Target="../media/image156.png"/><Relationship Id="rId5" Type="http://schemas.openxmlformats.org/officeDocument/2006/relationships/image" Target="../media/image150.png"/><Relationship Id="rId15" Type="http://schemas.openxmlformats.org/officeDocument/2006/relationships/image" Target="../media/image160.png"/><Relationship Id="rId10" Type="http://schemas.openxmlformats.org/officeDocument/2006/relationships/image" Target="../media/image155.svg"/><Relationship Id="rId4" Type="http://schemas.openxmlformats.org/officeDocument/2006/relationships/image" Target="../media/image149.svg"/><Relationship Id="rId9" Type="http://schemas.openxmlformats.org/officeDocument/2006/relationships/image" Target="../media/image154.png"/><Relationship Id="rId14" Type="http://schemas.openxmlformats.org/officeDocument/2006/relationships/image" Target="../media/image159.sv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166.jpeg"/><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image" Target="../media/image60.emf"/><Relationship Id="rId5" Type="http://schemas.openxmlformats.org/officeDocument/2006/relationships/oleObject" Target="../embeddings/oleObject4.bin"/><Relationship Id="rId4" Type="http://schemas.openxmlformats.org/officeDocument/2006/relationships/notesSlide" Target="../notesSlides/notesSlide10.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65.jpeg"/><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60.emf"/><Relationship Id="rId5" Type="http://schemas.openxmlformats.org/officeDocument/2006/relationships/oleObject" Target="../embeddings/oleObject5.bin"/><Relationship Id="rId4" Type="http://schemas.openxmlformats.org/officeDocument/2006/relationships/notesSlide" Target="../notesSlides/notesSlide11.xml"/></Relationships>
</file>

<file path=ppt/slides/_rels/slide1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2.xml"/><Relationship Id="rId1" Type="http://schemas.openxmlformats.org/officeDocument/2006/relationships/tags" Target="../tags/tag11.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6.bin"/><Relationship Id="rId10" Type="http://schemas.openxmlformats.org/officeDocument/2006/relationships/image" Target="../media/image169.emf"/><Relationship Id="rId4" Type="http://schemas.openxmlformats.org/officeDocument/2006/relationships/notesSlide" Target="../notesSlides/notesSlide13.xml"/><Relationship Id="rId9" Type="http://schemas.openxmlformats.org/officeDocument/2006/relationships/image" Target="../media/image168.emf"/></Relationships>
</file>

<file path=ppt/slides/_rels/slide19.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7.bin"/><Relationship Id="rId10" Type="http://schemas.openxmlformats.org/officeDocument/2006/relationships/image" Target="../media/image169.emf"/><Relationship Id="rId4" Type="http://schemas.openxmlformats.org/officeDocument/2006/relationships/notesSlide" Target="../notesSlides/notesSlide14.xml"/><Relationship Id="rId9" Type="http://schemas.openxmlformats.org/officeDocument/2006/relationships/image" Target="../media/image168.emf"/></Relationships>
</file>

<file path=ppt/slides/_rels/slide2.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8.bin"/><Relationship Id="rId10" Type="http://schemas.openxmlformats.org/officeDocument/2006/relationships/image" Target="../media/image169.emf"/><Relationship Id="rId4" Type="http://schemas.openxmlformats.org/officeDocument/2006/relationships/notesSlide" Target="../notesSlides/notesSlide15.xml"/><Relationship Id="rId9" Type="http://schemas.openxmlformats.org/officeDocument/2006/relationships/image" Target="../media/image168.emf"/></Relationships>
</file>

<file path=ppt/slides/_rels/slide21.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9.bin"/><Relationship Id="rId10" Type="http://schemas.openxmlformats.org/officeDocument/2006/relationships/image" Target="../media/image169.emf"/><Relationship Id="rId4" Type="http://schemas.openxmlformats.org/officeDocument/2006/relationships/notesSlide" Target="../notesSlides/notesSlide16.xml"/><Relationship Id="rId9" Type="http://schemas.openxmlformats.org/officeDocument/2006/relationships/image" Target="../media/image168.emf"/></Relationships>
</file>

<file path=ppt/slides/_rels/slide22.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10.bin"/><Relationship Id="rId10" Type="http://schemas.openxmlformats.org/officeDocument/2006/relationships/image" Target="../media/image169.emf"/><Relationship Id="rId4" Type="http://schemas.openxmlformats.org/officeDocument/2006/relationships/notesSlide" Target="../notesSlides/notesSlide17.xml"/><Relationship Id="rId9" Type="http://schemas.openxmlformats.org/officeDocument/2006/relationships/image" Target="../media/image168.emf"/></Relationships>
</file>

<file path=ppt/slides/_rels/slide23.xml.rels><?xml version="1.0" encoding="UTF-8" standalone="yes"?>
<Relationships xmlns="http://schemas.openxmlformats.org/package/2006/relationships"><Relationship Id="rId8" Type="http://schemas.openxmlformats.org/officeDocument/2006/relationships/image" Target="../media/image167.sv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59.svg"/><Relationship Id="rId2" Type="http://schemas.openxmlformats.org/officeDocument/2006/relationships/tags" Target="../tags/tag22.xml"/><Relationship Id="rId1" Type="http://schemas.openxmlformats.org/officeDocument/2006/relationships/tags" Target="../tags/tag21.xml"/><Relationship Id="rId6" Type="http://schemas.openxmlformats.org/officeDocument/2006/relationships/image" Target="../media/image60.emf"/><Relationship Id="rId11" Type="http://schemas.openxmlformats.org/officeDocument/2006/relationships/image" Target="../media/image58.png"/><Relationship Id="rId5" Type="http://schemas.openxmlformats.org/officeDocument/2006/relationships/oleObject" Target="../embeddings/oleObject11.bin"/><Relationship Id="rId10" Type="http://schemas.openxmlformats.org/officeDocument/2006/relationships/image" Target="../media/image169.emf"/><Relationship Id="rId4" Type="http://schemas.openxmlformats.org/officeDocument/2006/relationships/notesSlide" Target="../notesSlides/notesSlide18.xml"/><Relationship Id="rId9" Type="http://schemas.openxmlformats.org/officeDocument/2006/relationships/image" Target="../media/image168.emf"/></Relationships>
</file>

<file path=ppt/slides/_rels/slide24.xml.rels><?xml version="1.0" encoding="UTF-8" standalone="yes"?>
<Relationships xmlns="http://schemas.openxmlformats.org/package/2006/relationships"><Relationship Id="rId8" Type="http://schemas.openxmlformats.org/officeDocument/2006/relationships/image" Target="../media/image168.emf"/><Relationship Id="rId3" Type="http://schemas.openxmlformats.org/officeDocument/2006/relationships/slideLayout" Target="../slideLayouts/slideLayout1.xml"/><Relationship Id="rId7" Type="http://schemas.openxmlformats.org/officeDocument/2006/relationships/image" Target="../media/image60.emf"/><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oleObject" Target="../embeddings/oleObject12.bin"/><Relationship Id="rId11" Type="http://schemas.openxmlformats.org/officeDocument/2006/relationships/image" Target="../media/image59.svg"/><Relationship Id="rId5" Type="http://schemas.openxmlformats.org/officeDocument/2006/relationships/image" Target="../media/image170.png"/><Relationship Id="rId10" Type="http://schemas.openxmlformats.org/officeDocument/2006/relationships/image" Target="../media/image58.png"/><Relationship Id="rId4" Type="http://schemas.openxmlformats.org/officeDocument/2006/relationships/notesSlide" Target="../notesSlides/notesSlide19.xml"/><Relationship Id="rId9" Type="http://schemas.openxmlformats.org/officeDocument/2006/relationships/image" Target="../media/image169.emf"/></Relationships>
</file>

<file path=ppt/slides/_rels/slide25.xml.rels><?xml version="1.0" encoding="UTF-8" standalone="yes"?>
<Relationships xmlns="http://schemas.openxmlformats.org/package/2006/relationships"><Relationship Id="rId8" Type="http://schemas.openxmlformats.org/officeDocument/2006/relationships/image" Target="../media/image58.png"/><Relationship Id="rId3" Type="http://schemas.openxmlformats.org/officeDocument/2006/relationships/slideLayout" Target="../slideLayouts/slideLayout1.xml"/><Relationship Id="rId7" Type="http://schemas.openxmlformats.org/officeDocument/2006/relationships/image" Target="../media/image60.emf"/><Relationship Id="rId2" Type="http://schemas.openxmlformats.org/officeDocument/2006/relationships/tags" Target="../tags/tag26.xml"/><Relationship Id="rId1" Type="http://schemas.openxmlformats.org/officeDocument/2006/relationships/tags" Target="../tags/tag25.xml"/><Relationship Id="rId6" Type="http://schemas.openxmlformats.org/officeDocument/2006/relationships/oleObject" Target="../embeddings/oleObject13.bin"/><Relationship Id="rId5" Type="http://schemas.openxmlformats.org/officeDocument/2006/relationships/image" Target="../media/image170.png"/><Relationship Id="rId4" Type="http://schemas.openxmlformats.org/officeDocument/2006/relationships/notesSlide" Target="../notesSlides/notesSlide20.xml"/><Relationship Id="rId9" Type="http://schemas.openxmlformats.org/officeDocument/2006/relationships/image" Target="../media/image59.svg"/></Relationships>
</file>

<file path=ppt/slides/_rels/slide26.xml.rels><?xml version="1.0" encoding="UTF-8" standalone="yes"?>
<Relationships xmlns="http://schemas.openxmlformats.org/package/2006/relationships"><Relationship Id="rId8" Type="http://schemas.openxmlformats.org/officeDocument/2006/relationships/image" Target="../media/image172.png"/><Relationship Id="rId13" Type="http://schemas.openxmlformats.org/officeDocument/2006/relationships/image" Target="../media/image177.svg"/><Relationship Id="rId3" Type="http://schemas.openxmlformats.org/officeDocument/2006/relationships/slideLayout" Target="../slideLayouts/slideLayout1.xml"/><Relationship Id="rId7" Type="http://schemas.openxmlformats.org/officeDocument/2006/relationships/image" Target="../media/image60.emf"/><Relationship Id="rId12" Type="http://schemas.openxmlformats.org/officeDocument/2006/relationships/image" Target="../media/image176.png"/><Relationship Id="rId2" Type="http://schemas.openxmlformats.org/officeDocument/2006/relationships/tags" Target="../tags/tag28.xml"/><Relationship Id="rId1" Type="http://schemas.openxmlformats.org/officeDocument/2006/relationships/tags" Target="../tags/tag27.xml"/><Relationship Id="rId6" Type="http://schemas.openxmlformats.org/officeDocument/2006/relationships/oleObject" Target="../embeddings/oleObject14.bin"/><Relationship Id="rId11" Type="http://schemas.openxmlformats.org/officeDocument/2006/relationships/image" Target="../media/image175.svg"/><Relationship Id="rId5" Type="http://schemas.openxmlformats.org/officeDocument/2006/relationships/image" Target="../media/image171.jpeg"/><Relationship Id="rId15" Type="http://schemas.openxmlformats.org/officeDocument/2006/relationships/image" Target="../media/image59.svg"/><Relationship Id="rId10" Type="http://schemas.openxmlformats.org/officeDocument/2006/relationships/image" Target="../media/image174.png"/><Relationship Id="rId4" Type="http://schemas.openxmlformats.org/officeDocument/2006/relationships/notesSlide" Target="../notesSlides/notesSlide21.xml"/><Relationship Id="rId9" Type="http://schemas.openxmlformats.org/officeDocument/2006/relationships/image" Target="../media/image173.svg"/><Relationship Id="rId14" Type="http://schemas.openxmlformats.org/officeDocument/2006/relationships/image" Target="../media/image58.png"/></Relationships>
</file>

<file path=ppt/slides/_rels/slide27.xml.rels><?xml version="1.0" encoding="UTF-8" standalone="yes"?>
<Relationships xmlns="http://schemas.openxmlformats.org/package/2006/relationships"><Relationship Id="rId8" Type="http://schemas.openxmlformats.org/officeDocument/2006/relationships/image" Target="../media/image60.emf"/><Relationship Id="rId3" Type="http://schemas.openxmlformats.org/officeDocument/2006/relationships/slideLayout" Target="../slideLayouts/slideLayout1.xml"/><Relationship Id="rId7" Type="http://schemas.openxmlformats.org/officeDocument/2006/relationships/oleObject" Target="../embeddings/oleObject15.bin"/><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image" Target="../media/image179.svg"/><Relationship Id="rId11" Type="http://schemas.openxmlformats.org/officeDocument/2006/relationships/image" Target="../media/image59.svg"/><Relationship Id="rId5" Type="http://schemas.openxmlformats.org/officeDocument/2006/relationships/image" Target="../media/image178.png"/><Relationship Id="rId10" Type="http://schemas.openxmlformats.org/officeDocument/2006/relationships/image" Target="../media/image58.png"/><Relationship Id="rId4" Type="http://schemas.openxmlformats.org/officeDocument/2006/relationships/notesSlide" Target="../notesSlides/notesSlide22.xml"/><Relationship Id="rId9" Type="http://schemas.openxmlformats.org/officeDocument/2006/relationships/image" Target="../media/image180.png"/></Relationships>
</file>

<file path=ppt/slides/_rels/slide28.xml.rels><?xml version="1.0" encoding="UTF-8" standalone="yes"?>
<Relationships xmlns="http://schemas.openxmlformats.org/package/2006/relationships"><Relationship Id="rId8" Type="http://schemas.openxmlformats.org/officeDocument/2006/relationships/image" Target="../media/image182.svg"/><Relationship Id="rId13" Type="http://schemas.openxmlformats.org/officeDocument/2006/relationships/image" Target="../media/image187.png"/><Relationship Id="rId18" Type="http://schemas.openxmlformats.org/officeDocument/2006/relationships/image" Target="../media/image192.svg"/><Relationship Id="rId3" Type="http://schemas.openxmlformats.org/officeDocument/2006/relationships/slideLayout" Target="../slideLayouts/slideLayout1.xml"/><Relationship Id="rId7" Type="http://schemas.openxmlformats.org/officeDocument/2006/relationships/image" Target="../media/image181.png"/><Relationship Id="rId12" Type="http://schemas.openxmlformats.org/officeDocument/2006/relationships/image" Target="../media/image186.svg"/><Relationship Id="rId17" Type="http://schemas.openxmlformats.org/officeDocument/2006/relationships/image" Target="../media/image191.png"/><Relationship Id="rId2" Type="http://schemas.openxmlformats.org/officeDocument/2006/relationships/tags" Target="../tags/tag32.xml"/><Relationship Id="rId16" Type="http://schemas.openxmlformats.org/officeDocument/2006/relationships/image" Target="../media/image190.svg"/><Relationship Id="rId1" Type="http://schemas.openxmlformats.org/officeDocument/2006/relationships/tags" Target="../tags/tag31.xml"/><Relationship Id="rId6" Type="http://schemas.openxmlformats.org/officeDocument/2006/relationships/image" Target="../media/image60.emf"/><Relationship Id="rId11" Type="http://schemas.openxmlformats.org/officeDocument/2006/relationships/image" Target="../media/image185.png"/><Relationship Id="rId5" Type="http://schemas.openxmlformats.org/officeDocument/2006/relationships/oleObject" Target="../embeddings/oleObject16.bin"/><Relationship Id="rId15" Type="http://schemas.openxmlformats.org/officeDocument/2006/relationships/image" Target="../media/image189.png"/><Relationship Id="rId10" Type="http://schemas.openxmlformats.org/officeDocument/2006/relationships/image" Target="../media/image184.svg"/><Relationship Id="rId19" Type="http://schemas.openxmlformats.org/officeDocument/2006/relationships/image" Target="../media/image65.jpeg"/><Relationship Id="rId4" Type="http://schemas.openxmlformats.org/officeDocument/2006/relationships/notesSlide" Target="../notesSlides/notesSlide23.xml"/><Relationship Id="rId9" Type="http://schemas.openxmlformats.org/officeDocument/2006/relationships/image" Target="../media/image183.png"/><Relationship Id="rId14" Type="http://schemas.openxmlformats.org/officeDocument/2006/relationships/image" Target="../media/image188.svg"/></Relationships>
</file>

<file path=ppt/slides/_rels/slide29.xml.rels><?xml version="1.0" encoding="UTF-8" standalone="yes"?>
<Relationships xmlns="http://schemas.openxmlformats.org/package/2006/relationships"><Relationship Id="rId8" Type="http://schemas.openxmlformats.org/officeDocument/2006/relationships/image" Target="../media/image196.svg"/><Relationship Id="rId13" Type="http://schemas.openxmlformats.org/officeDocument/2006/relationships/oleObject" Target="../embeddings/oleObject17.bin"/><Relationship Id="rId3" Type="http://schemas.openxmlformats.org/officeDocument/2006/relationships/slideLayout" Target="../slideLayouts/slideLayout1.xml"/><Relationship Id="rId7" Type="http://schemas.openxmlformats.org/officeDocument/2006/relationships/image" Target="../media/image195.png"/><Relationship Id="rId12" Type="http://schemas.openxmlformats.org/officeDocument/2006/relationships/image" Target="../media/image200.svg"/><Relationship Id="rId2" Type="http://schemas.openxmlformats.org/officeDocument/2006/relationships/tags" Target="../tags/tag34.xml"/><Relationship Id="rId16" Type="http://schemas.openxmlformats.org/officeDocument/2006/relationships/image" Target="../media/image65.jpeg"/><Relationship Id="rId1" Type="http://schemas.openxmlformats.org/officeDocument/2006/relationships/tags" Target="../tags/tag33.xml"/><Relationship Id="rId6" Type="http://schemas.openxmlformats.org/officeDocument/2006/relationships/image" Target="../media/image194.svg"/><Relationship Id="rId11" Type="http://schemas.openxmlformats.org/officeDocument/2006/relationships/image" Target="../media/image199.png"/><Relationship Id="rId5" Type="http://schemas.openxmlformats.org/officeDocument/2006/relationships/image" Target="../media/image193.png"/><Relationship Id="rId15" Type="http://schemas.openxmlformats.org/officeDocument/2006/relationships/image" Target="../media/image201.jpeg"/><Relationship Id="rId10" Type="http://schemas.openxmlformats.org/officeDocument/2006/relationships/image" Target="../media/image198.svg"/><Relationship Id="rId4" Type="http://schemas.openxmlformats.org/officeDocument/2006/relationships/notesSlide" Target="../notesSlides/notesSlide24.xml"/><Relationship Id="rId9" Type="http://schemas.openxmlformats.org/officeDocument/2006/relationships/image" Target="../media/image197.png"/><Relationship Id="rId14" Type="http://schemas.openxmlformats.org/officeDocument/2006/relationships/image" Target="../media/image60.e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8" Type="http://schemas.openxmlformats.org/officeDocument/2006/relationships/image" Target="../media/image203.svg"/><Relationship Id="rId13" Type="http://schemas.openxmlformats.org/officeDocument/2006/relationships/image" Target="../media/image208.png"/><Relationship Id="rId3" Type="http://schemas.openxmlformats.org/officeDocument/2006/relationships/slideLayout" Target="../slideLayouts/slideLayout1.xml"/><Relationship Id="rId7" Type="http://schemas.openxmlformats.org/officeDocument/2006/relationships/image" Target="../media/image202.png"/><Relationship Id="rId12" Type="http://schemas.openxmlformats.org/officeDocument/2006/relationships/image" Target="../media/image207.svg"/><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image" Target="../media/image60.emf"/><Relationship Id="rId11" Type="http://schemas.openxmlformats.org/officeDocument/2006/relationships/image" Target="../media/image206.png"/><Relationship Id="rId5" Type="http://schemas.openxmlformats.org/officeDocument/2006/relationships/oleObject" Target="../embeddings/oleObject18.bin"/><Relationship Id="rId15" Type="http://schemas.openxmlformats.org/officeDocument/2006/relationships/image" Target="../media/image65.jpeg"/><Relationship Id="rId10" Type="http://schemas.openxmlformats.org/officeDocument/2006/relationships/image" Target="../media/image205.svg"/><Relationship Id="rId4" Type="http://schemas.openxmlformats.org/officeDocument/2006/relationships/notesSlide" Target="../notesSlides/notesSlide25.xml"/><Relationship Id="rId9" Type="http://schemas.openxmlformats.org/officeDocument/2006/relationships/image" Target="../media/image204.png"/><Relationship Id="rId14" Type="http://schemas.openxmlformats.org/officeDocument/2006/relationships/image" Target="../media/image209.svg"/></Relationships>
</file>

<file path=ppt/slides/_rels/slide31.xml.rels><?xml version="1.0" encoding="UTF-8" standalone="yes"?>
<Relationships xmlns="http://schemas.openxmlformats.org/package/2006/relationships"><Relationship Id="rId8" Type="http://schemas.openxmlformats.org/officeDocument/2006/relationships/image" Target="../media/image216.png"/><Relationship Id="rId3" Type="http://schemas.openxmlformats.org/officeDocument/2006/relationships/image" Target="../media/image211.svg"/><Relationship Id="rId7" Type="http://schemas.openxmlformats.org/officeDocument/2006/relationships/image" Target="../media/image215.svg"/><Relationship Id="rId12" Type="http://schemas.openxmlformats.org/officeDocument/2006/relationships/image" Target="../media/image220.png"/><Relationship Id="rId2" Type="http://schemas.openxmlformats.org/officeDocument/2006/relationships/image" Target="../media/image210.png"/><Relationship Id="rId1" Type="http://schemas.openxmlformats.org/officeDocument/2006/relationships/slideLayout" Target="../slideLayouts/slideLayout2.xml"/><Relationship Id="rId6" Type="http://schemas.openxmlformats.org/officeDocument/2006/relationships/image" Target="../media/image214.png"/><Relationship Id="rId11" Type="http://schemas.openxmlformats.org/officeDocument/2006/relationships/image" Target="../media/image219.png"/><Relationship Id="rId5" Type="http://schemas.openxmlformats.org/officeDocument/2006/relationships/image" Target="../media/image213.svg"/><Relationship Id="rId10" Type="http://schemas.openxmlformats.org/officeDocument/2006/relationships/image" Target="../media/image218.png"/><Relationship Id="rId4" Type="http://schemas.openxmlformats.org/officeDocument/2006/relationships/image" Target="../media/image212.png"/><Relationship Id="rId9" Type="http://schemas.openxmlformats.org/officeDocument/2006/relationships/image" Target="../media/image217.sv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8" Type="http://schemas.openxmlformats.org/officeDocument/2006/relationships/image" Target="../media/image227.png"/><Relationship Id="rId3" Type="http://schemas.openxmlformats.org/officeDocument/2006/relationships/image" Target="../media/image222.svg"/><Relationship Id="rId7" Type="http://schemas.openxmlformats.org/officeDocument/2006/relationships/image" Target="../media/image226.svg"/><Relationship Id="rId2" Type="http://schemas.openxmlformats.org/officeDocument/2006/relationships/image" Target="../media/image221.png"/><Relationship Id="rId1" Type="http://schemas.openxmlformats.org/officeDocument/2006/relationships/slideLayout" Target="../slideLayouts/slideLayout1.xml"/><Relationship Id="rId6" Type="http://schemas.openxmlformats.org/officeDocument/2006/relationships/image" Target="../media/image225.png"/><Relationship Id="rId11" Type="http://schemas.openxmlformats.org/officeDocument/2006/relationships/image" Target="../media/image230.svg"/><Relationship Id="rId5" Type="http://schemas.openxmlformats.org/officeDocument/2006/relationships/image" Target="../media/image224.svg"/><Relationship Id="rId10" Type="http://schemas.openxmlformats.org/officeDocument/2006/relationships/image" Target="../media/image229.png"/><Relationship Id="rId4" Type="http://schemas.openxmlformats.org/officeDocument/2006/relationships/image" Target="../media/image223.png"/><Relationship Id="rId9" Type="http://schemas.openxmlformats.org/officeDocument/2006/relationships/image" Target="../media/image228.sv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7.xml"/><Relationship Id="rId1" Type="http://schemas.openxmlformats.org/officeDocument/2006/relationships/slideLayout" Target="../slideLayouts/slideLayout1.xml"/><Relationship Id="rId6" Type="http://schemas.openxmlformats.org/officeDocument/2006/relationships/image" Target="../media/image234.svg"/><Relationship Id="rId5" Type="http://schemas.openxmlformats.org/officeDocument/2006/relationships/image" Target="../media/image233.png"/><Relationship Id="rId4" Type="http://schemas.openxmlformats.org/officeDocument/2006/relationships/image" Target="../media/image232.svg"/></Relationships>
</file>

<file path=ppt/slides/_rels/slide36.xml.rels><?xml version="1.0" encoding="UTF-8" standalone="yes"?>
<Relationships xmlns="http://schemas.openxmlformats.org/package/2006/relationships"><Relationship Id="rId8" Type="http://schemas.openxmlformats.org/officeDocument/2006/relationships/image" Target="../media/image238.png"/><Relationship Id="rId3" Type="http://schemas.openxmlformats.org/officeDocument/2006/relationships/image" Target="../media/image235.png"/><Relationship Id="rId7" Type="http://schemas.openxmlformats.org/officeDocument/2006/relationships/image" Target="../media/image237.png"/><Relationship Id="rId2" Type="http://schemas.openxmlformats.org/officeDocument/2006/relationships/notesSlide" Target="../notesSlides/notesSlide28.xml"/><Relationship Id="rId1" Type="http://schemas.openxmlformats.org/officeDocument/2006/relationships/slideLayout" Target="../slideLayouts/slideLayout1.xml"/><Relationship Id="rId6" Type="http://schemas.openxmlformats.org/officeDocument/2006/relationships/image" Target="../media/image236.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39.png"/></Relationships>
</file>

<file path=ppt/slides/_rels/slide3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38.xml.rels><?xml version="1.0" encoding="UTF-8" standalone="yes"?>
<Relationships xmlns="http://schemas.openxmlformats.org/package/2006/relationships"><Relationship Id="rId8" Type="http://schemas.openxmlformats.org/officeDocument/2006/relationships/image" Target="../media/image244.png"/><Relationship Id="rId3" Type="http://schemas.openxmlformats.org/officeDocument/2006/relationships/image" Target="../media/image241.png"/><Relationship Id="rId7" Type="http://schemas.openxmlformats.org/officeDocument/2006/relationships/image" Target="../media/image243.png"/><Relationship Id="rId2" Type="http://schemas.openxmlformats.org/officeDocument/2006/relationships/notesSlide" Target="../notesSlides/notesSlide30.xml"/><Relationship Id="rId1" Type="http://schemas.openxmlformats.org/officeDocument/2006/relationships/slideLayout" Target="../slideLayouts/slideLayout1.xml"/><Relationship Id="rId6" Type="http://schemas.openxmlformats.org/officeDocument/2006/relationships/image" Target="../media/image242.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45.png"/></Relationships>
</file>

<file path=ppt/slides/_rels/slide39.xml.rels><?xml version="1.0" encoding="UTF-8" standalone="yes"?>
<Relationships xmlns="http://schemas.openxmlformats.org/package/2006/relationships"><Relationship Id="rId8" Type="http://schemas.openxmlformats.org/officeDocument/2006/relationships/image" Target="../media/image128.svg"/><Relationship Id="rId3" Type="http://schemas.openxmlformats.org/officeDocument/2006/relationships/image" Target="../media/image246.png"/><Relationship Id="rId7" Type="http://schemas.openxmlformats.org/officeDocument/2006/relationships/image" Target="../media/image127.png"/><Relationship Id="rId2" Type="http://schemas.openxmlformats.org/officeDocument/2006/relationships/notesSlide" Target="../notesSlides/notesSlide31.xml"/><Relationship Id="rId1" Type="http://schemas.openxmlformats.org/officeDocument/2006/relationships/slideLayout" Target="../slideLayouts/slideLayout1.xml"/><Relationship Id="rId6" Type="http://schemas.openxmlformats.org/officeDocument/2006/relationships/image" Target="../media/image248.png"/><Relationship Id="rId5" Type="http://schemas.openxmlformats.org/officeDocument/2006/relationships/image" Target="../media/image247.png"/><Relationship Id="rId4" Type="http://schemas.openxmlformats.org/officeDocument/2006/relationships/image" Target="../media/image236.png"/><Relationship Id="rId9" Type="http://schemas.openxmlformats.org/officeDocument/2006/relationships/image" Target="../media/image249.png"/></Relationships>
</file>

<file path=ppt/slides/_rels/slide4.xml.rels><?xml version="1.0" encoding="UTF-8" standalone="yes"?>
<Relationships xmlns="http://schemas.openxmlformats.org/package/2006/relationships"><Relationship Id="rId3" Type="http://schemas.openxmlformats.org/officeDocument/2006/relationships/image" Target="../media/image55.jpeg"/><Relationship Id="rId7" Type="http://schemas.openxmlformats.org/officeDocument/2006/relationships/image" Target="../media/image59.sv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emf"/></Relationships>
</file>

<file path=ppt/slides/_rels/slide40.xml.rels><?xml version="1.0" encoding="UTF-8" standalone="yes"?>
<Relationships xmlns="http://schemas.openxmlformats.org/package/2006/relationships"><Relationship Id="rId8" Type="http://schemas.openxmlformats.org/officeDocument/2006/relationships/image" Target="../media/image253.png"/><Relationship Id="rId3" Type="http://schemas.openxmlformats.org/officeDocument/2006/relationships/image" Target="../media/image250.png"/><Relationship Id="rId7" Type="http://schemas.openxmlformats.org/officeDocument/2006/relationships/image" Target="../media/image252.png"/><Relationship Id="rId2" Type="http://schemas.openxmlformats.org/officeDocument/2006/relationships/notesSlide" Target="../notesSlides/notesSlide32.xml"/><Relationship Id="rId1" Type="http://schemas.openxmlformats.org/officeDocument/2006/relationships/slideLayout" Target="../slideLayouts/slideLayout1.xml"/><Relationship Id="rId6" Type="http://schemas.openxmlformats.org/officeDocument/2006/relationships/image" Target="../media/image251.pn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254.png"/></Relationships>
</file>

<file path=ppt/slides/_rels/slide41.xml.rels><?xml version="1.0" encoding="UTF-8" standalone="yes"?>
<Relationships xmlns="http://schemas.openxmlformats.org/package/2006/relationships"><Relationship Id="rId13" Type="http://schemas.openxmlformats.org/officeDocument/2006/relationships/image" Target="../media/image265.png"/><Relationship Id="rId18" Type="http://schemas.openxmlformats.org/officeDocument/2006/relationships/image" Target="../media/image270.png"/><Relationship Id="rId26" Type="http://schemas.openxmlformats.org/officeDocument/2006/relationships/hyperlink" Target="mailto:amalija.kopac@terex.com" TargetMode="External"/><Relationship Id="rId3" Type="http://schemas.openxmlformats.org/officeDocument/2006/relationships/image" Target="../media/image255.png"/><Relationship Id="rId21" Type="http://schemas.openxmlformats.org/officeDocument/2006/relationships/image" Target="../media/image273.png"/><Relationship Id="rId34" Type="http://schemas.openxmlformats.org/officeDocument/2006/relationships/image" Target="../media/image283.png"/><Relationship Id="rId7" Type="http://schemas.openxmlformats.org/officeDocument/2006/relationships/image" Target="../media/image259.png"/><Relationship Id="rId12" Type="http://schemas.openxmlformats.org/officeDocument/2006/relationships/image" Target="../media/image264.svg"/><Relationship Id="rId17" Type="http://schemas.openxmlformats.org/officeDocument/2006/relationships/image" Target="../media/image269.svg"/><Relationship Id="rId25" Type="http://schemas.openxmlformats.org/officeDocument/2006/relationships/image" Target="../media/image4.svg"/><Relationship Id="rId33" Type="http://schemas.openxmlformats.org/officeDocument/2006/relationships/image" Target="../media/image282.svg"/><Relationship Id="rId2" Type="http://schemas.openxmlformats.org/officeDocument/2006/relationships/notesSlide" Target="../notesSlides/notesSlide33.xml"/><Relationship Id="rId16" Type="http://schemas.openxmlformats.org/officeDocument/2006/relationships/image" Target="../media/image268.png"/><Relationship Id="rId20" Type="http://schemas.openxmlformats.org/officeDocument/2006/relationships/image" Target="../media/image272.svg"/><Relationship Id="rId29" Type="http://schemas.openxmlformats.org/officeDocument/2006/relationships/image" Target="../media/image278.svg"/><Relationship Id="rId1" Type="http://schemas.openxmlformats.org/officeDocument/2006/relationships/slideLayout" Target="../slideLayouts/slideLayout57.xml"/><Relationship Id="rId6" Type="http://schemas.openxmlformats.org/officeDocument/2006/relationships/image" Target="../media/image258.svg"/><Relationship Id="rId11" Type="http://schemas.openxmlformats.org/officeDocument/2006/relationships/image" Target="../media/image263.png"/><Relationship Id="rId24" Type="http://schemas.openxmlformats.org/officeDocument/2006/relationships/image" Target="../media/image3.png"/><Relationship Id="rId32" Type="http://schemas.openxmlformats.org/officeDocument/2006/relationships/image" Target="../media/image281.png"/><Relationship Id="rId5" Type="http://schemas.openxmlformats.org/officeDocument/2006/relationships/image" Target="../media/image257.png"/><Relationship Id="rId15" Type="http://schemas.openxmlformats.org/officeDocument/2006/relationships/image" Target="../media/image267.png"/><Relationship Id="rId23" Type="http://schemas.openxmlformats.org/officeDocument/2006/relationships/image" Target="../media/image275.svg"/><Relationship Id="rId28" Type="http://schemas.openxmlformats.org/officeDocument/2006/relationships/image" Target="../media/image277.png"/><Relationship Id="rId10" Type="http://schemas.openxmlformats.org/officeDocument/2006/relationships/image" Target="../media/image262.svg"/><Relationship Id="rId19" Type="http://schemas.openxmlformats.org/officeDocument/2006/relationships/image" Target="../media/image271.png"/><Relationship Id="rId31" Type="http://schemas.openxmlformats.org/officeDocument/2006/relationships/image" Target="../media/image280.svg"/><Relationship Id="rId4" Type="http://schemas.openxmlformats.org/officeDocument/2006/relationships/image" Target="../media/image256.svg"/><Relationship Id="rId9" Type="http://schemas.openxmlformats.org/officeDocument/2006/relationships/image" Target="../media/image261.png"/><Relationship Id="rId14" Type="http://schemas.openxmlformats.org/officeDocument/2006/relationships/image" Target="../media/image266.svg"/><Relationship Id="rId22" Type="http://schemas.openxmlformats.org/officeDocument/2006/relationships/image" Target="../media/image274.png"/><Relationship Id="rId27" Type="http://schemas.openxmlformats.org/officeDocument/2006/relationships/image" Target="../media/image276.png"/><Relationship Id="rId30" Type="http://schemas.openxmlformats.org/officeDocument/2006/relationships/image" Target="../media/image279.png"/><Relationship Id="rId35" Type="http://schemas.openxmlformats.org/officeDocument/2006/relationships/image" Target="../media/image284.svg"/><Relationship Id="rId8" Type="http://schemas.openxmlformats.org/officeDocument/2006/relationships/image" Target="../media/image260.svg"/></Relationships>
</file>

<file path=ppt/slides/_rels/slide42.xml.rels><?xml version="1.0" encoding="UTF-8" standalone="yes"?>
<Relationships xmlns="http://schemas.openxmlformats.org/package/2006/relationships"><Relationship Id="rId3" Type="http://schemas.openxmlformats.org/officeDocument/2006/relationships/comments" Target="../comments/comment1.xml"/><Relationship Id="rId2" Type="http://schemas.openxmlformats.org/officeDocument/2006/relationships/notesSlide" Target="../notesSlides/notesSlide34.xml"/><Relationship Id="rId1" Type="http://schemas.openxmlformats.org/officeDocument/2006/relationships/slideLayout" Target="../slideLayouts/slideLayout28.xml"/></Relationships>
</file>

<file path=ppt/slides/_rels/slide43.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44.xml.rels><?xml version="1.0" encoding="UTF-8" standalone="yes"?>
<Relationships xmlns="http://schemas.openxmlformats.org/package/2006/relationships"><Relationship Id="rId8" Type="http://schemas.openxmlformats.org/officeDocument/2006/relationships/image" Target="../media/image291.png"/><Relationship Id="rId3" Type="http://schemas.openxmlformats.org/officeDocument/2006/relationships/image" Target="../media/image286.png"/><Relationship Id="rId7" Type="http://schemas.openxmlformats.org/officeDocument/2006/relationships/image" Target="../media/image290.png"/><Relationship Id="rId2" Type="http://schemas.openxmlformats.org/officeDocument/2006/relationships/image" Target="../media/image285.png"/><Relationship Id="rId1" Type="http://schemas.openxmlformats.org/officeDocument/2006/relationships/slideLayout" Target="../slideLayouts/slideLayout1.xml"/><Relationship Id="rId6" Type="http://schemas.openxmlformats.org/officeDocument/2006/relationships/image" Target="../media/image289.png"/><Relationship Id="rId5" Type="http://schemas.openxmlformats.org/officeDocument/2006/relationships/image" Target="../media/image288.png"/><Relationship Id="rId4" Type="http://schemas.openxmlformats.org/officeDocument/2006/relationships/image" Target="../media/image287.png"/><Relationship Id="rId9" Type="http://schemas.openxmlformats.org/officeDocument/2006/relationships/image" Target="../media/image292.png"/></Relationships>
</file>

<file path=ppt/slides/_rels/slide45.xml.rels><?xml version="1.0" encoding="UTF-8" standalone="yes"?>
<Relationships xmlns="http://schemas.openxmlformats.org/package/2006/relationships"><Relationship Id="rId8" Type="http://schemas.openxmlformats.org/officeDocument/2006/relationships/image" Target="../media/image299.png"/><Relationship Id="rId3" Type="http://schemas.openxmlformats.org/officeDocument/2006/relationships/image" Target="../media/image294.png"/><Relationship Id="rId7" Type="http://schemas.openxmlformats.org/officeDocument/2006/relationships/image" Target="../media/image298.png"/><Relationship Id="rId2" Type="http://schemas.openxmlformats.org/officeDocument/2006/relationships/image" Target="../media/image293.png"/><Relationship Id="rId1" Type="http://schemas.openxmlformats.org/officeDocument/2006/relationships/slideLayout" Target="../slideLayouts/slideLayout1.xml"/><Relationship Id="rId6" Type="http://schemas.openxmlformats.org/officeDocument/2006/relationships/image" Target="../media/image297.png"/><Relationship Id="rId5" Type="http://schemas.openxmlformats.org/officeDocument/2006/relationships/image" Target="../media/image296.png"/><Relationship Id="rId10" Type="http://schemas.openxmlformats.org/officeDocument/2006/relationships/image" Target="../media/image301.png"/><Relationship Id="rId4" Type="http://schemas.openxmlformats.org/officeDocument/2006/relationships/image" Target="../media/image295.png"/><Relationship Id="rId9" Type="http://schemas.openxmlformats.org/officeDocument/2006/relationships/image" Target="../media/image300.png"/></Relationships>
</file>

<file path=ppt/slides/_rels/slide46.xml.rels><?xml version="1.0" encoding="UTF-8" standalone="yes"?>
<Relationships xmlns="http://schemas.openxmlformats.org/package/2006/relationships"><Relationship Id="rId3" Type="http://schemas.openxmlformats.org/officeDocument/2006/relationships/image" Target="../media/image303.png"/><Relationship Id="rId7" Type="http://schemas.openxmlformats.org/officeDocument/2006/relationships/image" Target="../media/image307.png"/><Relationship Id="rId2" Type="http://schemas.openxmlformats.org/officeDocument/2006/relationships/image" Target="../media/image302.png"/><Relationship Id="rId1" Type="http://schemas.openxmlformats.org/officeDocument/2006/relationships/slideLayout" Target="../slideLayouts/slideLayout1.xml"/><Relationship Id="rId6" Type="http://schemas.openxmlformats.org/officeDocument/2006/relationships/image" Target="../media/image306.png"/><Relationship Id="rId5" Type="http://schemas.openxmlformats.org/officeDocument/2006/relationships/image" Target="../media/image305.png"/><Relationship Id="rId4" Type="http://schemas.openxmlformats.org/officeDocument/2006/relationships/image" Target="../media/image304.png"/></Relationships>
</file>

<file path=ppt/slides/_rels/slide47.xml.rels><?xml version="1.0" encoding="UTF-8" standalone="yes"?>
<Relationships xmlns="http://schemas.openxmlformats.org/package/2006/relationships"><Relationship Id="rId8" Type="http://schemas.openxmlformats.org/officeDocument/2006/relationships/image" Target="../media/image314.png"/><Relationship Id="rId3" Type="http://schemas.openxmlformats.org/officeDocument/2006/relationships/image" Target="../media/image309.png"/><Relationship Id="rId7" Type="http://schemas.openxmlformats.org/officeDocument/2006/relationships/image" Target="../media/image313.png"/><Relationship Id="rId2" Type="http://schemas.openxmlformats.org/officeDocument/2006/relationships/image" Target="../media/image308.png"/><Relationship Id="rId1" Type="http://schemas.openxmlformats.org/officeDocument/2006/relationships/slideLayout" Target="../slideLayouts/slideLayout1.xml"/><Relationship Id="rId6" Type="http://schemas.openxmlformats.org/officeDocument/2006/relationships/image" Target="../media/image312.png"/><Relationship Id="rId5" Type="http://schemas.openxmlformats.org/officeDocument/2006/relationships/image" Target="../media/image311.png"/><Relationship Id="rId10" Type="http://schemas.openxmlformats.org/officeDocument/2006/relationships/image" Target="../media/image316.png"/><Relationship Id="rId4" Type="http://schemas.openxmlformats.org/officeDocument/2006/relationships/image" Target="../media/image310.png"/><Relationship Id="rId9" Type="http://schemas.openxmlformats.org/officeDocument/2006/relationships/image" Target="../media/image315.png"/></Relationships>
</file>

<file path=ppt/slides/_rels/slide48.xml.rels><?xml version="1.0" encoding="UTF-8" standalone="yes"?>
<Relationships xmlns="http://schemas.openxmlformats.org/package/2006/relationships"><Relationship Id="rId3" Type="http://schemas.openxmlformats.org/officeDocument/2006/relationships/image" Target="../media/image318.png"/><Relationship Id="rId7" Type="http://schemas.openxmlformats.org/officeDocument/2006/relationships/image" Target="../media/image322.png"/><Relationship Id="rId2" Type="http://schemas.openxmlformats.org/officeDocument/2006/relationships/image" Target="../media/image317.png"/><Relationship Id="rId1" Type="http://schemas.openxmlformats.org/officeDocument/2006/relationships/slideLayout" Target="../slideLayouts/slideLayout1.xml"/><Relationship Id="rId6" Type="http://schemas.openxmlformats.org/officeDocument/2006/relationships/image" Target="../media/image321.png"/><Relationship Id="rId5" Type="http://schemas.openxmlformats.org/officeDocument/2006/relationships/image" Target="../media/image320.png"/><Relationship Id="rId4" Type="http://schemas.openxmlformats.org/officeDocument/2006/relationships/image" Target="../media/image319.png"/></Relationships>
</file>

<file path=ppt/slides/_rels/slide49.xml.rels><?xml version="1.0" encoding="UTF-8" standalone="yes"?>
<Relationships xmlns="http://schemas.openxmlformats.org/package/2006/relationships"><Relationship Id="rId8" Type="http://schemas.openxmlformats.org/officeDocument/2006/relationships/image" Target="../media/image326.png"/><Relationship Id="rId3" Type="http://schemas.openxmlformats.org/officeDocument/2006/relationships/image" Target="../media/image127.png"/><Relationship Id="rId7" Type="http://schemas.openxmlformats.org/officeDocument/2006/relationships/image" Target="../media/image325.jpeg"/><Relationship Id="rId2" Type="http://schemas.openxmlformats.org/officeDocument/2006/relationships/notesSlide" Target="../notesSlides/notesSlide35.xml"/><Relationship Id="rId1" Type="http://schemas.openxmlformats.org/officeDocument/2006/relationships/slideLayout" Target="../slideLayouts/slideLayout1.xml"/><Relationship Id="rId6" Type="http://schemas.openxmlformats.org/officeDocument/2006/relationships/image" Target="../media/image324.jpeg"/><Relationship Id="rId5" Type="http://schemas.openxmlformats.org/officeDocument/2006/relationships/image" Target="../media/image323.jpeg"/><Relationship Id="rId4" Type="http://schemas.openxmlformats.org/officeDocument/2006/relationships/image" Target="../media/image128.svg"/></Relationships>
</file>

<file path=ppt/slides/_rels/slide5.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slideLayout" Target="../slideLayouts/slideLayout1.xml"/><Relationship Id="rId7" Type="http://schemas.openxmlformats.org/officeDocument/2006/relationships/image" Target="../media/image61.jpe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60.emf"/><Relationship Id="rId11" Type="http://schemas.openxmlformats.org/officeDocument/2006/relationships/image" Target="../media/image65.jpeg"/><Relationship Id="rId5" Type="http://schemas.openxmlformats.org/officeDocument/2006/relationships/oleObject" Target="../embeddings/oleObject1.bin"/><Relationship Id="rId10" Type="http://schemas.openxmlformats.org/officeDocument/2006/relationships/image" Target="../media/image64.png"/><Relationship Id="rId4" Type="http://schemas.openxmlformats.org/officeDocument/2006/relationships/notesSlide" Target="../notesSlides/notesSlide3.xml"/><Relationship Id="rId9" Type="http://schemas.openxmlformats.org/officeDocument/2006/relationships/image" Target="../media/image63.svg"/></Relationships>
</file>

<file path=ppt/slides/_rels/slide50.xml.rels><?xml version="1.0" encoding="UTF-8" standalone="yes"?>
<Relationships xmlns="http://schemas.openxmlformats.org/package/2006/relationships"><Relationship Id="rId3" Type="http://schemas.openxmlformats.org/officeDocument/2006/relationships/image" Target="../media/image127.png"/><Relationship Id="rId7" Type="http://schemas.openxmlformats.org/officeDocument/2006/relationships/image" Target="../media/image329.png"/><Relationship Id="rId2" Type="http://schemas.openxmlformats.org/officeDocument/2006/relationships/notesSlide" Target="../notesSlides/notesSlide36.xml"/><Relationship Id="rId1" Type="http://schemas.openxmlformats.org/officeDocument/2006/relationships/slideLayout" Target="../slideLayouts/slideLayout1.xml"/><Relationship Id="rId6" Type="http://schemas.openxmlformats.org/officeDocument/2006/relationships/image" Target="../media/image328.jpeg"/><Relationship Id="rId5" Type="http://schemas.openxmlformats.org/officeDocument/2006/relationships/image" Target="../media/image327.jpeg"/><Relationship Id="rId4" Type="http://schemas.openxmlformats.org/officeDocument/2006/relationships/image" Target="../media/image128.svg"/></Relationships>
</file>

<file path=ppt/slides/_rels/slide51.xml.rels><?xml version="1.0" encoding="UTF-8" standalone="yes"?>
<Relationships xmlns="http://schemas.openxmlformats.org/package/2006/relationships"><Relationship Id="rId8" Type="http://schemas.openxmlformats.org/officeDocument/2006/relationships/image" Target="../media/image333.jpeg"/><Relationship Id="rId3" Type="http://schemas.openxmlformats.org/officeDocument/2006/relationships/image" Target="../media/image127.png"/><Relationship Id="rId7" Type="http://schemas.openxmlformats.org/officeDocument/2006/relationships/image" Target="../media/image332.jpeg"/><Relationship Id="rId2" Type="http://schemas.openxmlformats.org/officeDocument/2006/relationships/notesSlide" Target="../notesSlides/notesSlide37.xml"/><Relationship Id="rId1" Type="http://schemas.openxmlformats.org/officeDocument/2006/relationships/slideLayout" Target="../slideLayouts/slideLayout1.xml"/><Relationship Id="rId6" Type="http://schemas.openxmlformats.org/officeDocument/2006/relationships/image" Target="../media/image331.jpeg"/><Relationship Id="rId5" Type="http://schemas.openxmlformats.org/officeDocument/2006/relationships/image" Target="../media/image330.png"/><Relationship Id="rId4" Type="http://schemas.openxmlformats.org/officeDocument/2006/relationships/image" Target="../media/image128.svg"/><Relationship Id="rId9" Type="http://schemas.openxmlformats.org/officeDocument/2006/relationships/image" Target="../media/image334.jpeg"/></Relationships>
</file>

<file path=ppt/slides/_rels/slide52.xml.rels><?xml version="1.0" encoding="UTF-8" standalone="yes"?>
<Relationships xmlns="http://schemas.openxmlformats.org/package/2006/relationships"><Relationship Id="rId8" Type="http://schemas.openxmlformats.org/officeDocument/2006/relationships/image" Target="../media/image338.jpeg"/><Relationship Id="rId3" Type="http://schemas.openxmlformats.org/officeDocument/2006/relationships/image" Target="../media/image335.jpeg"/><Relationship Id="rId7" Type="http://schemas.openxmlformats.org/officeDocument/2006/relationships/image" Target="../media/image337.jpeg"/><Relationship Id="rId2" Type="http://schemas.openxmlformats.org/officeDocument/2006/relationships/notesSlide" Target="../notesSlides/notesSlide38.xml"/><Relationship Id="rId1" Type="http://schemas.openxmlformats.org/officeDocument/2006/relationships/slideLayout" Target="../slideLayouts/slideLayout1.xml"/><Relationship Id="rId6" Type="http://schemas.openxmlformats.org/officeDocument/2006/relationships/image" Target="../media/image336.jpeg"/><Relationship Id="rId5" Type="http://schemas.openxmlformats.org/officeDocument/2006/relationships/image" Target="../media/image128.svg"/><Relationship Id="rId4" Type="http://schemas.openxmlformats.org/officeDocument/2006/relationships/image" Target="../media/image127.png"/><Relationship Id="rId9" Type="http://schemas.openxmlformats.org/officeDocument/2006/relationships/image" Target="../media/image339.png"/></Relationships>
</file>

<file path=ppt/slides/_rels/slide53.xml.rels><?xml version="1.0" encoding="UTF-8" standalone="yes"?>
<Relationships xmlns="http://schemas.openxmlformats.org/package/2006/relationships"><Relationship Id="rId8" Type="http://schemas.openxmlformats.org/officeDocument/2006/relationships/image" Target="../media/image343.png"/><Relationship Id="rId3" Type="http://schemas.openxmlformats.org/officeDocument/2006/relationships/image" Target="../media/image127.png"/><Relationship Id="rId7" Type="http://schemas.openxmlformats.org/officeDocument/2006/relationships/image" Target="../media/image342.jpeg"/><Relationship Id="rId2" Type="http://schemas.openxmlformats.org/officeDocument/2006/relationships/notesSlide" Target="../notesSlides/notesSlide39.xml"/><Relationship Id="rId1" Type="http://schemas.openxmlformats.org/officeDocument/2006/relationships/slideLayout" Target="../slideLayouts/slideLayout1.xml"/><Relationship Id="rId6" Type="http://schemas.openxmlformats.org/officeDocument/2006/relationships/image" Target="../media/image341.jpeg"/><Relationship Id="rId5" Type="http://schemas.openxmlformats.org/officeDocument/2006/relationships/image" Target="../media/image340.jpeg"/><Relationship Id="rId4" Type="http://schemas.openxmlformats.org/officeDocument/2006/relationships/image" Target="../media/image128.svg"/></Relationships>
</file>

<file path=ppt/slides/_rels/slide54.xml.rels><?xml version="1.0" encoding="UTF-8" standalone="yes"?>
<Relationships xmlns="http://schemas.openxmlformats.org/package/2006/relationships"><Relationship Id="rId8" Type="http://schemas.openxmlformats.org/officeDocument/2006/relationships/image" Target="../media/image347.png"/><Relationship Id="rId3" Type="http://schemas.openxmlformats.org/officeDocument/2006/relationships/image" Target="../media/image127.png"/><Relationship Id="rId7" Type="http://schemas.openxmlformats.org/officeDocument/2006/relationships/image" Target="../media/image346.jpeg"/><Relationship Id="rId2" Type="http://schemas.openxmlformats.org/officeDocument/2006/relationships/notesSlide" Target="../notesSlides/notesSlide40.xml"/><Relationship Id="rId1" Type="http://schemas.openxmlformats.org/officeDocument/2006/relationships/slideLayout" Target="../slideLayouts/slideLayout1.xml"/><Relationship Id="rId6" Type="http://schemas.openxmlformats.org/officeDocument/2006/relationships/image" Target="../media/image345.jpeg"/><Relationship Id="rId5" Type="http://schemas.openxmlformats.org/officeDocument/2006/relationships/image" Target="../media/image344.jpeg"/><Relationship Id="rId4" Type="http://schemas.openxmlformats.org/officeDocument/2006/relationships/image" Target="../media/image128.svg"/></Relationships>
</file>

<file path=ppt/slides/_rels/slide55.xml.rels><?xml version="1.0" encoding="UTF-8" standalone="yes"?>
<Relationships xmlns="http://schemas.openxmlformats.org/package/2006/relationships"><Relationship Id="rId2" Type="http://schemas.openxmlformats.org/officeDocument/2006/relationships/comments" Target="../comments/comment2.xml"/><Relationship Id="rId1" Type="http://schemas.openxmlformats.org/officeDocument/2006/relationships/slideLayout" Target="../slideLayouts/slideLayout99.xml"/></Relationships>
</file>

<file path=ppt/slides/_rels/slide56.xml.rels><?xml version="1.0" encoding="UTF-8" standalone="yes"?>
<Relationships xmlns="http://schemas.openxmlformats.org/package/2006/relationships"><Relationship Id="rId8" Type="http://schemas.openxmlformats.org/officeDocument/2006/relationships/image" Target="../media/image353.svg"/><Relationship Id="rId3" Type="http://schemas.openxmlformats.org/officeDocument/2006/relationships/image" Target="../media/image348.jpeg"/><Relationship Id="rId7" Type="http://schemas.openxmlformats.org/officeDocument/2006/relationships/image" Target="../media/image352.png"/><Relationship Id="rId12" Type="http://schemas.openxmlformats.org/officeDocument/2006/relationships/image" Target="../media/image357.svg"/><Relationship Id="rId2" Type="http://schemas.openxmlformats.org/officeDocument/2006/relationships/notesSlide" Target="../notesSlides/notesSlide41.xml"/><Relationship Id="rId1" Type="http://schemas.openxmlformats.org/officeDocument/2006/relationships/slideLayout" Target="../slideLayouts/slideLayout1.xml"/><Relationship Id="rId6" Type="http://schemas.openxmlformats.org/officeDocument/2006/relationships/image" Target="../media/image351.svg"/><Relationship Id="rId11" Type="http://schemas.openxmlformats.org/officeDocument/2006/relationships/image" Target="../media/image356.png"/><Relationship Id="rId5" Type="http://schemas.openxmlformats.org/officeDocument/2006/relationships/image" Target="../media/image350.png"/><Relationship Id="rId10" Type="http://schemas.openxmlformats.org/officeDocument/2006/relationships/image" Target="../media/image355.svg"/><Relationship Id="rId4" Type="http://schemas.openxmlformats.org/officeDocument/2006/relationships/image" Target="../media/image349.png"/><Relationship Id="rId9" Type="http://schemas.openxmlformats.org/officeDocument/2006/relationships/image" Target="../media/image354.png"/></Relationships>
</file>

<file path=ppt/slides/_rels/slide57.xml.rels><?xml version="1.0" encoding="UTF-8" standalone="yes"?>
<Relationships xmlns="http://schemas.openxmlformats.org/package/2006/relationships"><Relationship Id="rId8" Type="http://schemas.openxmlformats.org/officeDocument/2006/relationships/image" Target="../media/image364.png"/><Relationship Id="rId13" Type="http://schemas.openxmlformats.org/officeDocument/2006/relationships/image" Target="../media/image369.svg"/><Relationship Id="rId3" Type="http://schemas.openxmlformats.org/officeDocument/2006/relationships/image" Target="../media/image359.svg"/><Relationship Id="rId7" Type="http://schemas.openxmlformats.org/officeDocument/2006/relationships/image" Target="../media/image363.svg"/><Relationship Id="rId12" Type="http://schemas.openxmlformats.org/officeDocument/2006/relationships/image" Target="../media/image368.png"/><Relationship Id="rId17" Type="http://schemas.openxmlformats.org/officeDocument/2006/relationships/image" Target="../media/image373.svg"/><Relationship Id="rId2" Type="http://schemas.openxmlformats.org/officeDocument/2006/relationships/image" Target="../media/image358.png"/><Relationship Id="rId16" Type="http://schemas.openxmlformats.org/officeDocument/2006/relationships/image" Target="../media/image372.png"/><Relationship Id="rId1" Type="http://schemas.openxmlformats.org/officeDocument/2006/relationships/slideLayout" Target="../slideLayouts/slideLayout1.xml"/><Relationship Id="rId6" Type="http://schemas.openxmlformats.org/officeDocument/2006/relationships/image" Target="../media/image362.png"/><Relationship Id="rId11" Type="http://schemas.openxmlformats.org/officeDocument/2006/relationships/image" Target="../media/image367.svg"/><Relationship Id="rId5" Type="http://schemas.openxmlformats.org/officeDocument/2006/relationships/image" Target="../media/image361.svg"/><Relationship Id="rId15" Type="http://schemas.openxmlformats.org/officeDocument/2006/relationships/image" Target="../media/image371.svg"/><Relationship Id="rId10" Type="http://schemas.openxmlformats.org/officeDocument/2006/relationships/image" Target="../media/image366.png"/><Relationship Id="rId4" Type="http://schemas.openxmlformats.org/officeDocument/2006/relationships/image" Target="../media/image360.png"/><Relationship Id="rId9" Type="http://schemas.openxmlformats.org/officeDocument/2006/relationships/image" Target="../media/image365.svg"/><Relationship Id="rId14" Type="http://schemas.openxmlformats.org/officeDocument/2006/relationships/image" Target="../media/image370.png"/></Relationships>
</file>

<file path=ppt/slides/_rels/slide58.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42.xml"/><Relationship Id="rId1" Type="http://schemas.openxmlformats.org/officeDocument/2006/relationships/slideLayout" Target="../slideLayouts/slideLayout1.xml"/><Relationship Id="rId5" Type="http://schemas.openxmlformats.org/officeDocument/2006/relationships/image" Target="../media/image128.svg"/><Relationship Id="rId4" Type="http://schemas.openxmlformats.org/officeDocument/2006/relationships/image" Target="../media/image127.png"/></Relationships>
</file>

<file path=ppt/slides/_rels/slide6.xml.rels><?xml version="1.0" encoding="UTF-8" standalone="yes"?>
<Relationships xmlns="http://schemas.openxmlformats.org/package/2006/relationships"><Relationship Id="rId8" Type="http://schemas.openxmlformats.org/officeDocument/2006/relationships/image" Target="../media/image63.svg"/><Relationship Id="rId13" Type="http://schemas.openxmlformats.org/officeDocument/2006/relationships/image" Target="../media/image70.png"/><Relationship Id="rId3" Type="http://schemas.openxmlformats.org/officeDocument/2006/relationships/slideLayout" Target="../slideLayouts/slideLayout1.xml"/><Relationship Id="rId7" Type="http://schemas.openxmlformats.org/officeDocument/2006/relationships/image" Target="../media/image62.png"/><Relationship Id="rId12" Type="http://schemas.openxmlformats.org/officeDocument/2006/relationships/image" Target="../media/image69.jpe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60.emf"/><Relationship Id="rId11" Type="http://schemas.openxmlformats.org/officeDocument/2006/relationships/image" Target="../media/image68.svg"/><Relationship Id="rId5" Type="http://schemas.openxmlformats.org/officeDocument/2006/relationships/oleObject" Target="../embeddings/oleObject2.bin"/><Relationship Id="rId10" Type="http://schemas.openxmlformats.org/officeDocument/2006/relationships/image" Target="../media/image67.png"/><Relationship Id="rId4" Type="http://schemas.openxmlformats.org/officeDocument/2006/relationships/notesSlide" Target="../notesSlides/notesSlide4.xml"/><Relationship Id="rId9" Type="http://schemas.openxmlformats.org/officeDocument/2006/relationships/image" Target="../media/image66.png"/><Relationship Id="rId14" Type="http://schemas.openxmlformats.org/officeDocument/2006/relationships/image" Target="../media/image71.svg"/></Relationships>
</file>

<file path=ppt/slides/_rels/slide7.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80.svg"/><Relationship Id="rId18" Type="http://schemas.openxmlformats.org/officeDocument/2006/relationships/image" Target="../media/image85.png"/><Relationship Id="rId26" Type="http://schemas.openxmlformats.org/officeDocument/2006/relationships/image" Target="../media/image69.jpeg"/><Relationship Id="rId3" Type="http://schemas.openxmlformats.org/officeDocument/2006/relationships/slideLayout" Target="../slideLayouts/slideLayout1.xml"/><Relationship Id="rId21" Type="http://schemas.openxmlformats.org/officeDocument/2006/relationships/image" Target="../media/image88.svg"/><Relationship Id="rId7" Type="http://schemas.openxmlformats.org/officeDocument/2006/relationships/image" Target="../media/image74.svg"/><Relationship Id="rId12" Type="http://schemas.openxmlformats.org/officeDocument/2006/relationships/image" Target="../media/image79.png"/><Relationship Id="rId17" Type="http://schemas.openxmlformats.org/officeDocument/2006/relationships/image" Target="../media/image84.svg"/><Relationship Id="rId25" Type="http://schemas.openxmlformats.org/officeDocument/2006/relationships/image" Target="../media/image68.svg"/><Relationship Id="rId2" Type="http://schemas.openxmlformats.org/officeDocument/2006/relationships/tags" Target="../tags/tag6.xml"/><Relationship Id="rId16" Type="http://schemas.openxmlformats.org/officeDocument/2006/relationships/image" Target="../media/image83.png"/><Relationship Id="rId20" Type="http://schemas.openxmlformats.org/officeDocument/2006/relationships/image" Target="../media/image87.png"/><Relationship Id="rId1" Type="http://schemas.openxmlformats.org/officeDocument/2006/relationships/tags" Target="../tags/tag5.xml"/><Relationship Id="rId6" Type="http://schemas.openxmlformats.org/officeDocument/2006/relationships/image" Target="../media/image73.png"/><Relationship Id="rId11" Type="http://schemas.openxmlformats.org/officeDocument/2006/relationships/image" Target="../media/image78.svg"/><Relationship Id="rId24" Type="http://schemas.openxmlformats.org/officeDocument/2006/relationships/image" Target="../media/image67.png"/><Relationship Id="rId5" Type="http://schemas.openxmlformats.org/officeDocument/2006/relationships/image" Target="../media/image72.png"/><Relationship Id="rId15" Type="http://schemas.openxmlformats.org/officeDocument/2006/relationships/image" Target="../media/image82.svg"/><Relationship Id="rId23" Type="http://schemas.openxmlformats.org/officeDocument/2006/relationships/image" Target="../media/image60.emf"/><Relationship Id="rId10" Type="http://schemas.openxmlformats.org/officeDocument/2006/relationships/image" Target="../media/image77.png"/><Relationship Id="rId19" Type="http://schemas.openxmlformats.org/officeDocument/2006/relationships/image" Target="../media/image86.svg"/><Relationship Id="rId4" Type="http://schemas.openxmlformats.org/officeDocument/2006/relationships/notesSlide" Target="../notesSlides/notesSlide5.xml"/><Relationship Id="rId9" Type="http://schemas.openxmlformats.org/officeDocument/2006/relationships/image" Target="../media/image76.svg"/><Relationship Id="rId14" Type="http://schemas.openxmlformats.org/officeDocument/2006/relationships/image" Target="../media/image81.png"/><Relationship Id="rId22" Type="http://schemas.openxmlformats.org/officeDocument/2006/relationships/oleObject" Target="../embeddings/oleObject3.bin"/></Relationships>
</file>

<file path=ppt/slides/_rels/slide8.xml.rels><?xml version="1.0" encoding="UTF-8" standalone="yes"?>
<Relationships xmlns="http://schemas.openxmlformats.org/package/2006/relationships"><Relationship Id="rId3" Type="http://schemas.openxmlformats.org/officeDocument/2006/relationships/image" Target="../media/image90.png"/><Relationship Id="rId7" Type="http://schemas.openxmlformats.org/officeDocument/2006/relationships/image" Target="../media/image94.png"/><Relationship Id="rId2" Type="http://schemas.openxmlformats.org/officeDocument/2006/relationships/image" Target="../media/image89.png"/><Relationship Id="rId1" Type="http://schemas.openxmlformats.org/officeDocument/2006/relationships/slideLayout" Target="../slideLayouts/slideLayout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9.xml.rels><?xml version="1.0" encoding="UTF-8" standalone="yes"?>
<Relationships xmlns="http://schemas.openxmlformats.org/package/2006/relationships"><Relationship Id="rId8" Type="http://schemas.openxmlformats.org/officeDocument/2006/relationships/image" Target="../media/image100.png"/><Relationship Id="rId13" Type="http://schemas.openxmlformats.org/officeDocument/2006/relationships/image" Target="../media/image105.svg"/><Relationship Id="rId18" Type="http://schemas.openxmlformats.org/officeDocument/2006/relationships/image" Target="../media/image110.png"/><Relationship Id="rId26" Type="http://schemas.openxmlformats.org/officeDocument/2006/relationships/image" Target="../media/image118.svg"/><Relationship Id="rId3" Type="http://schemas.openxmlformats.org/officeDocument/2006/relationships/image" Target="../media/image95.png"/><Relationship Id="rId21" Type="http://schemas.openxmlformats.org/officeDocument/2006/relationships/image" Target="../media/image113.png"/><Relationship Id="rId7" Type="http://schemas.openxmlformats.org/officeDocument/2006/relationships/image" Target="../media/image99.svg"/><Relationship Id="rId12" Type="http://schemas.openxmlformats.org/officeDocument/2006/relationships/image" Target="../media/image104.png"/><Relationship Id="rId17" Type="http://schemas.openxmlformats.org/officeDocument/2006/relationships/image" Target="../media/image109.svg"/><Relationship Id="rId25" Type="http://schemas.openxmlformats.org/officeDocument/2006/relationships/image" Target="../media/image117.png"/><Relationship Id="rId2" Type="http://schemas.openxmlformats.org/officeDocument/2006/relationships/notesSlide" Target="../notesSlides/notesSlide6.xml"/><Relationship Id="rId16" Type="http://schemas.openxmlformats.org/officeDocument/2006/relationships/image" Target="../media/image108.png"/><Relationship Id="rId20"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98.png"/><Relationship Id="rId11" Type="http://schemas.openxmlformats.org/officeDocument/2006/relationships/image" Target="../media/image103.svg"/><Relationship Id="rId24" Type="http://schemas.openxmlformats.org/officeDocument/2006/relationships/image" Target="../media/image116.svg"/><Relationship Id="rId5" Type="http://schemas.openxmlformats.org/officeDocument/2006/relationships/image" Target="../media/image97.png"/><Relationship Id="rId15" Type="http://schemas.openxmlformats.org/officeDocument/2006/relationships/image" Target="../media/image107.svg"/><Relationship Id="rId23" Type="http://schemas.openxmlformats.org/officeDocument/2006/relationships/image" Target="../media/image115.png"/><Relationship Id="rId28" Type="http://schemas.openxmlformats.org/officeDocument/2006/relationships/image" Target="../media/image120.svg"/><Relationship Id="rId10" Type="http://schemas.openxmlformats.org/officeDocument/2006/relationships/image" Target="../media/image102.png"/><Relationship Id="rId19" Type="http://schemas.openxmlformats.org/officeDocument/2006/relationships/image" Target="../media/image111.svg"/><Relationship Id="rId4" Type="http://schemas.openxmlformats.org/officeDocument/2006/relationships/image" Target="../media/image96.png"/><Relationship Id="rId9" Type="http://schemas.openxmlformats.org/officeDocument/2006/relationships/image" Target="../media/image101.svg"/><Relationship Id="rId14" Type="http://schemas.openxmlformats.org/officeDocument/2006/relationships/image" Target="../media/image106.png"/><Relationship Id="rId22" Type="http://schemas.openxmlformats.org/officeDocument/2006/relationships/image" Target="../media/image114.svg"/><Relationship Id="rId27" Type="http://schemas.openxmlformats.org/officeDocument/2006/relationships/image" Target="../media/image11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E3B7304-5AA3-4143-90F7-15292CF400D3}"/>
              </a:ext>
            </a:extLst>
          </p:cNvPr>
          <p:cNvPicPr>
            <a:picLocks noChangeAspect="1"/>
          </p:cNvPicPr>
          <p:nvPr/>
        </p:nvPicPr>
        <p:blipFill rotWithShape="1">
          <a:blip r:embed="rId2"/>
          <a:srcRect l="59124" r="8107" b="18058"/>
          <a:stretch/>
        </p:blipFill>
        <p:spPr>
          <a:xfrm>
            <a:off x="7208522" y="0"/>
            <a:ext cx="3995097" cy="5619565"/>
          </a:xfrm>
          <a:prstGeom prst="rect">
            <a:avLst/>
          </a:prstGeom>
        </p:spPr>
      </p:pic>
      <p:sp>
        <p:nvSpPr>
          <p:cNvPr id="4" name="Title 3">
            <a:extLst>
              <a:ext uri="{FF2B5EF4-FFF2-40B4-BE49-F238E27FC236}">
                <a16:creationId xmlns:a16="http://schemas.microsoft.com/office/drawing/2014/main" id="{D5EE9306-4B1A-492F-8FD5-0FE621930D45}"/>
              </a:ext>
            </a:extLst>
          </p:cNvPr>
          <p:cNvSpPr>
            <a:spLocks noGrp="1"/>
          </p:cNvSpPr>
          <p:nvPr>
            <p:ph type="title"/>
          </p:nvPr>
        </p:nvSpPr>
        <p:spPr>
          <a:xfrm>
            <a:off x="335279" y="803489"/>
            <a:ext cx="7195581" cy="1913255"/>
          </a:xfrm>
        </p:spPr>
        <p:txBody>
          <a:bodyPr anchor="b"/>
          <a:lstStyle/>
          <a:p>
            <a:r>
              <a:rPr lang="en-US"/>
              <a:t>Genie Presentation Framework </a:t>
            </a:r>
          </a:p>
        </p:txBody>
      </p:sp>
      <p:sp>
        <p:nvSpPr>
          <p:cNvPr id="7" name="Text Placeholder 6">
            <a:extLst>
              <a:ext uri="{FF2B5EF4-FFF2-40B4-BE49-F238E27FC236}">
                <a16:creationId xmlns:a16="http://schemas.microsoft.com/office/drawing/2014/main" id="{2F1CD21F-6D82-4CC4-AE82-301A9B9780F9}"/>
              </a:ext>
            </a:extLst>
          </p:cNvPr>
          <p:cNvSpPr>
            <a:spLocks noGrp="1"/>
          </p:cNvSpPr>
          <p:nvPr>
            <p:ph type="body" sz="quarter" idx="10"/>
          </p:nvPr>
        </p:nvSpPr>
        <p:spPr>
          <a:xfrm>
            <a:off x="334962" y="2757000"/>
            <a:ext cx="4648517" cy="967740"/>
          </a:xfrm>
        </p:spPr>
        <p:txBody>
          <a:bodyPr/>
          <a:lstStyle/>
          <a:p>
            <a:r>
              <a:rPr lang="en-US"/>
              <a:t>Our Story, Department Slides &amp; Visual Stories</a:t>
            </a:r>
          </a:p>
        </p:txBody>
      </p:sp>
    </p:spTree>
    <p:extLst>
      <p:ext uri="{BB962C8B-B14F-4D97-AF65-F5344CB8AC3E}">
        <p14:creationId xmlns:p14="http://schemas.microsoft.com/office/powerpoint/2010/main" val="17358854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91290"/>
            <a:ext cx="11841481" cy="640080"/>
          </a:xfrm>
        </p:spPr>
        <p:txBody>
          <a:bodyPr lIns="0" tIns="0" rIns="0" bIns="0">
            <a:noAutofit/>
          </a:bodyPr>
          <a:lstStyle/>
          <a:p>
            <a:r>
              <a:rPr lang="en-US"/>
              <a:t>Genie – A Terex Brand</a:t>
            </a:r>
          </a:p>
        </p:txBody>
      </p:sp>
      <p:sp>
        <p:nvSpPr>
          <p:cNvPr id="5" name="Rectangle 4">
            <a:extLst>
              <a:ext uri="{FF2B5EF4-FFF2-40B4-BE49-F238E27FC236}">
                <a16:creationId xmlns:a16="http://schemas.microsoft.com/office/drawing/2014/main" id="{04808D92-E60E-4033-8B3D-9680CBE3CFA5}"/>
              </a:ext>
            </a:extLst>
          </p:cNvPr>
          <p:cNvSpPr/>
          <p:nvPr/>
        </p:nvSpPr>
        <p:spPr>
          <a:xfrm>
            <a:off x="356335" y="1038968"/>
            <a:ext cx="11384277" cy="1384995"/>
          </a:xfrm>
          <a:prstGeom prst="rect">
            <a:avLst/>
          </a:prstGeom>
        </p:spPr>
        <p:txBody>
          <a:bodyPr wrap="square" lIns="0" tIns="0" rIns="0" bIns="0">
            <a:spAutoFit/>
          </a:bodyPr>
          <a:lstStyle/>
          <a:p>
            <a:r>
              <a:rPr lang="en-US" b="1">
                <a:solidFill>
                  <a:schemeClr val="accent3">
                    <a:lumMod val="50000"/>
                  </a:schemeClr>
                </a:solidFill>
                <a:latin typeface="Arial" panose="020B0604020202020204" pitchFamily="34" charset="0"/>
                <a:cs typeface="Arial" panose="020B0604020202020204" pitchFamily="34" charset="0"/>
              </a:rPr>
              <a:t>Terex Corporation is a global manufacturer of aerial work platforms and materials processing machinery.  We design, build and support products used in construction, maintenance, manufacturing, energy, minerals and materials management applications.  Our products are manufactured in North and South America, Europe, Australia, and Asia and sold worldwide.  We engage with customers through all stages of the product life cycle.</a:t>
            </a:r>
            <a:endParaRPr lang="en-US" b="1">
              <a:solidFill>
                <a:schemeClr val="accent3">
                  <a:lumMod val="50000"/>
                </a:schemeClr>
              </a:solidFill>
              <a:effectLst/>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2B4693EB-CF1C-42CA-9FBC-C561DA235300}"/>
              </a:ext>
            </a:extLst>
          </p:cNvPr>
          <p:cNvSpPr/>
          <p:nvPr/>
        </p:nvSpPr>
        <p:spPr>
          <a:xfrm>
            <a:off x="350518" y="2721502"/>
            <a:ext cx="2550079" cy="897682"/>
          </a:xfrm>
          <a:prstGeom prst="rect">
            <a:avLst/>
          </a:prstGeom>
        </p:spPr>
        <p:txBody>
          <a:bodyPr wrap="square" lIns="0" tIns="0" rIns="0" bIns="0">
            <a:spAutoFit/>
          </a:bodyPr>
          <a:lstStyle/>
          <a:p>
            <a:pPr>
              <a:spcAft>
                <a:spcPts val="1000"/>
              </a:spcAft>
            </a:pPr>
            <a:r>
              <a:rPr lang="en-US" b="1">
                <a:solidFill>
                  <a:schemeClr val="bg2"/>
                </a:solidFill>
              </a:rPr>
              <a:t>Our Purpose</a:t>
            </a:r>
            <a:endParaRPr lang="en-US">
              <a:solidFill>
                <a:schemeClr val="bg2"/>
              </a:solidFill>
            </a:endParaRPr>
          </a:p>
          <a:p>
            <a:r>
              <a:rPr lang="en-US" sz="1600">
                <a:solidFill>
                  <a:schemeClr val="accent3">
                    <a:lumMod val="50000"/>
                  </a:schemeClr>
                </a:solidFill>
              </a:rPr>
              <a:t>To help improve the lives </a:t>
            </a:r>
            <a:br>
              <a:rPr lang="en-US" sz="1600">
                <a:solidFill>
                  <a:schemeClr val="accent3">
                    <a:lumMod val="50000"/>
                  </a:schemeClr>
                </a:solidFill>
              </a:rPr>
            </a:br>
            <a:r>
              <a:rPr lang="en-US" sz="1600">
                <a:solidFill>
                  <a:schemeClr val="accent3">
                    <a:lumMod val="50000"/>
                  </a:schemeClr>
                </a:solidFill>
              </a:rPr>
              <a:t>of people around the world</a:t>
            </a:r>
          </a:p>
        </p:txBody>
      </p:sp>
      <p:pic>
        <p:nvPicPr>
          <p:cNvPr id="15" name="Picture 14">
            <a:extLst>
              <a:ext uri="{FF2B5EF4-FFF2-40B4-BE49-F238E27FC236}">
                <a16:creationId xmlns:a16="http://schemas.microsoft.com/office/drawing/2014/main" id="{EC2B985F-ECEE-4824-ACB2-1F75B786EA15}"/>
              </a:ext>
            </a:extLst>
          </p:cNvPr>
          <p:cNvPicPr>
            <a:picLocks noChangeAspect="1"/>
          </p:cNvPicPr>
          <p:nvPr/>
        </p:nvPicPr>
        <p:blipFill rotWithShape="1">
          <a:blip r:embed="rId3"/>
          <a:srcRect t="5935" b="59"/>
          <a:stretch/>
        </p:blipFill>
        <p:spPr>
          <a:xfrm>
            <a:off x="7596719" y="2998501"/>
            <a:ext cx="4046192" cy="2751523"/>
          </a:xfrm>
          <a:prstGeom prst="rect">
            <a:avLst/>
          </a:prstGeom>
        </p:spPr>
      </p:pic>
      <p:pic>
        <p:nvPicPr>
          <p:cNvPr id="4" name="Graphic 3">
            <a:extLst>
              <a:ext uri="{FF2B5EF4-FFF2-40B4-BE49-F238E27FC236}">
                <a16:creationId xmlns:a16="http://schemas.microsoft.com/office/drawing/2014/main" id="{E2252873-ADEE-C84D-930A-885C0706533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88762" y="352269"/>
            <a:ext cx="2351850" cy="391975"/>
          </a:xfrm>
          <a:prstGeom prst="rect">
            <a:avLst/>
          </a:prstGeom>
        </p:spPr>
      </p:pic>
      <p:sp>
        <p:nvSpPr>
          <p:cNvPr id="11" name="Rectangle 10">
            <a:extLst>
              <a:ext uri="{FF2B5EF4-FFF2-40B4-BE49-F238E27FC236}">
                <a16:creationId xmlns:a16="http://schemas.microsoft.com/office/drawing/2014/main" id="{531A0BCA-01E3-E040-ADDF-EF65138F36C3}"/>
              </a:ext>
            </a:extLst>
          </p:cNvPr>
          <p:cNvSpPr/>
          <p:nvPr/>
        </p:nvSpPr>
        <p:spPr>
          <a:xfrm>
            <a:off x="350518" y="3944763"/>
            <a:ext cx="2550079" cy="1636345"/>
          </a:xfrm>
          <a:prstGeom prst="rect">
            <a:avLst/>
          </a:prstGeom>
        </p:spPr>
        <p:txBody>
          <a:bodyPr wrap="square" lIns="0" tIns="0" rIns="0" bIns="0">
            <a:spAutoFit/>
          </a:bodyPr>
          <a:lstStyle/>
          <a:p>
            <a:pPr>
              <a:spcAft>
                <a:spcPts val="1000"/>
              </a:spcAft>
            </a:pPr>
            <a:r>
              <a:rPr lang="en-US" b="1">
                <a:solidFill>
                  <a:schemeClr val="bg2"/>
                </a:solidFill>
              </a:rPr>
              <a:t>Our Mission</a:t>
            </a:r>
            <a:endParaRPr lang="en-US">
              <a:solidFill>
                <a:schemeClr val="bg2"/>
              </a:solidFill>
            </a:endParaRPr>
          </a:p>
          <a:p>
            <a:r>
              <a:rPr lang="en-US" sz="1600">
                <a:solidFill>
                  <a:schemeClr val="accent3">
                    <a:lumMod val="50000"/>
                  </a:schemeClr>
                </a:solidFill>
              </a:rPr>
              <a:t>To provide solutions to our Machinery and Industrial Product customers that yield superior productivity and return on investment. </a:t>
            </a:r>
          </a:p>
        </p:txBody>
      </p:sp>
      <p:sp>
        <p:nvSpPr>
          <p:cNvPr id="13" name="Text Placeholder 6">
            <a:extLst>
              <a:ext uri="{FF2B5EF4-FFF2-40B4-BE49-F238E27FC236}">
                <a16:creationId xmlns:a16="http://schemas.microsoft.com/office/drawing/2014/main" id="{5CEE9677-D98D-E34C-807F-EB7B60640D3D}"/>
              </a:ext>
            </a:extLst>
          </p:cNvPr>
          <p:cNvSpPr txBox="1">
            <a:spLocks/>
          </p:cNvSpPr>
          <p:nvPr/>
        </p:nvSpPr>
        <p:spPr>
          <a:xfrm>
            <a:off x="3207175" y="2717952"/>
            <a:ext cx="3899964" cy="3200876"/>
          </a:xfrm>
          <a:prstGeom prst="rect">
            <a:avLst/>
          </a:prstGeom>
        </p:spPr>
        <p:txBody>
          <a:bodyPr lIns="0" tIns="0" rIns="0" bIns="0">
            <a:noAutofit/>
          </a:bodyPr>
          <a:lstStyle>
            <a:lvl1pPr marL="198438" indent="-198438" algn="l" defTabSz="914400" rtl="0" eaLnBrk="1" latinLnBrk="0" hangingPunct="1">
              <a:lnSpc>
                <a:spcPct val="100000"/>
              </a:lnSpc>
              <a:spcBef>
                <a:spcPts val="1000"/>
              </a:spcBef>
              <a:buSzPct val="110000"/>
              <a:buFontTx/>
              <a:buBlip>
                <a:blip r:embed="rId6">
                  <a:extLst>
                    <a:ext uri="{96DAC541-7B7A-43D3-8B79-37D633B846F1}">
                      <asvg:svgBlip xmlns:asvg="http://schemas.microsoft.com/office/drawing/2016/SVG/main" r:embed="rId7"/>
                    </a:ext>
                  </a:extLst>
                </a:blip>
              </a:buBlip>
              <a:tabLst/>
              <a:defRPr sz="1452" kern="1200">
                <a:solidFill>
                  <a:schemeClr val="accent3">
                    <a:lumMod val="50000"/>
                  </a:schemeClr>
                </a:solidFill>
                <a:latin typeface="+mn-lt"/>
                <a:ea typeface="+mn-ea"/>
                <a:cs typeface="+mn-cs"/>
              </a:defRPr>
            </a:lvl1pPr>
            <a:lvl2pPr marL="737248"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2pPr>
            <a:lvl3pPr marL="1474499" indent="0" algn="l" defTabSz="914400" rtl="0" eaLnBrk="1" latinLnBrk="0" hangingPunct="1">
              <a:lnSpc>
                <a:spcPct val="90000"/>
              </a:lnSpc>
              <a:spcBef>
                <a:spcPts val="500"/>
              </a:spcBef>
              <a:buFont typeface="Arial" panose="020B0604020202020204" pitchFamily="34" charset="0"/>
              <a:buNone/>
              <a:defRPr sz="1800" kern="1200">
                <a:solidFill>
                  <a:schemeClr val="accent3">
                    <a:lumMod val="50000"/>
                  </a:schemeClr>
                </a:solidFill>
                <a:latin typeface="+mn-lt"/>
                <a:ea typeface="+mn-ea"/>
                <a:cs typeface="+mn-cs"/>
              </a:defRPr>
            </a:lvl3pPr>
            <a:lvl4pPr marL="2211748" indent="0" algn="l" defTabSz="914400" rtl="0" eaLnBrk="1" latinLnBrk="0" hangingPunct="1">
              <a:lnSpc>
                <a:spcPct val="90000"/>
              </a:lnSpc>
              <a:spcBef>
                <a:spcPts val="500"/>
              </a:spcBef>
              <a:buFont typeface="Arial" panose="020B0604020202020204" pitchFamily="34" charset="0"/>
              <a:buNone/>
              <a:defRPr sz="1600" kern="1200">
                <a:solidFill>
                  <a:schemeClr val="accent3">
                    <a:lumMod val="50000"/>
                  </a:schemeClr>
                </a:solidFill>
                <a:latin typeface="+mn-lt"/>
                <a:ea typeface="+mn-ea"/>
                <a:cs typeface="+mn-cs"/>
              </a:defRPr>
            </a:lvl4pPr>
            <a:lvl5pPr marL="2948998" indent="0" algn="l" defTabSz="914400" rtl="0" eaLnBrk="1" latinLnBrk="0" hangingPunct="1">
              <a:lnSpc>
                <a:spcPct val="90000"/>
              </a:lnSpc>
              <a:spcBef>
                <a:spcPts val="500"/>
              </a:spcBef>
              <a:buFont typeface="Arial" panose="020B0604020202020204" pitchFamily="34" charset="0"/>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indent="0">
              <a:buNone/>
              <a:defRPr/>
            </a:pPr>
            <a:r>
              <a:rPr lang="en-US" sz="1800" b="1">
                <a:solidFill>
                  <a:schemeClr val="bg2"/>
                </a:solidFill>
              </a:rPr>
              <a:t>Our Vision</a:t>
            </a:r>
            <a:endParaRPr kumimoji="0" lang="en-GB" sz="1800" b="0" i="0" u="none" strike="noStrike" kern="1200" cap="none" spc="0" normalizeH="0" baseline="0" noProof="0">
              <a:ln>
                <a:noFill/>
              </a:ln>
              <a:solidFill>
                <a:srgbClr val="C1C6C8">
                  <a:lumMod val="50000"/>
                </a:srgbClr>
              </a:solidFill>
              <a:effectLst/>
              <a:uLnTx/>
              <a:uFillTx/>
              <a:latin typeface="Arial" panose="020B0604020202020204"/>
              <a:ea typeface="+mn-ea"/>
              <a:cs typeface="+mn-cs"/>
            </a:endParaRPr>
          </a:p>
          <a:p>
            <a:pPr marL="271463" lvl="0" indent="-265113">
              <a:defRPr/>
            </a:pPr>
            <a:r>
              <a:rPr lang="en-GB" sz="1600" b="1"/>
              <a:t>Customer</a:t>
            </a:r>
            <a:r>
              <a:rPr lang="en-GB" sz="1600"/>
              <a:t> - to be the most customer responsive company in the industry as determined by our customers</a:t>
            </a:r>
          </a:p>
          <a:p>
            <a:pPr marL="271463" lvl="0" indent="-265113">
              <a:spcBef>
                <a:spcPts val="1600"/>
              </a:spcBef>
              <a:defRPr/>
            </a:pPr>
            <a:r>
              <a:rPr lang="en-GB" sz="1600" b="1"/>
              <a:t>Financial</a:t>
            </a:r>
            <a:r>
              <a:rPr lang="en-GB" sz="1600"/>
              <a:t> - to be the most profitable company in the industry as measured by ROIC</a:t>
            </a:r>
          </a:p>
          <a:p>
            <a:pPr marL="271463" lvl="0" indent="-265113">
              <a:spcBef>
                <a:spcPts val="1600"/>
              </a:spcBef>
              <a:defRPr/>
            </a:pPr>
            <a:r>
              <a:rPr lang="en-GB" sz="1600" b="1"/>
              <a:t>Team Member </a:t>
            </a:r>
            <a:r>
              <a:rPr lang="en-GB" sz="1600"/>
              <a:t>- to be the best place to work in the industry as determined by our team members </a:t>
            </a:r>
            <a:r>
              <a:rPr kumimoji="0" lang="en-GB" sz="1600" b="0" i="0" u="none" strike="noStrike" kern="1200" cap="none" spc="0" normalizeH="0" baseline="0" noProof="0">
                <a:ln>
                  <a:noFill/>
                </a:ln>
                <a:effectLst/>
                <a:uLnTx/>
                <a:uFillTx/>
                <a:latin typeface="Arial" panose="020B0604020202020204"/>
                <a:ea typeface="+mn-ea"/>
                <a:cs typeface="+mn-cs"/>
              </a:rPr>
              <a:t>and reliability</a:t>
            </a:r>
          </a:p>
        </p:txBody>
      </p:sp>
      <p:sp>
        <p:nvSpPr>
          <p:cNvPr id="16" name="Rectangle 15">
            <a:extLst>
              <a:ext uri="{FF2B5EF4-FFF2-40B4-BE49-F238E27FC236}">
                <a16:creationId xmlns:a16="http://schemas.microsoft.com/office/drawing/2014/main" id="{69ECF127-6E16-0048-81CB-ED622F2C140D}"/>
              </a:ext>
            </a:extLst>
          </p:cNvPr>
          <p:cNvSpPr/>
          <p:nvPr/>
        </p:nvSpPr>
        <p:spPr>
          <a:xfrm>
            <a:off x="7607043" y="2721502"/>
            <a:ext cx="2550079" cy="276999"/>
          </a:xfrm>
          <a:prstGeom prst="rect">
            <a:avLst/>
          </a:prstGeom>
        </p:spPr>
        <p:txBody>
          <a:bodyPr wrap="square" lIns="0" tIns="0" rIns="0" bIns="0">
            <a:spAutoFit/>
          </a:bodyPr>
          <a:lstStyle/>
          <a:p>
            <a:pPr>
              <a:spcAft>
                <a:spcPts val="1000"/>
              </a:spcAft>
            </a:pPr>
            <a:r>
              <a:rPr lang="en-US" b="1">
                <a:solidFill>
                  <a:schemeClr val="bg2"/>
                </a:solidFill>
              </a:rPr>
              <a:t>Terex Way Values</a:t>
            </a:r>
            <a:endParaRPr lang="en-US" sz="1600">
              <a:solidFill>
                <a:schemeClr val="accent3">
                  <a:lumMod val="50000"/>
                </a:schemeClr>
              </a:solidFill>
            </a:endParaRPr>
          </a:p>
        </p:txBody>
      </p:sp>
      <p:sp>
        <p:nvSpPr>
          <p:cNvPr id="10" name="Slide Number Placeholder 5">
            <a:extLst>
              <a:ext uri="{FF2B5EF4-FFF2-40B4-BE49-F238E27FC236}">
                <a16:creationId xmlns:a16="http://schemas.microsoft.com/office/drawing/2014/main" id="{C345BB50-353E-5441-B682-BDA1C2F7F5D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3208112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50518" y="156440"/>
            <a:ext cx="11841481" cy="640080"/>
          </a:xfrm>
        </p:spPr>
        <p:txBody>
          <a:bodyPr/>
          <a:lstStyle/>
          <a:p>
            <a:r>
              <a:rPr lang="en-US"/>
              <a:t>Genie Awards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r>
              <a:rPr lang="en-US"/>
              <a:t>2021</a:t>
            </a:r>
          </a:p>
        </p:txBody>
      </p:sp>
      <p:sp>
        <p:nvSpPr>
          <p:cNvPr id="13" name="Content Placeholder 21">
            <a:extLst>
              <a:ext uri="{FF2B5EF4-FFF2-40B4-BE49-F238E27FC236}">
                <a16:creationId xmlns:a16="http://schemas.microsoft.com/office/drawing/2014/main" id="{97DC2613-3CD6-3748-9BF0-38BEF6EBD944}"/>
              </a:ext>
            </a:extLst>
          </p:cNvPr>
          <p:cNvSpPr txBox="1">
            <a:spLocks/>
          </p:cNvSpPr>
          <p:nvPr/>
        </p:nvSpPr>
        <p:spPr>
          <a:xfrm>
            <a:off x="428976" y="1245215"/>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Micro</a:t>
            </a:r>
            <a:br>
              <a:rPr lang="en-US" b="1">
                <a:solidFill>
                  <a:schemeClr val="bg1"/>
                </a:solidFill>
              </a:rPr>
            </a:br>
            <a:r>
              <a:rPr lang="en-US" b="1">
                <a:solidFill>
                  <a:schemeClr val="bg1"/>
                </a:solidFill>
              </a:rPr>
              <a:t>Scissors</a:t>
            </a:r>
          </a:p>
        </p:txBody>
      </p:sp>
      <p:grpSp>
        <p:nvGrpSpPr>
          <p:cNvPr id="44" name="Group 43">
            <a:extLst>
              <a:ext uri="{FF2B5EF4-FFF2-40B4-BE49-F238E27FC236}">
                <a16:creationId xmlns:a16="http://schemas.microsoft.com/office/drawing/2014/main" id="{1CBA1C74-97A0-B548-B4DF-263FBEED35C2}"/>
              </a:ext>
            </a:extLst>
          </p:cNvPr>
          <p:cNvGrpSpPr/>
          <p:nvPr/>
        </p:nvGrpSpPr>
        <p:grpSpPr>
          <a:xfrm>
            <a:off x="507993" y="1312096"/>
            <a:ext cx="774291" cy="804300"/>
            <a:chOff x="507993" y="1312096"/>
            <a:chExt cx="774291" cy="804300"/>
          </a:xfrm>
        </p:grpSpPr>
        <p:sp>
          <p:nvSpPr>
            <p:cNvPr id="14" name="Rounded Rectangle 13">
              <a:extLst>
                <a:ext uri="{FF2B5EF4-FFF2-40B4-BE49-F238E27FC236}">
                  <a16:creationId xmlns:a16="http://schemas.microsoft.com/office/drawing/2014/main" id="{76419674-FD3C-D04D-8CB9-CDF303EB9281}"/>
                </a:ext>
              </a:extLst>
            </p:cNvPr>
            <p:cNvSpPr/>
            <p:nvPr/>
          </p:nvSpPr>
          <p:spPr>
            <a:xfrm>
              <a:off x="507993" y="1312096"/>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Placeholder 6" descr="A picture containing blue&#10;&#10;Description automatically generated">
              <a:extLst>
                <a:ext uri="{FF2B5EF4-FFF2-40B4-BE49-F238E27FC236}">
                  <a16:creationId xmlns:a16="http://schemas.microsoft.com/office/drawing/2014/main" id="{BD0422A0-BF5C-5442-A6D4-26F6338C678F}"/>
                </a:ext>
              </a:extLst>
            </p:cNvPr>
            <p:cNvPicPr>
              <a:picLocks noChangeAspect="1"/>
            </p:cNvPicPr>
            <p:nvPr/>
          </p:nvPicPr>
          <p:blipFill>
            <a:blip r:embed="rId2"/>
            <a:srcRect l="6573" r="6573"/>
            <a:stretch>
              <a:fillRect/>
            </a:stretch>
          </p:blipFill>
          <p:spPr>
            <a:xfrm>
              <a:off x="630884" y="1354880"/>
              <a:ext cx="528508" cy="761516"/>
            </a:xfrm>
            <a:prstGeom prst="rect">
              <a:avLst/>
            </a:prstGeom>
          </p:spPr>
        </p:pic>
      </p:grpSp>
      <p:sp>
        <p:nvSpPr>
          <p:cNvPr id="16" name="Rectangle: Top Corners Rounded 7">
            <a:extLst>
              <a:ext uri="{FF2B5EF4-FFF2-40B4-BE49-F238E27FC236}">
                <a16:creationId xmlns:a16="http://schemas.microsoft.com/office/drawing/2014/main" id="{EE16666F-1236-A249-84D4-11F038F07522}"/>
              </a:ext>
            </a:extLst>
          </p:cNvPr>
          <p:cNvSpPr/>
          <p:nvPr/>
        </p:nvSpPr>
        <p:spPr>
          <a:xfrm>
            <a:off x="428976" y="2197510"/>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Innovative Iron Award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5">
                  <a:extLst>
                    <a:ext uri="{A12FA001-AC4F-418D-AE19-62706E023703}">
                      <ahyp:hlinkClr xmlns:ahyp="http://schemas.microsoft.com/office/drawing/2018/hyperlinkcolor" val="tx"/>
                    </a:ext>
                  </a:extLst>
                </a:hlinkClick>
              </a:rPr>
              <a:t>Compact Equipment</a:t>
            </a:r>
            <a:r>
              <a:rPr lang="en-US" sz="1100">
                <a:solidFill>
                  <a:schemeClr val="accent3">
                    <a:lumMod val="50000"/>
                  </a:schemeClr>
                </a:solidFill>
                <a:hlinkClick r:id="rId5">
                  <a:extLst>
                    <a:ext uri="{A12FA001-AC4F-418D-AE19-62706E023703}">
                      <ahyp:hlinkClr xmlns:ahyp="http://schemas.microsoft.com/office/drawing/2018/hyperlinkcolor" val="tx"/>
                    </a:ext>
                  </a:extLst>
                </a:hlinkClick>
              </a:rPr>
              <a:t>  </a:t>
            </a:r>
            <a:endParaRPr lang="en-US" sz="1100">
              <a:solidFill>
                <a:schemeClr val="accent3">
                  <a:lumMod val="50000"/>
                </a:schemeClr>
              </a:solidFill>
            </a:endParaRPr>
          </a:p>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Top 100 New Product’s of 2021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6">
                  <a:extLst>
                    <a:ext uri="{A12FA001-AC4F-418D-AE19-62706E023703}">
                      <ahyp:hlinkClr xmlns:ahyp="http://schemas.microsoft.com/office/drawing/2018/hyperlinkcolor" val="tx"/>
                    </a:ext>
                  </a:extLst>
                </a:hlinkClick>
              </a:rPr>
              <a:t>Construction Equipment </a:t>
            </a:r>
            <a:endParaRPr lang="en-US" sz="1100">
              <a:solidFill>
                <a:schemeClr val="bg2"/>
              </a:solidFill>
            </a:endParaRPr>
          </a:p>
          <a:p>
            <a:pPr marL="171450" indent="-171450">
              <a:spcBef>
                <a:spcPts val="0"/>
              </a:spcBef>
              <a:spcAft>
                <a:spcPts val="600"/>
              </a:spcAft>
              <a:buSzPct val="120000"/>
              <a:buFont typeface="Arial" panose="020B0604020202020204" pitchFamily="34" charset="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Editor’s Choice from </a:t>
            </a:r>
            <a:r>
              <a:rPr lang="en-US" sz="1100">
                <a:solidFill>
                  <a:schemeClr val="bg2"/>
                </a:solidFill>
                <a:hlinkClick r:id="rId7">
                  <a:extLst>
                    <a:ext uri="{A12FA001-AC4F-418D-AE19-62706E023703}">
                      <ahyp:hlinkClr xmlns:ahyp="http://schemas.microsoft.com/office/drawing/2018/hyperlinkcolor" val="tx"/>
                    </a:ext>
                  </a:extLst>
                </a:hlinkClick>
              </a:rPr>
              <a:t>Rental Magazine </a:t>
            </a:r>
            <a:endParaRPr lang="en-US" sz="1100">
              <a:solidFill>
                <a:schemeClr val="bg2"/>
              </a:solidFill>
            </a:endParaRPr>
          </a:p>
        </p:txBody>
      </p:sp>
      <p:sp>
        <p:nvSpPr>
          <p:cNvPr id="17" name="Content Placeholder 21">
            <a:extLst>
              <a:ext uri="{FF2B5EF4-FFF2-40B4-BE49-F238E27FC236}">
                <a16:creationId xmlns:a16="http://schemas.microsoft.com/office/drawing/2014/main" id="{47953FFE-1D6E-C24F-84C0-5E4D105A337E}"/>
              </a:ext>
            </a:extLst>
          </p:cNvPr>
          <p:cNvSpPr txBox="1">
            <a:spLocks/>
          </p:cNvSpPr>
          <p:nvPr/>
        </p:nvSpPr>
        <p:spPr>
          <a:xfrm>
            <a:off x="3293850"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S-60 J </a:t>
            </a:r>
            <a:br>
              <a:rPr lang="en-US" b="1">
                <a:solidFill>
                  <a:schemeClr val="bg1"/>
                </a:solidFill>
              </a:rPr>
            </a:br>
            <a:r>
              <a:rPr lang="en-US" b="1">
                <a:solidFill>
                  <a:schemeClr val="bg1"/>
                </a:solidFill>
              </a:rPr>
              <a:t>&amp; S-65 HF </a:t>
            </a:r>
          </a:p>
        </p:txBody>
      </p:sp>
      <p:sp>
        <p:nvSpPr>
          <p:cNvPr id="19" name="Rectangle: Top Corners Rounded 7">
            <a:extLst>
              <a:ext uri="{FF2B5EF4-FFF2-40B4-BE49-F238E27FC236}">
                <a16:creationId xmlns:a16="http://schemas.microsoft.com/office/drawing/2014/main" id="{461B46DE-072C-CE4D-986C-6743665A418D}"/>
              </a:ext>
            </a:extLst>
          </p:cNvPr>
          <p:cNvSpPr/>
          <p:nvPr/>
        </p:nvSpPr>
        <p:spPr>
          <a:xfrm>
            <a:off x="3293850"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Top 50 New Products of 2021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8">
                  <a:extLst>
                    <a:ext uri="{A12FA001-AC4F-418D-AE19-62706E023703}">
                      <ahyp:hlinkClr xmlns:ahyp="http://schemas.microsoft.com/office/drawing/2018/hyperlinkcolor" val="tx"/>
                    </a:ext>
                  </a:extLst>
                </a:hlinkClick>
              </a:rPr>
              <a:t>Equipment Today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Contractor’s Choice Award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9">
                  <a:extLst>
                    <a:ext uri="{A12FA001-AC4F-418D-AE19-62706E023703}">
                      <ahyp:hlinkClr xmlns:ahyp="http://schemas.microsoft.com/office/drawing/2018/hyperlinkcolor" val="tx"/>
                    </a:ext>
                  </a:extLst>
                </a:hlinkClick>
              </a:rPr>
              <a:t>Roads &amp; Bridges Magazine </a:t>
            </a:r>
            <a:endParaRPr lang="en-US" sz="1100">
              <a:solidFill>
                <a:schemeClr val="bg2"/>
              </a:solidFill>
            </a:endParaRPr>
          </a:p>
        </p:txBody>
      </p:sp>
      <p:sp>
        <p:nvSpPr>
          <p:cNvPr id="20" name="Content Placeholder 21">
            <a:extLst>
              <a:ext uri="{FF2B5EF4-FFF2-40B4-BE49-F238E27FC236}">
                <a16:creationId xmlns:a16="http://schemas.microsoft.com/office/drawing/2014/main" id="{A43CDBC3-C104-104F-8DEA-27B0AE17BB92}"/>
              </a:ext>
            </a:extLst>
          </p:cNvPr>
          <p:cNvSpPr txBox="1">
            <a:spLocks/>
          </p:cNvSpPr>
          <p:nvPr/>
        </p:nvSpPr>
        <p:spPr>
          <a:xfrm>
            <a:off x="6195758"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Highest Retained Value Award </a:t>
            </a:r>
          </a:p>
        </p:txBody>
      </p:sp>
      <p:sp>
        <p:nvSpPr>
          <p:cNvPr id="21" name="Rounded Rectangle 20">
            <a:extLst>
              <a:ext uri="{FF2B5EF4-FFF2-40B4-BE49-F238E27FC236}">
                <a16:creationId xmlns:a16="http://schemas.microsoft.com/office/drawing/2014/main" id="{1D22047E-8E6E-5D46-A05A-58DD7C1DBE15}"/>
              </a:ext>
            </a:extLst>
          </p:cNvPr>
          <p:cNvSpPr/>
          <p:nvPr/>
        </p:nvSpPr>
        <p:spPr>
          <a:xfrm>
            <a:off x="6274775"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Top Corners Rounded 7">
            <a:extLst>
              <a:ext uri="{FF2B5EF4-FFF2-40B4-BE49-F238E27FC236}">
                <a16:creationId xmlns:a16="http://schemas.microsoft.com/office/drawing/2014/main" id="{26746061-2CA8-3249-B75E-DAC927B6DB9B}"/>
              </a:ext>
            </a:extLst>
          </p:cNvPr>
          <p:cNvSpPr/>
          <p:nvPr/>
        </p:nvSpPr>
        <p:spPr>
          <a:xfrm>
            <a:off x="6195758"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Articulating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Telescopic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Scissor Lifts </a:t>
            </a:r>
            <a:br>
              <a:rPr lang="en-US" sz="1100">
                <a:solidFill>
                  <a:schemeClr val="accent3">
                    <a:lumMod val="50000"/>
                  </a:schemeClr>
                </a:solidFill>
              </a:rPr>
            </a:br>
            <a:r>
              <a:rPr lang="en-US" sz="1100">
                <a:solidFill>
                  <a:schemeClr val="accent3">
                    <a:lumMod val="50000"/>
                  </a:schemeClr>
                </a:solidFill>
              </a:rPr>
              <a:t>from</a:t>
            </a:r>
            <a:r>
              <a:rPr lang="en-US" sz="1100">
                <a:solidFill>
                  <a:schemeClr val="bg2"/>
                </a:solidFill>
              </a:rPr>
              <a:t> </a:t>
            </a:r>
            <a:r>
              <a:rPr lang="en-US" sz="1100">
                <a:solidFill>
                  <a:schemeClr val="bg2"/>
                </a:solidFill>
                <a:hlinkClick r:id="rId10">
                  <a:extLst>
                    <a:ext uri="{A12FA001-AC4F-418D-AE19-62706E023703}">
                      <ahyp:hlinkClr xmlns:ahyp="http://schemas.microsoft.com/office/drawing/2018/hyperlinkcolor" val="tx"/>
                    </a:ext>
                  </a:extLst>
                </a:hlinkClick>
              </a:rPr>
              <a:t>Equipment Watch </a:t>
            </a:r>
            <a:endParaRPr lang="en-US" sz="1100">
              <a:solidFill>
                <a:schemeClr val="bg2"/>
              </a:solidFill>
            </a:endParaRPr>
          </a:p>
        </p:txBody>
      </p:sp>
      <p:sp>
        <p:nvSpPr>
          <p:cNvPr id="23" name="Content Placeholder 21">
            <a:extLst>
              <a:ext uri="{FF2B5EF4-FFF2-40B4-BE49-F238E27FC236}">
                <a16:creationId xmlns:a16="http://schemas.microsoft.com/office/drawing/2014/main" id="{36DF520D-FFA4-3442-8573-78244B9CBC71}"/>
              </a:ext>
            </a:extLst>
          </p:cNvPr>
          <p:cNvSpPr txBox="1">
            <a:spLocks/>
          </p:cNvSpPr>
          <p:nvPr/>
        </p:nvSpPr>
        <p:spPr>
          <a:xfrm>
            <a:off x="9060632" y="1256200"/>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Lowest Cost of Ownership Award</a:t>
            </a:r>
          </a:p>
        </p:txBody>
      </p:sp>
      <p:sp>
        <p:nvSpPr>
          <p:cNvPr id="24" name="Rounded Rectangle 23">
            <a:extLst>
              <a:ext uri="{FF2B5EF4-FFF2-40B4-BE49-F238E27FC236}">
                <a16:creationId xmlns:a16="http://schemas.microsoft.com/office/drawing/2014/main" id="{570F8073-2914-7744-9E0D-5857C0F65744}"/>
              </a:ext>
            </a:extLst>
          </p:cNvPr>
          <p:cNvSpPr/>
          <p:nvPr/>
        </p:nvSpPr>
        <p:spPr>
          <a:xfrm>
            <a:off x="9139649"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Top Corners Rounded 7">
            <a:extLst>
              <a:ext uri="{FF2B5EF4-FFF2-40B4-BE49-F238E27FC236}">
                <a16:creationId xmlns:a16="http://schemas.microsoft.com/office/drawing/2014/main" id="{8E6252C2-A296-7240-9677-AD6516C3EEE5}"/>
              </a:ext>
            </a:extLst>
          </p:cNvPr>
          <p:cNvSpPr/>
          <p:nvPr/>
        </p:nvSpPr>
        <p:spPr>
          <a:xfrm>
            <a:off x="9060632" y="2208495"/>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171450" indent="-171450">
              <a:spcBef>
                <a:spcPts val="0"/>
              </a:spcBef>
              <a:spcAft>
                <a:spcPts val="0"/>
              </a:spcAft>
              <a:buSzPct val="120000"/>
              <a:buBlip>
                <a:blip r:embed="rId3">
                  <a:extLst>
                    <a:ext uri="{96DAC541-7B7A-43D3-8B79-37D633B846F1}">
                      <asvg:svgBlip xmlns:asvg="http://schemas.microsoft.com/office/drawing/2016/SVG/main" r:embed="rId4"/>
                    </a:ext>
                  </a:extLst>
                </a:blip>
              </a:buBlip>
            </a:pPr>
            <a:r>
              <a:rPr lang="en-US" sz="1100">
                <a:solidFill>
                  <a:schemeClr val="accent3">
                    <a:lumMod val="50000"/>
                  </a:schemeClr>
                </a:solidFill>
              </a:rPr>
              <a:t>Genie Articulating Booms </a:t>
            </a:r>
            <a:br>
              <a:rPr lang="en-US" sz="1100">
                <a:solidFill>
                  <a:schemeClr val="accent3">
                    <a:lumMod val="50000"/>
                  </a:schemeClr>
                </a:solidFill>
              </a:rPr>
            </a:br>
            <a:r>
              <a:rPr lang="en-US" sz="1100">
                <a:solidFill>
                  <a:schemeClr val="accent3">
                    <a:lumMod val="50000"/>
                  </a:schemeClr>
                </a:solidFill>
              </a:rPr>
              <a:t>from </a:t>
            </a:r>
            <a:r>
              <a:rPr lang="en-US" sz="1100">
                <a:solidFill>
                  <a:schemeClr val="bg2"/>
                </a:solidFill>
                <a:hlinkClick r:id="rId11">
                  <a:extLst>
                    <a:ext uri="{A12FA001-AC4F-418D-AE19-62706E023703}">
                      <ahyp:hlinkClr xmlns:ahyp="http://schemas.microsoft.com/office/drawing/2018/hyperlinkcolor" val="tx"/>
                    </a:ext>
                  </a:extLst>
                </a:hlinkClick>
              </a:rPr>
              <a:t>Equipment Watch </a:t>
            </a:r>
            <a:endParaRPr lang="en-US" sz="1100">
              <a:solidFill>
                <a:schemeClr val="bg2"/>
              </a:solidFill>
            </a:endParaRPr>
          </a:p>
        </p:txBody>
      </p:sp>
      <p:grpSp>
        <p:nvGrpSpPr>
          <p:cNvPr id="43" name="Group 42">
            <a:extLst>
              <a:ext uri="{FF2B5EF4-FFF2-40B4-BE49-F238E27FC236}">
                <a16:creationId xmlns:a16="http://schemas.microsoft.com/office/drawing/2014/main" id="{062D21D7-913B-474B-9846-54A33F7E0B30}"/>
              </a:ext>
            </a:extLst>
          </p:cNvPr>
          <p:cNvGrpSpPr/>
          <p:nvPr/>
        </p:nvGrpSpPr>
        <p:grpSpPr>
          <a:xfrm>
            <a:off x="3372867" y="1323081"/>
            <a:ext cx="774291" cy="804299"/>
            <a:chOff x="3372867" y="1323081"/>
            <a:chExt cx="774291" cy="804299"/>
          </a:xfrm>
        </p:grpSpPr>
        <p:sp>
          <p:nvSpPr>
            <p:cNvPr id="18" name="Rounded Rectangle 17">
              <a:extLst>
                <a:ext uri="{FF2B5EF4-FFF2-40B4-BE49-F238E27FC236}">
                  <a16:creationId xmlns:a16="http://schemas.microsoft.com/office/drawing/2014/main" id="{9281CA32-AB7A-8446-B6B1-DD053C7C3487}"/>
                </a:ext>
              </a:extLst>
            </p:cNvPr>
            <p:cNvSpPr/>
            <p:nvPr/>
          </p:nvSpPr>
          <p:spPr>
            <a:xfrm>
              <a:off x="3372867" y="1323081"/>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Placeholder 8" descr="A picture containing transport, lawn mower, handcart&#10;&#10;Description automatically generated">
              <a:extLst>
                <a:ext uri="{FF2B5EF4-FFF2-40B4-BE49-F238E27FC236}">
                  <a16:creationId xmlns:a16="http://schemas.microsoft.com/office/drawing/2014/main" id="{DC18D980-A333-A448-9054-ED30570B8D64}"/>
                </a:ext>
              </a:extLst>
            </p:cNvPr>
            <p:cNvPicPr>
              <a:picLocks noChangeAspect="1"/>
            </p:cNvPicPr>
            <p:nvPr/>
          </p:nvPicPr>
          <p:blipFill>
            <a:blip r:embed="rId12"/>
            <a:srcRect l="7143" r="7143"/>
            <a:stretch>
              <a:fillRect/>
            </a:stretch>
          </p:blipFill>
          <p:spPr>
            <a:xfrm>
              <a:off x="3495725" y="1358903"/>
              <a:ext cx="508461" cy="732630"/>
            </a:xfrm>
            <a:prstGeom prst="rect">
              <a:avLst/>
            </a:prstGeom>
          </p:spPr>
        </p:pic>
      </p:grpSp>
      <p:pic>
        <p:nvPicPr>
          <p:cNvPr id="27" name="Picture Placeholder 10" descr="Shape, arrow&#10;&#10;Description automatically generated">
            <a:extLst>
              <a:ext uri="{FF2B5EF4-FFF2-40B4-BE49-F238E27FC236}">
                <a16:creationId xmlns:a16="http://schemas.microsoft.com/office/drawing/2014/main" id="{41EC378F-9FAA-5D4B-9B46-0EF4EE426DC1}"/>
              </a:ext>
            </a:extLst>
          </p:cNvPr>
          <p:cNvPicPr>
            <a:picLocks noChangeAspect="1"/>
          </p:cNvPicPr>
          <p:nvPr/>
        </p:nvPicPr>
        <p:blipFill rotWithShape="1">
          <a:blip r:embed="rId13"/>
          <a:srcRect t="-3523" b="-914"/>
          <a:stretch/>
        </p:blipFill>
        <p:spPr>
          <a:xfrm>
            <a:off x="6337920" y="1386892"/>
            <a:ext cx="648000" cy="648000"/>
          </a:xfrm>
          <a:prstGeom prst="rect">
            <a:avLst/>
          </a:prstGeom>
        </p:spPr>
      </p:pic>
      <p:pic>
        <p:nvPicPr>
          <p:cNvPr id="28" name="Picture Placeholder 12" descr="Shape, arrow&#10;&#10;Description automatically generated">
            <a:extLst>
              <a:ext uri="{FF2B5EF4-FFF2-40B4-BE49-F238E27FC236}">
                <a16:creationId xmlns:a16="http://schemas.microsoft.com/office/drawing/2014/main" id="{62A96C2C-FCEA-5F48-B889-6110972059EF}"/>
              </a:ext>
            </a:extLst>
          </p:cNvPr>
          <p:cNvPicPr>
            <a:picLocks noChangeAspect="1"/>
          </p:cNvPicPr>
          <p:nvPr/>
        </p:nvPicPr>
        <p:blipFill rotWithShape="1">
          <a:blip r:embed="rId14"/>
          <a:srcRect t="-911" b="-3524"/>
          <a:stretch/>
        </p:blipFill>
        <p:spPr>
          <a:xfrm>
            <a:off x="9202794" y="1397362"/>
            <a:ext cx="648000" cy="648000"/>
          </a:xfrm>
          <a:prstGeom prst="rect">
            <a:avLst/>
          </a:prstGeom>
        </p:spPr>
      </p:pic>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Technical Committee Award   </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Presented by the European Rental Association to highlight Genie’s great work in meeting the needs of rental companies in terms of digitization </a:t>
            </a:r>
          </a:p>
        </p:txBody>
      </p:sp>
      <p:sp>
        <p:nvSpPr>
          <p:cNvPr id="31" name="Content Placeholder 21">
            <a:extLst>
              <a:ext uri="{FF2B5EF4-FFF2-40B4-BE49-F238E27FC236}">
                <a16:creationId xmlns:a16="http://schemas.microsoft.com/office/drawing/2014/main" id="{4F464F2B-3C60-BC45-8622-4C9F826491F7}"/>
              </a:ext>
            </a:extLst>
          </p:cNvPr>
          <p:cNvSpPr txBox="1">
            <a:spLocks/>
          </p:cNvSpPr>
          <p:nvPr/>
        </p:nvSpPr>
        <p:spPr>
          <a:xfrm>
            <a:off x="3293850"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Associate Member </a:t>
            </a:r>
            <a:br>
              <a:rPr lang="en-US" b="1">
                <a:solidFill>
                  <a:schemeClr val="bg1"/>
                </a:solidFill>
              </a:rPr>
            </a:br>
            <a:r>
              <a:rPr lang="en-US" b="1">
                <a:solidFill>
                  <a:schemeClr val="bg1"/>
                </a:solidFill>
              </a:rPr>
              <a:t>of the Year </a:t>
            </a:r>
          </a:p>
        </p:txBody>
      </p:sp>
      <p:sp>
        <p:nvSpPr>
          <p:cNvPr id="33" name="Content Placeholder 21">
            <a:extLst>
              <a:ext uri="{FF2B5EF4-FFF2-40B4-BE49-F238E27FC236}">
                <a16:creationId xmlns:a16="http://schemas.microsoft.com/office/drawing/2014/main" id="{F21F3C99-D8FF-E243-9070-09343A555639}"/>
              </a:ext>
            </a:extLst>
          </p:cNvPr>
          <p:cNvSpPr txBox="1">
            <a:spLocks/>
          </p:cNvSpPr>
          <p:nvPr/>
        </p:nvSpPr>
        <p:spPr>
          <a:xfrm>
            <a:off x="6195758"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Genie </a:t>
            </a:r>
            <a:br>
              <a:rPr lang="en-US" b="1">
                <a:solidFill>
                  <a:schemeClr val="bg1"/>
                </a:solidFill>
              </a:rPr>
            </a:br>
            <a:r>
              <a:rPr lang="en-US" b="1">
                <a:solidFill>
                  <a:schemeClr val="bg1"/>
                </a:solidFill>
              </a:rPr>
              <a:t>SX-135 XC  </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3293850"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Presented by the Texas Rental Association to TRA Members who have made outstanding contributions toward the continued success of the Association </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6195758"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Received an Intelligent Product Award from the China Machinery Industry Internet Conference, hosted by </a:t>
            </a:r>
            <a:r>
              <a:rPr lang="en-US" sz="1100" err="1">
                <a:solidFill>
                  <a:schemeClr val="accent3">
                    <a:lumMod val="50000"/>
                  </a:schemeClr>
                </a:solidFill>
              </a:rPr>
              <a:t>Huicong</a:t>
            </a:r>
            <a:r>
              <a:rPr lang="en-US" sz="1100">
                <a:solidFill>
                  <a:schemeClr val="accent3">
                    <a:lumMod val="50000"/>
                  </a:schemeClr>
                </a:solidFill>
              </a:rPr>
              <a:t> Publications and China Construction Machinery Industry Association </a:t>
            </a:r>
          </a:p>
          <a:p>
            <a:pPr marL="6350">
              <a:spcBef>
                <a:spcPts val="0"/>
              </a:spcBef>
              <a:spcAft>
                <a:spcPts val="0"/>
              </a:spcAft>
            </a:pPr>
            <a:endParaRPr lang="en-US" sz="1100">
              <a:solidFill>
                <a:schemeClr val="accent3">
                  <a:lumMod val="50000"/>
                </a:schemeClr>
              </a:solidFill>
            </a:endParaRPr>
          </a:p>
        </p:txBody>
      </p:sp>
      <p:grpSp>
        <p:nvGrpSpPr>
          <p:cNvPr id="42" name="Group 41">
            <a:extLst>
              <a:ext uri="{FF2B5EF4-FFF2-40B4-BE49-F238E27FC236}">
                <a16:creationId xmlns:a16="http://schemas.microsoft.com/office/drawing/2014/main" id="{AB0008F9-E5E1-F240-9A8E-C6D9CA7457C9}"/>
              </a:ext>
            </a:extLst>
          </p:cNvPr>
          <p:cNvGrpSpPr/>
          <p:nvPr/>
        </p:nvGrpSpPr>
        <p:grpSpPr>
          <a:xfrm>
            <a:off x="6274775" y="3677728"/>
            <a:ext cx="774291" cy="809393"/>
            <a:chOff x="6274775" y="3677728"/>
            <a:chExt cx="774291" cy="809393"/>
          </a:xfrm>
        </p:grpSpPr>
        <p:sp>
          <p:nvSpPr>
            <p:cNvPr id="37" name="Rounded Rectangle 36">
              <a:extLst>
                <a:ext uri="{FF2B5EF4-FFF2-40B4-BE49-F238E27FC236}">
                  <a16:creationId xmlns:a16="http://schemas.microsoft.com/office/drawing/2014/main" id="{217C47E8-800A-1D4A-95DB-307E3930B959}"/>
                </a:ext>
              </a:extLst>
            </p:cNvPr>
            <p:cNvSpPr/>
            <p:nvPr/>
          </p:nvSpPr>
          <p:spPr>
            <a:xfrm>
              <a:off x="6274775"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0" name="Picture Placeholder 26" descr="A picture containing transport, lawn mower&#10;&#10;Description automatically generated">
              <a:extLst>
                <a:ext uri="{FF2B5EF4-FFF2-40B4-BE49-F238E27FC236}">
                  <a16:creationId xmlns:a16="http://schemas.microsoft.com/office/drawing/2014/main" id="{55391AB6-2EDF-A044-AD46-6A3E45E4EAE4}"/>
                </a:ext>
              </a:extLst>
            </p:cNvPr>
            <p:cNvPicPr>
              <a:picLocks noChangeAspect="1"/>
            </p:cNvPicPr>
            <p:nvPr/>
          </p:nvPicPr>
          <p:blipFill>
            <a:blip r:embed="rId15"/>
            <a:srcRect t="1966" b="1966"/>
            <a:stretch>
              <a:fillRect/>
            </a:stretch>
          </p:blipFill>
          <p:spPr>
            <a:xfrm>
              <a:off x="6328760" y="3677728"/>
              <a:ext cx="549665" cy="792000"/>
            </a:xfrm>
            <a:prstGeom prst="rect">
              <a:avLst/>
            </a:prstGeom>
          </p:spPr>
        </p:pic>
      </p:grpSp>
      <p:grpSp>
        <p:nvGrpSpPr>
          <p:cNvPr id="45" name="Group 44">
            <a:extLst>
              <a:ext uri="{FF2B5EF4-FFF2-40B4-BE49-F238E27FC236}">
                <a16:creationId xmlns:a16="http://schemas.microsoft.com/office/drawing/2014/main" id="{418B2E75-8604-ED40-A3F2-9EE69319BD71}"/>
              </a:ext>
            </a:extLst>
          </p:cNvPr>
          <p:cNvGrpSpPr/>
          <p:nvPr/>
        </p:nvGrpSpPr>
        <p:grpSpPr>
          <a:xfrm>
            <a:off x="3372866" y="3682822"/>
            <a:ext cx="774292" cy="804299"/>
            <a:chOff x="3372866" y="3682822"/>
            <a:chExt cx="774292" cy="804299"/>
          </a:xfrm>
        </p:grpSpPr>
        <p:sp>
          <p:nvSpPr>
            <p:cNvPr id="36" name="Rounded Rectangle 35">
              <a:extLst>
                <a:ext uri="{FF2B5EF4-FFF2-40B4-BE49-F238E27FC236}">
                  <a16:creationId xmlns:a16="http://schemas.microsoft.com/office/drawing/2014/main" id="{49882A24-7835-4F4E-BDAB-4EB1B60A2C67}"/>
                </a:ext>
              </a:extLst>
            </p:cNvPr>
            <p:cNvSpPr/>
            <p:nvPr/>
          </p:nvSpPr>
          <p:spPr>
            <a:xfrm>
              <a:off x="337286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Picture Placeholder 24" descr="A picture containing logo&#10;&#10;Description automatically generated">
              <a:extLst>
                <a:ext uri="{FF2B5EF4-FFF2-40B4-BE49-F238E27FC236}">
                  <a16:creationId xmlns:a16="http://schemas.microsoft.com/office/drawing/2014/main" id="{2B0F1917-FC54-5A44-AA52-8C6B6CB012C8}"/>
                </a:ext>
              </a:extLst>
            </p:cNvPr>
            <p:cNvPicPr>
              <a:picLocks noChangeAspect="1"/>
            </p:cNvPicPr>
            <p:nvPr/>
          </p:nvPicPr>
          <p:blipFill rotWithShape="1">
            <a:blip r:embed="rId16"/>
            <a:srcRect t="1556" b="13354"/>
            <a:stretch/>
          </p:blipFill>
          <p:spPr>
            <a:xfrm>
              <a:off x="3372866" y="3882460"/>
              <a:ext cx="774291" cy="367788"/>
            </a:xfrm>
            <a:prstGeom prst="rect">
              <a:avLst/>
            </a:prstGeom>
            <a:noFill/>
          </p:spPr>
        </p:pic>
      </p:grpSp>
      <p:grpSp>
        <p:nvGrpSpPr>
          <p:cNvPr id="47" name="Group 46">
            <a:extLst>
              <a:ext uri="{FF2B5EF4-FFF2-40B4-BE49-F238E27FC236}">
                <a16:creationId xmlns:a16="http://schemas.microsoft.com/office/drawing/2014/main" id="{0CB681E0-CC12-7447-B19C-940713A9423B}"/>
              </a:ext>
            </a:extLst>
          </p:cNvPr>
          <p:cNvGrpSpPr/>
          <p:nvPr/>
        </p:nvGrpSpPr>
        <p:grpSpPr>
          <a:xfrm>
            <a:off x="507993" y="3671837"/>
            <a:ext cx="774291" cy="804299"/>
            <a:chOff x="507993" y="3671837"/>
            <a:chExt cx="774291" cy="804299"/>
          </a:xfrm>
        </p:grpSpPr>
        <p:sp>
          <p:nvSpPr>
            <p:cNvPr id="35" name="Rounded Rectangle 34">
              <a:extLst>
                <a:ext uri="{FF2B5EF4-FFF2-40B4-BE49-F238E27FC236}">
                  <a16:creationId xmlns:a16="http://schemas.microsoft.com/office/drawing/2014/main" id="{38BE2715-4CB7-EF44-9796-74900BD7DBAB}"/>
                </a:ext>
              </a:extLst>
            </p:cNvPr>
            <p:cNvSpPr/>
            <p:nvPr/>
          </p:nvSpPr>
          <p:spPr>
            <a:xfrm>
              <a:off x="507993" y="3671837"/>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6" name="Picture Placeholder 19" descr="A picture containing text, clipart&#10;&#10;Description automatically generated">
              <a:extLst>
                <a:ext uri="{FF2B5EF4-FFF2-40B4-BE49-F238E27FC236}">
                  <a16:creationId xmlns:a16="http://schemas.microsoft.com/office/drawing/2014/main" id="{F0EC7D45-5271-E44B-B58C-6F718F665EFC}"/>
                </a:ext>
              </a:extLst>
            </p:cNvPr>
            <p:cNvPicPr>
              <a:picLocks noChangeAspect="1"/>
            </p:cNvPicPr>
            <p:nvPr/>
          </p:nvPicPr>
          <p:blipFill rotWithShape="1">
            <a:blip r:embed="rId17"/>
            <a:srcRect t="457" b="2041"/>
            <a:stretch/>
          </p:blipFill>
          <p:spPr>
            <a:xfrm>
              <a:off x="572161" y="3770068"/>
              <a:ext cx="645954" cy="629805"/>
            </a:xfrm>
            <a:prstGeom prst="rect">
              <a:avLst/>
            </a:prstGeom>
            <a:noFill/>
          </p:spPr>
        </p:pic>
      </p:grpSp>
      <p:sp>
        <p:nvSpPr>
          <p:cNvPr id="48" name="Content Placeholder 21">
            <a:extLst>
              <a:ext uri="{FF2B5EF4-FFF2-40B4-BE49-F238E27FC236}">
                <a16:creationId xmlns:a16="http://schemas.microsoft.com/office/drawing/2014/main" id="{4F08B037-AD5B-C640-942D-1A2DC41BAB89}"/>
              </a:ext>
            </a:extLst>
          </p:cNvPr>
          <p:cNvSpPr txBox="1">
            <a:spLocks/>
          </p:cNvSpPr>
          <p:nvPr/>
        </p:nvSpPr>
        <p:spPr>
          <a:xfrm>
            <a:off x="9058701" y="3601192"/>
            <a:ext cx="2700000" cy="952295"/>
          </a:xfrm>
          <a:prstGeom prst="round2SameRect">
            <a:avLst>
              <a:gd name="adj1" fmla="val 8149"/>
              <a:gd name="adj2" fmla="val 0"/>
            </a:avLst>
          </a:prstGeom>
          <a:solidFill>
            <a:schemeClr val="bg2"/>
          </a:solidFill>
          <a:ln>
            <a:solidFill>
              <a:schemeClr val="accent2">
                <a:lumMod val="20000"/>
                <a:lumOff val="80000"/>
              </a:schemeClr>
            </a:solidFill>
          </a:ln>
        </p:spPr>
        <p:txBody>
          <a:bodyPr vert="horz" lIns="72000" tIns="72000" rIns="72000" bIns="72000" rtlCol="0" anchor="ctr"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895350">
              <a:spcBef>
                <a:spcPts val="0"/>
              </a:spcBef>
            </a:pPr>
            <a:r>
              <a:rPr lang="en-US" b="1">
                <a:solidFill>
                  <a:schemeClr val="bg1"/>
                </a:solidFill>
              </a:rPr>
              <a:t>ALH Q1 Featured Product</a:t>
            </a: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9058701" y="4542502"/>
            <a:ext cx="2700000" cy="1268362"/>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100">
                <a:solidFill>
                  <a:schemeClr val="accent3">
                    <a:lumMod val="50000"/>
                  </a:schemeClr>
                </a:solidFill>
              </a:rPr>
              <a:t>Genie S80J featured on the cover of Access Lift and Handler April 2022</a:t>
            </a:r>
          </a:p>
        </p:txBody>
      </p:sp>
      <p:grpSp>
        <p:nvGrpSpPr>
          <p:cNvPr id="3" name="Group 2">
            <a:extLst>
              <a:ext uri="{FF2B5EF4-FFF2-40B4-BE49-F238E27FC236}">
                <a16:creationId xmlns:a16="http://schemas.microsoft.com/office/drawing/2014/main" id="{BDDFA91F-7B9D-7B43-84BB-6EED496E8041}"/>
              </a:ext>
            </a:extLst>
          </p:cNvPr>
          <p:cNvGrpSpPr/>
          <p:nvPr/>
        </p:nvGrpSpPr>
        <p:grpSpPr>
          <a:xfrm>
            <a:off x="9153147" y="3682822"/>
            <a:ext cx="774291" cy="804299"/>
            <a:chOff x="9153147" y="3682822"/>
            <a:chExt cx="774291" cy="804299"/>
          </a:xfrm>
        </p:grpSpPr>
        <p:sp>
          <p:nvSpPr>
            <p:cNvPr id="53" name="Rounded Rectangle 52">
              <a:extLst>
                <a:ext uri="{FF2B5EF4-FFF2-40B4-BE49-F238E27FC236}">
                  <a16:creationId xmlns:a16="http://schemas.microsoft.com/office/drawing/2014/main" id="{300A53D7-0730-3B47-9F77-BCF606FA4713}"/>
                </a:ext>
              </a:extLst>
            </p:cNvPr>
            <p:cNvSpPr/>
            <p:nvPr/>
          </p:nvSpPr>
          <p:spPr>
            <a:xfrm>
              <a:off x="9153147" y="3682822"/>
              <a:ext cx="774291" cy="804299"/>
            </a:xfrm>
            <a:prstGeom prst="roundRect">
              <a:avLst>
                <a:gd name="adj" fmla="val 483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C5E192B9-673B-5749-911A-59EE32033723}"/>
                </a:ext>
              </a:extLst>
            </p:cNvPr>
            <p:cNvPicPr>
              <a:picLocks noChangeAspect="1"/>
            </p:cNvPicPr>
            <p:nvPr/>
          </p:nvPicPr>
          <p:blipFill>
            <a:blip r:embed="rId18"/>
            <a:stretch>
              <a:fillRect/>
            </a:stretch>
          </p:blipFill>
          <p:spPr>
            <a:xfrm>
              <a:off x="9288312" y="3744140"/>
              <a:ext cx="493440" cy="681659"/>
            </a:xfrm>
            <a:prstGeom prst="rect">
              <a:avLst/>
            </a:prstGeom>
          </p:spPr>
        </p:pic>
      </p:gr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053381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Content Placeholder 21">
            <a:extLst>
              <a:ext uri="{FF2B5EF4-FFF2-40B4-BE49-F238E27FC236}">
                <a16:creationId xmlns:a16="http://schemas.microsoft.com/office/drawing/2014/main" id="{B107BF95-FA64-9B8F-7BDA-31185199AFFF}"/>
              </a:ext>
            </a:extLst>
          </p:cNvPr>
          <p:cNvSpPr txBox="1">
            <a:spLocks/>
          </p:cNvSpPr>
          <p:nvPr/>
        </p:nvSpPr>
        <p:spPr>
          <a:xfrm>
            <a:off x="428976"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Access Equipment </a:t>
            </a:r>
            <a:br>
              <a:rPr lang="en-US" sz="1200" b="1">
                <a:solidFill>
                  <a:schemeClr val="bg1"/>
                </a:solidFill>
              </a:rPr>
            </a:br>
            <a:r>
              <a:rPr lang="en-US" sz="1200" b="1">
                <a:solidFill>
                  <a:schemeClr val="bg1"/>
                </a:solidFill>
              </a:rPr>
              <a:t>of the Year</a:t>
            </a:r>
          </a:p>
        </p:txBody>
      </p:sp>
      <p:sp>
        <p:nvSpPr>
          <p:cNvPr id="64" name="Content Placeholder 21">
            <a:extLst>
              <a:ext uri="{FF2B5EF4-FFF2-40B4-BE49-F238E27FC236}">
                <a16:creationId xmlns:a16="http://schemas.microsoft.com/office/drawing/2014/main" id="{9B2D9015-C865-FF80-8B4E-21E254499EA3}"/>
              </a:ext>
            </a:extLst>
          </p:cNvPr>
          <p:cNvSpPr txBox="1">
            <a:spLocks/>
          </p:cNvSpPr>
          <p:nvPr/>
        </p:nvSpPr>
        <p:spPr>
          <a:xfrm>
            <a:off x="2322430"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Innovative Product Award</a:t>
            </a:r>
          </a:p>
        </p:txBody>
      </p:sp>
      <p:sp>
        <p:nvSpPr>
          <p:cNvPr id="66" name="Content Placeholder 21">
            <a:extLst>
              <a:ext uri="{FF2B5EF4-FFF2-40B4-BE49-F238E27FC236}">
                <a16:creationId xmlns:a16="http://schemas.microsoft.com/office/drawing/2014/main" id="{7D2010ED-B79D-2CDB-AFB9-71305908D4C1}"/>
              </a:ext>
            </a:extLst>
          </p:cNvPr>
          <p:cNvSpPr txBox="1">
            <a:spLocks/>
          </p:cNvSpPr>
          <p:nvPr/>
        </p:nvSpPr>
        <p:spPr>
          <a:xfrm>
            <a:off x="4225121"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Access Equipment </a:t>
            </a:r>
            <a:br>
              <a:rPr lang="en-US" sz="1200" b="1">
                <a:solidFill>
                  <a:schemeClr val="bg1"/>
                </a:solidFill>
              </a:rPr>
            </a:br>
            <a:r>
              <a:rPr lang="en-US" sz="1200" b="1">
                <a:solidFill>
                  <a:schemeClr val="bg1"/>
                </a:solidFill>
              </a:rPr>
              <a:t>of the Year</a:t>
            </a:r>
          </a:p>
        </p:txBody>
      </p:sp>
      <p:sp>
        <p:nvSpPr>
          <p:cNvPr id="33" name="Rounded Rectangle 32">
            <a:extLst>
              <a:ext uri="{FF2B5EF4-FFF2-40B4-BE49-F238E27FC236}">
                <a16:creationId xmlns:a16="http://schemas.microsoft.com/office/drawing/2014/main" id="{1F56F24C-9F47-391B-475A-5620086B10D2}"/>
              </a:ext>
            </a:extLst>
          </p:cNvPr>
          <p:cNvSpPr/>
          <p:nvPr/>
        </p:nvSpPr>
        <p:spPr>
          <a:xfrm>
            <a:off x="4325624"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ounded Rectangle 35">
            <a:extLst>
              <a:ext uri="{FF2B5EF4-FFF2-40B4-BE49-F238E27FC236}">
                <a16:creationId xmlns:a16="http://schemas.microsoft.com/office/drawing/2014/main" id="{CF56E50F-05DB-D0A8-5E5A-7761C56ECE35}"/>
              </a:ext>
            </a:extLst>
          </p:cNvPr>
          <p:cNvSpPr/>
          <p:nvPr/>
        </p:nvSpPr>
        <p:spPr>
          <a:xfrm>
            <a:off x="2410114"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ounded Rectangle 36">
            <a:extLst>
              <a:ext uri="{FF2B5EF4-FFF2-40B4-BE49-F238E27FC236}">
                <a16:creationId xmlns:a16="http://schemas.microsoft.com/office/drawing/2014/main" id="{27284521-533F-01C4-98D0-3F0C74EF20CB}"/>
              </a:ext>
            </a:extLst>
          </p:cNvPr>
          <p:cNvSpPr/>
          <p:nvPr/>
        </p:nvSpPr>
        <p:spPr>
          <a:xfrm>
            <a:off x="526135" y="1365895"/>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Content Placeholder 21">
            <a:extLst>
              <a:ext uri="{FF2B5EF4-FFF2-40B4-BE49-F238E27FC236}">
                <a16:creationId xmlns:a16="http://schemas.microsoft.com/office/drawing/2014/main" id="{094B552C-AB3E-3144-AE41-0F8C52D0357D}"/>
              </a:ext>
            </a:extLst>
          </p:cNvPr>
          <p:cNvSpPr txBox="1">
            <a:spLocks/>
          </p:cNvSpPr>
          <p:nvPr/>
        </p:nvSpPr>
        <p:spPr>
          <a:xfrm>
            <a:off x="428976"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Product Popularity Award</a:t>
            </a:r>
          </a:p>
        </p:txBody>
      </p:sp>
      <p:sp>
        <p:nvSpPr>
          <p:cNvPr id="7" name="Content Placeholder 21">
            <a:extLst>
              <a:ext uri="{FF2B5EF4-FFF2-40B4-BE49-F238E27FC236}">
                <a16:creationId xmlns:a16="http://schemas.microsoft.com/office/drawing/2014/main" id="{000763D8-D23C-6DE9-14B9-FBB00CAC859F}"/>
              </a:ext>
            </a:extLst>
          </p:cNvPr>
          <p:cNvSpPr txBox="1">
            <a:spLocks/>
          </p:cNvSpPr>
          <p:nvPr/>
        </p:nvSpPr>
        <p:spPr>
          <a:xfrm>
            <a:off x="2321651"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2022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Person of the Year</a:t>
            </a:r>
          </a:p>
        </p:txBody>
      </p:sp>
      <p:sp>
        <p:nvSpPr>
          <p:cNvPr id="10" name="Content Placeholder 21">
            <a:extLst>
              <a:ext uri="{FF2B5EF4-FFF2-40B4-BE49-F238E27FC236}">
                <a16:creationId xmlns:a16="http://schemas.microsoft.com/office/drawing/2014/main" id="{7393771E-30EF-E194-7F2A-E510A6A6B5A9}"/>
              </a:ext>
            </a:extLst>
          </p:cNvPr>
          <p:cNvSpPr txBox="1">
            <a:spLocks/>
          </p:cNvSpPr>
          <p:nvPr/>
        </p:nvSpPr>
        <p:spPr>
          <a:xfrm>
            <a:off x="4224342"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Contractors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Choice Award</a:t>
            </a:r>
          </a:p>
        </p:txBody>
      </p:sp>
      <p:sp>
        <p:nvSpPr>
          <p:cNvPr id="32" name="Content Placeholder 21">
            <a:extLst>
              <a:ext uri="{FF2B5EF4-FFF2-40B4-BE49-F238E27FC236}">
                <a16:creationId xmlns:a16="http://schemas.microsoft.com/office/drawing/2014/main" id="{CC742DF3-623B-A413-D195-3ACAE41B5C20}"/>
              </a:ext>
            </a:extLst>
          </p:cNvPr>
          <p:cNvSpPr txBox="1">
            <a:spLocks/>
          </p:cNvSpPr>
          <p:nvPr/>
        </p:nvSpPr>
        <p:spPr>
          <a:xfrm>
            <a:off x="6127032"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err="1">
                <a:solidFill>
                  <a:schemeClr val="bg1"/>
                </a:solidFill>
                <a:latin typeface="+mj-lt"/>
                <a:cs typeface="Arial Narrow" panose="020B0604020202020204" pitchFamily="34" charset="0"/>
              </a:rPr>
              <a:t>TRe</a:t>
            </a:r>
            <a:r>
              <a:rPr lang="en-US" sz="1200" b="1">
                <a:solidFill>
                  <a:schemeClr val="bg1"/>
                </a:solidFill>
                <a:latin typeface="+mj-lt"/>
                <a:cs typeface="Arial Narrow" panose="020B0604020202020204" pitchFamily="34" charset="0"/>
              </a:rPr>
              <a:t> </a:t>
            </a:r>
            <a:br>
              <a:rPr lang="en-US" sz="1200" b="1">
                <a:solidFill>
                  <a:schemeClr val="bg1"/>
                </a:solidFill>
                <a:latin typeface="+mj-lt"/>
                <a:cs typeface="Arial Narrow" panose="020B0604020202020204" pitchFamily="34" charset="0"/>
              </a:rPr>
            </a:br>
            <a:r>
              <a:rPr lang="en-US" sz="1200" b="1">
                <a:solidFill>
                  <a:schemeClr val="bg1"/>
                </a:solidFill>
                <a:latin typeface="+mj-lt"/>
                <a:cs typeface="Arial Narrow" panose="020B0604020202020204" pitchFamily="34" charset="0"/>
              </a:rPr>
              <a:t>Distinction </a:t>
            </a:r>
          </a:p>
        </p:txBody>
      </p:sp>
      <p:sp>
        <p:nvSpPr>
          <p:cNvPr id="51" name="Content Placeholder 21">
            <a:extLst>
              <a:ext uri="{FF2B5EF4-FFF2-40B4-BE49-F238E27FC236}">
                <a16:creationId xmlns:a16="http://schemas.microsoft.com/office/drawing/2014/main" id="{D09ECA30-C95F-7114-E5E4-3E7F07E8DDC0}"/>
              </a:ext>
            </a:extLst>
          </p:cNvPr>
          <p:cNvSpPr txBox="1">
            <a:spLocks/>
          </p:cNvSpPr>
          <p:nvPr/>
        </p:nvSpPr>
        <p:spPr>
          <a:xfrm>
            <a:off x="8020486"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Top 10 MEWP Manufacturers</a:t>
            </a:r>
          </a:p>
        </p:txBody>
      </p:sp>
      <p:sp>
        <p:nvSpPr>
          <p:cNvPr id="54" name="Content Placeholder 21">
            <a:extLst>
              <a:ext uri="{FF2B5EF4-FFF2-40B4-BE49-F238E27FC236}">
                <a16:creationId xmlns:a16="http://schemas.microsoft.com/office/drawing/2014/main" id="{F1B7C9BA-F689-DF52-FF25-F49FEF1C8A4B}"/>
              </a:ext>
            </a:extLst>
          </p:cNvPr>
          <p:cNvSpPr txBox="1">
            <a:spLocks/>
          </p:cNvSpPr>
          <p:nvPr/>
        </p:nvSpPr>
        <p:spPr>
          <a:xfrm>
            <a:off x="9913940" y="3590207"/>
            <a:ext cx="1800000" cy="1188000"/>
          </a:xfrm>
          <a:prstGeom prst="round2SameRect">
            <a:avLst>
              <a:gd name="adj1" fmla="val 8149"/>
              <a:gd name="adj2" fmla="val 0"/>
            </a:avLst>
          </a:prstGeom>
          <a:solidFill>
            <a:schemeClr val="bg2"/>
          </a:solidFill>
          <a:ln>
            <a:solidFill>
              <a:schemeClr val="bg2"/>
            </a:solidFill>
          </a:ln>
        </p:spPr>
        <p:txBody>
          <a:bodyPr vert="horz" lIns="72000" tIns="72000" rIns="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latin typeface="+mj-lt"/>
                <a:cs typeface="Arial Narrow" panose="020B0604020202020204" pitchFamily="34" charset="0"/>
              </a:rPr>
              <a:t>Top 5 Telehandler Manufacturer</a:t>
            </a:r>
          </a:p>
        </p:txBody>
      </p:sp>
      <p:sp>
        <p:nvSpPr>
          <p:cNvPr id="24" name="Rounded Rectangle 23">
            <a:extLst>
              <a:ext uri="{FF2B5EF4-FFF2-40B4-BE49-F238E27FC236}">
                <a16:creationId xmlns:a16="http://schemas.microsoft.com/office/drawing/2014/main" id="{1CB5F220-F1AB-7D6F-A2CC-A9ED5B589258}"/>
              </a:ext>
            </a:extLst>
          </p:cNvPr>
          <p:cNvSpPr/>
          <p:nvPr/>
        </p:nvSpPr>
        <p:spPr>
          <a:xfrm>
            <a:off x="10011162"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ounded Rectangle 24">
            <a:extLst>
              <a:ext uri="{FF2B5EF4-FFF2-40B4-BE49-F238E27FC236}">
                <a16:creationId xmlns:a16="http://schemas.microsoft.com/office/drawing/2014/main" id="{0E1C1D37-046F-ED5B-1B37-D2F2365FAD4E}"/>
              </a:ext>
            </a:extLst>
          </p:cNvPr>
          <p:cNvSpPr/>
          <p:nvPr/>
        </p:nvSpPr>
        <p:spPr>
          <a:xfrm>
            <a:off x="812511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ounded Rectangle 25">
            <a:extLst>
              <a:ext uri="{FF2B5EF4-FFF2-40B4-BE49-F238E27FC236}">
                <a16:creationId xmlns:a16="http://schemas.microsoft.com/office/drawing/2014/main" id="{38501531-0420-1124-F936-9F3D3088F264}"/>
              </a:ext>
            </a:extLst>
          </p:cNvPr>
          <p:cNvSpPr/>
          <p:nvPr/>
        </p:nvSpPr>
        <p:spPr>
          <a:xfrm>
            <a:off x="6225369"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ounded Rectangle 26">
            <a:extLst>
              <a:ext uri="{FF2B5EF4-FFF2-40B4-BE49-F238E27FC236}">
                <a16:creationId xmlns:a16="http://schemas.microsoft.com/office/drawing/2014/main" id="{2AC5E210-31B9-F4CD-0B9A-5BAE7CB4C3BF}"/>
              </a:ext>
            </a:extLst>
          </p:cNvPr>
          <p:cNvSpPr/>
          <p:nvPr/>
        </p:nvSpPr>
        <p:spPr>
          <a:xfrm>
            <a:off x="432562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ounded Rectangle 27">
            <a:extLst>
              <a:ext uri="{FF2B5EF4-FFF2-40B4-BE49-F238E27FC236}">
                <a16:creationId xmlns:a16="http://schemas.microsoft.com/office/drawing/2014/main" id="{74041AD8-6DDA-7553-4460-5E42049B24B0}"/>
              </a:ext>
            </a:extLst>
          </p:cNvPr>
          <p:cNvSpPr/>
          <p:nvPr/>
        </p:nvSpPr>
        <p:spPr>
          <a:xfrm>
            <a:off x="2425879"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ounded Rectangle 30">
            <a:extLst>
              <a:ext uri="{FF2B5EF4-FFF2-40B4-BE49-F238E27FC236}">
                <a16:creationId xmlns:a16="http://schemas.microsoft.com/office/drawing/2014/main" id="{E36BB023-DC4E-30D1-E3EA-E440A9C35FDE}"/>
              </a:ext>
            </a:extLst>
          </p:cNvPr>
          <p:cNvSpPr/>
          <p:nvPr/>
        </p:nvSpPr>
        <p:spPr>
          <a:xfrm>
            <a:off x="526134" y="369130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8">
            <a:extLst>
              <a:ext uri="{FF2B5EF4-FFF2-40B4-BE49-F238E27FC236}">
                <a16:creationId xmlns:a16="http://schemas.microsoft.com/office/drawing/2014/main" id="{4C60D7E8-E377-E24E-B6B5-209BBDD4AD54}"/>
              </a:ext>
            </a:extLst>
          </p:cNvPr>
          <p:cNvSpPr>
            <a:spLocks noGrp="1"/>
          </p:cNvSpPr>
          <p:nvPr>
            <p:ph type="title"/>
          </p:nvPr>
        </p:nvSpPr>
        <p:spPr>
          <a:xfrm>
            <a:off x="342265" y="169848"/>
            <a:ext cx="11841481" cy="640080"/>
          </a:xfrm>
        </p:spPr>
        <p:txBody>
          <a:bodyPr/>
          <a:lstStyle/>
          <a:p>
            <a:r>
              <a:rPr lang="en-US"/>
              <a:t>Genie Awards </a:t>
            </a:r>
          </a:p>
        </p:txBody>
      </p:sp>
      <p:sp>
        <p:nvSpPr>
          <p:cNvPr id="11" name="Text Placeholder 10">
            <a:extLst>
              <a:ext uri="{FF2B5EF4-FFF2-40B4-BE49-F238E27FC236}">
                <a16:creationId xmlns:a16="http://schemas.microsoft.com/office/drawing/2014/main" id="{65EA6F47-5B2E-5244-85CA-CC1C2B609981}"/>
              </a:ext>
            </a:extLst>
          </p:cNvPr>
          <p:cNvSpPr>
            <a:spLocks noGrp="1"/>
          </p:cNvSpPr>
          <p:nvPr>
            <p:ph type="body" sz="quarter" idx="10"/>
          </p:nvPr>
        </p:nvSpPr>
        <p:spPr>
          <a:xfrm>
            <a:off x="350204" y="654043"/>
            <a:ext cx="11841796" cy="452454"/>
          </a:xfrm>
        </p:spPr>
        <p:txBody>
          <a:bodyPr/>
          <a:lstStyle/>
          <a:p>
            <a:r>
              <a:rPr lang="en-US"/>
              <a:t>2022</a:t>
            </a:r>
          </a:p>
        </p:txBody>
      </p:sp>
      <p:sp>
        <p:nvSpPr>
          <p:cNvPr id="30" name="Rectangle: Top Corners Rounded 7">
            <a:extLst>
              <a:ext uri="{FF2B5EF4-FFF2-40B4-BE49-F238E27FC236}">
                <a16:creationId xmlns:a16="http://schemas.microsoft.com/office/drawing/2014/main" id="{99069360-B450-D741-A92B-96278F4D0E2F}"/>
              </a:ext>
            </a:extLst>
          </p:cNvPr>
          <p:cNvSpPr/>
          <p:nvPr/>
        </p:nvSpPr>
        <p:spPr>
          <a:xfrm>
            <a:off x="428976"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S-85 XC by </a:t>
            </a:r>
            <a:r>
              <a:rPr lang="en-US" sz="1200">
                <a:solidFill>
                  <a:schemeClr val="bg2"/>
                </a:solidFill>
                <a:hlinkClick r:id="rId2">
                  <a:extLst>
                    <a:ext uri="{A12FA001-AC4F-418D-AE19-62706E023703}">
                      <ahyp:hlinkClr xmlns:ahyp="http://schemas.microsoft.com/office/drawing/2018/hyperlinkcolor" val="tx"/>
                    </a:ext>
                  </a:extLst>
                </a:hlinkClick>
              </a:rPr>
              <a:t>Huicong Publications &amp; CCMIA</a:t>
            </a:r>
            <a:r>
              <a:rPr lang="en-US" sz="1200">
                <a:solidFill>
                  <a:schemeClr val="bg2"/>
                </a:solidFill>
              </a:rPr>
              <a:t> </a:t>
            </a:r>
            <a:r>
              <a:rPr lang="en-US" sz="1200">
                <a:solidFill>
                  <a:schemeClr val="accent3">
                    <a:lumMod val="50000"/>
                  </a:schemeClr>
                </a:solidFill>
              </a:rPr>
              <a:t>in China on December 20, 2022</a:t>
            </a:r>
          </a:p>
        </p:txBody>
      </p:sp>
      <p:sp>
        <p:nvSpPr>
          <p:cNvPr id="38" name="Rectangle: Top Corners Rounded 7">
            <a:extLst>
              <a:ext uri="{FF2B5EF4-FFF2-40B4-BE49-F238E27FC236}">
                <a16:creationId xmlns:a16="http://schemas.microsoft.com/office/drawing/2014/main" id="{8AF01F95-5469-FE46-9005-6251FCE3128C}"/>
              </a:ext>
            </a:extLst>
          </p:cNvPr>
          <p:cNvSpPr/>
          <p:nvPr/>
        </p:nvSpPr>
        <p:spPr>
          <a:xfrm>
            <a:off x="2325969"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Harry Zhu by the </a:t>
            </a:r>
            <a:r>
              <a:rPr lang="en-US" sz="1200">
                <a:solidFill>
                  <a:schemeClr val="bg2"/>
                </a:solidFill>
                <a:hlinkClick r:id="rId3">
                  <a:extLst>
                    <a:ext uri="{A12FA001-AC4F-418D-AE19-62706E023703}">
                      <ahyp:hlinkClr xmlns:ahyp="http://schemas.microsoft.com/office/drawing/2018/hyperlinkcolor" val="tx"/>
                    </a:ext>
                  </a:extLst>
                </a:hlinkClick>
              </a:rPr>
              <a:t>T50 summit </a:t>
            </a:r>
            <a:r>
              <a:rPr lang="en-US" sz="1200">
                <a:solidFill>
                  <a:schemeClr val="accent3">
                    <a:lumMod val="50000"/>
                  </a:schemeClr>
                </a:solidFill>
              </a:rPr>
              <a:t>in China on November 21, 2022</a:t>
            </a:r>
          </a:p>
        </p:txBody>
      </p:sp>
      <p:sp>
        <p:nvSpPr>
          <p:cNvPr id="39" name="Rectangle: Top Corners Rounded 7">
            <a:extLst>
              <a:ext uri="{FF2B5EF4-FFF2-40B4-BE49-F238E27FC236}">
                <a16:creationId xmlns:a16="http://schemas.microsoft.com/office/drawing/2014/main" id="{E5CCD934-497A-9F4C-8FCF-FEF9E2D0CAB8}"/>
              </a:ext>
            </a:extLst>
          </p:cNvPr>
          <p:cNvSpPr/>
          <p:nvPr/>
        </p:nvSpPr>
        <p:spPr>
          <a:xfrm>
            <a:off x="4222962"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S-65 HF by </a:t>
            </a:r>
            <a:r>
              <a:rPr lang="en-US" sz="1200">
                <a:solidFill>
                  <a:srgbClr val="C1C6C8"/>
                </a:solidFill>
                <a:hlinkClick r:id="rId4">
                  <a:extLst>
                    <a:ext uri="{A12FA001-AC4F-418D-AE19-62706E023703}">
                      <ahyp:hlinkClr xmlns:ahyp="http://schemas.microsoft.com/office/drawing/2018/hyperlinkcolor" val="tx"/>
                    </a:ext>
                  </a:extLst>
                </a:hlinkClick>
              </a:rPr>
              <a:t>Roads &amp; Bridges </a:t>
            </a:r>
            <a:r>
              <a:rPr lang="en-US" sz="1200">
                <a:solidFill>
                  <a:schemeClr val="bg2"/>
                </a:solidFill>
                <a:hlinkClick r:id="rId4">
                  <a:extLst>
                    <a:ext uri="{A12FA001-AC4F-418D-AE19-62706E023703}">
                      <ahyp:hlinkClr xmlns:ahyp="http://schemas.microsoft.com/office/drawing/2018/hyperlinkcolor" val="tx"/>
                    </a:ext>
                  </a:extLst>
                </a:hlinkClick>
              </a:rPr>
              <a:t>magazine</a:t>
            </a:r>
            <a:r>
              <a:rPr lang="en-US" sz="1200">
                <a:solidFill>
                  <a:schemeClr val="bg2"/>
                </a:solidFill>
              </a:rPr>
              <a:t> </a:t>
            </a:r>
            <a:r>
              <a:rPr lang="en-US" sz="1200">
                <a:solidFill>
                  <a:schemeClr val="accent3">
                    <a:lumMod val="50000"/>
                  </a:schemeClr>
                </a:solidFill>
              </a:rPr>
              <a:t>on December 22, 2022</a:t>
            </a:r>
          </a:p>
          <a:p>
            <a:pPr marL="6350">
              <a:spcBef>
                <a:spcPts val="0"/>
              </a:spcBef>
              <a:spcAft>
                <a:spcPts val="0"/>
              </a:spcAft>
            </a:pPr>
            <a:endParaRPr lang="en-US" sz="1200">
              <a:solidFill>
                <a:schemeClr val="accent3">
                  <a:lumMod val="50000"/>
                </a:schemeClr>
              </a:solidFill>
            </a:endParaRPr>
          </a:p>
        </p:txBody>
      </p:sp>
      <p:sp>
        <p:nvSpPr>
          <p:cNvPr id="50" name="Rectangle: Top Corners Rounded 7">
            <a:extLst>
              <a:ext uri="{FF2B5EF4-FFF2-40B4-BE49-F238E27FC236}">
                <a16:creationId xmlns:a16="http://schemas.microsoft.com/office/drawing/2014/main" id="{7C37B426-5CB7-4A4B-9A9C-D4353DB1E541}"/>
              </a:ext>
            </a:extLst>
          </p:cNvPr>
          <p:cNvSpPr/>
          <p:nvPr/>
        </p:nvSpPr>
        <p:spPr>
          <a:xfrm>
            <a:off x="6119955"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Monterrey Mexico team by the </a:t>
            </a:r>
            <a:r>
              <a:rPr lang="en-US" sz="1200">
                <a:solidFill>
                  <a:schemeClr val="bg2"/>
                </a:solidFill>
                <a:hlinkClick r:id="rId5">
                  <a:extLst>
                    <a:ext uri="{A12FA001-AC4F-418D-AE19-62706E023703}">
                      <ahyp:hlinkClr xmlns:ahyp="http://schemas.microsoft.com/office/drawing/2018/hyperlinkcolor" val="tx"/>
                    </a:ext>
                  </a:extLst>
                </a:hlinkClick>
              </a:rPr>
              <a:t>State of Nuevo Leon, Mexico</a:t>
            </a:r>
            <a:endParaRPr lang="en-US" sz="1200">
              <a:solidFill>
                <a:schemeClr val="accent3">
                  <a:lumMod val="50000"/>
                </a:schemeClr>
              </a:solidFill>
            </a:endParaRPr>
          </a:p>
        </p:txBody>
      </p:sp>
      <p:sp>
        <p:nvSpPr>
          <p:cNvPr id="49" name="Slide Number Placeholder 5">
            <a:extLst>
              <a:ext uri="{FF2B5EF4-FFF2-40B4-BE49-F238E27FC236}">
                <a16:creationId xmlns:a16="http://schemas.microsoft.com/office/drawing/2014/main" id="{A1F9A259-FD5B-5E49-8C9C-4D4B9E69D06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5" name="Rectangle: Top Corners Rounded 7">
            <a:extLst>
              <a:ext uri="{FF2B5EF4-FFF2-40B4-BE49-F238E27FC236}">
                <a16:creationId xmlns:a16="http://schemas.microsoft.com/office/drawing/2014/main" id="{21956032-D2F2-0F0A-5DE3-F732AF340158}"/>
              </a:ext>
            </a:extLst>
          </p:cNvPr>
          <p:cNvSpPr/>
          <p:nvPr/>
        </p:nvSpPr>
        <p:spPr>
          <a:xfrm>
            <a:off x="8016948"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by the </a:t>
            </a:r>
            <a:r>
              <a:rPr lang="en-US" sz="1200">
                <a:solidFill>
                  <a:schemeClr val="bg2"/>
                </a:solidFill>
                <a:hlinkClick r:id="rId3">
                  <a:extLst>
                    <a:ext uri="{A12FA001-AC4F-418D-AE19-62706E023703}">
                      <ahyp:hlinkClr xmlns:ahyp="http://schemas.microsoft.com/office/drawing/2018/hyperlinkcolor" val="tx"/>
                    </a:ext>
                  </a:extLst>
                </a:hlinkClick>
              </a:rPr>
              <a:t>T50 Summit</a:t>
            </a:r>
            <a:r>
              <a:rPr lang="en-US" sz="1200">
                <a:solidFill>
                  <a:schemeClr val="bg2"/>
                </a:solidFill>
              </a:rPr>
              <a:t> </a:t>
            </a:r>
            <a:r>
              <a:rPr lang="en-US" sz="1200">
                <a:solidFill>
                  <a:schemeClr val="accent3">
                    <a:lumMod val="50000"/>
                  </a:schemeClr>
                </a:solidFill>
              </a:rPr>
              <a:t>in China to Genie on November 21, 2022</a:t>
            </a:r>
          </a:p>
        </p:txBody>
      </p:sp>
      <p:sp>
        <p:nvSpPr>
          <p:cNvPr id="6" name="Rectangle: Top Corners Rounded 7">
            <a:extLst>
              <a:ext uri="{FF2B5EF4-FFF2-40B4-BE49-F238E27FC236}">
                <a16:creationId xmlns:a16="http://schemas.microsoft.com/office/drawing/2014/main" id="{2C22052E-5B08-DB9B-EC8E-46BAFF224892}"/>
              </a:ext>
            </a:extLst>
          </p:cNvPr>
          <p:cNvSpPr/>
          <p:nvPr/>
        </p:nvSpPr>
        <p:spPr>
          <a:xfrm>
            <a:off x="9913940" y="4785321"/>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by the </a:t>
            </a:r>
            <a:r>
              <a:rPr lang="en-US" sz="1200">
                <a:solidFill>
                  <a:schemeClr val="bg2"/>
                </a:solidFill>
                <a:hlinkClick r:id="rId3">
                  <a:extLst>
                    <a:ext uri="{A12FA001-AC4F-418D-AE19-62706E023703}">
                      <ahyp:hlinkClr xmlns:ahyp="http://schemas.microsoft.com/office/drawing/2018/hyperlinkcolor" val="tx"/>
                    </a:ext>
                  </a:extLst>
                </a:hlinkClick>
              </a:rPr>
              <a:t>T50 Summit</a:t>
            </a:r>
            <a:r>
              <a:rPr lang="en-US" sz="1200">
                <a:solidFill>
                  <a:schemeClr val="bg2"/>
                </a:solidFill>
              </a:rPr>
              <a:t> </a:t>
            </a:r>
            <a:r>
              <a:rPr lang="en-US" sz="1200">
                <a:solidFill>
                  <a:schemeClr val="accent3">
                    <a:lumMod val="50000"/>
                  </a:schemeClr>
                </a:solidFill>
              </a:rPr>
              <a:t>in China to Genie on November 21, 2022</a:t>
            </a:r>
          </a:p>
        </p:txBody>
      </p:sp>
      <p:sp>
        <p:nvSpPr>
          <p:cNvPr id="57" name="Rectangle: Top Corners Rounded 7">
            <a:extLst>
              <a:ext uri="{FF2B5EF4-FFF2-40B4-BE49-F238E27FC236}">
                <a16:creationId xmlns:a16="http://schemas.microsoft.com/office/drawing/2014/main" id="{790AFC09-BCA2-95CC-78D4-536CF0EB9B2E}"/>
              </a:ext>
            </a:extLst>
          </p:cNvPr>
          <p:cNvSpPr/>
          <p:nvPr/>
        </p:nvSpPr>
        <p:spPr>
          <a:xfrm>
            <a:off x="428976"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Z-45 FE by Construction Machinery Middle East on May 24, 2022</a:t>
            </a:r>
          </a:p>
        </p:txBody>
      </p:sp>
      <p:sp>
        <p:nvSpPr>
          <p:cNvPr id="58" name="Rectangle: Top Corners Rounded 7">
            <a:extLst>
              <a:ext uri="{FF2B5EF4-FFF2-40B4-BE49-F238E27FC236}">
                <a16:creationId xmlns:a16="http://schemas.microsoft.com/office/drawing/2014/main" id="{824D0CAA-D94D-A34D-A88F-630CD65F6CDD}"/>
              </a:ext>
            </a:extLst>
          </p:cNvPr>
          <p:cNvSpPr/>
          <p:nvPr/>
        </p:nvSpPr>
        <p:spPr>
          <a:xfrm>
            <a:off x="2325969"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S-80 J by </a:t>
            </a:r>
            <a:r>
              <a:rPr lang="en-US" sz="1200">
                <a:solidFill>
                  <a:schemeClr val="bg2"/>
                </a:solidFill>
                <a:hlinkClick r:id="rId6">
                  <a:extLst>
                    <a:ext uri="{A12FA001-AC4F-418D-AE19-62706E023703}">
                      <ahyp:hlinkClr xmlns:ahyp="http://schemas.microsoft.com/office/drawing/2018/hyperlinkcolor" val="tx"/>
                    </a:ext>
                  </a:extLst>
                </a:hlinkClick>
              </a:rPr>
              <a:t>Rental Equipment</a:t>
            </a:r>
            <a:r>
              <a:rPr lang="en-US" sz="1200">
                <a:solidFill>
                  <a:srgbClr val="C1C6C8"/>
                </a:solidFill>
                <a:hlinkClick r:id="rId6">
                  <a:extLst>
                    <a:ext uri="{A12FA001-AC4F-418D-AE19-62706E023703}">
                      <ahyp:hlinkClr xmlns:ahyp="http://schemas.microsoft.com/office/drawing/2018/hyperlinkcolor" val="tx"/>
                    </a:ext>
                  </a:extLst>
                </a:hlinkClick>
              </a:rPr>
              <a:t> </a:t>
            </a:r>
            <a:r>
              <a:rPr lang="en-US" sz="1200">
                <a:solidFill>
                  <a:schemeClr val="bg2"/>
                </a:solidFill>
                <a:hlinkClick r:id="rId6">
                  <a:extLst>
                    <a:ext uri="{A12FA001-AC4F-418D-AE19-62706E023703}">
                      <ahyp:hlinkClr xmlns:ahyp="http://schemas.microsoft.com/office/drawing/2018/hyperlinkcolor" val="tx"/>
                    </a:ext>
                  </a:extLst>
                </a:hlinkClick>
              </a:rPr>
              <a:t>Register</a:t>
            </a:r>
            <a:r>
              <a:rPr lang="en-US" sz="1200">
                <a:solidFill>
                  <a:schemeClr val="bg2"/>
                </a:solidFill>
              </a:rPr>
              <a:t> </a:t>
            </a:r>
            <a:r>
              <a:rPr lang="en-US" sz="1200">
                <a:solidFill>
                  <a:schemeClr val="accent3">
                    <a:lumMod val="50000"/>
                  </a:schemeClr>
                </a:solidFill>
              </a:rPr>
              <a:t>on June 1, 2022</a:t>
            </a:r>
          </a:p>
        </p:txBody>
      </p:sp>
      <p:sp>
        <p:nvSpPr>
          <p:cNvPr id="59" name="Rectangle: Top Corners Rounded 7">
            <a:extLst>
              <a:ext uri="{FF2B5EF4-FFF2-40B4-BE49-F238E27FC236}">
                <a16:creationId xmlns:a16="http://schemas.microsoft.com/office/drawing/2014/main" id="{7ABB7F38-05F1-EE2A-5A08-994B0F36E21F}"/>
              </a:ext>
            </a:extLst>
          </p:cNvPr>
          <p:cNvSpPr/>
          <p:nvPr/>
        </p:nvSpPr>
        <p:spPr>
          <a:xfrm>
            <a:off x="4222962"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S-60 DC &amp; FE by </a:t>
            </a:r>
            <a:r>
              <a:rPr lang="en-US" sz="1200">
                <a:solidFill>
                  <a:schemeClr val="bg2"/>
                </a:solidFill>
                <a:hlinkClick r:id="rId7">
                  <a:extLst>
                    <a:ext uri="{A12FA001-AC4F-418D-AE19-62706E023703}">
                      <ahyp:hlinkClr xmlns:ahyp="http://schemas.microsoft.com/office/drawing/2018/hyperlinkcolor" val="tx"/>
                    </a:ext>
                  </a:extLst>
                </a:hlinkClick>
              </a:rPr>
              <a:t>Premios</a:t>
            </a:r>
            <a:r>
              <a:rPr lang="en-US" sz="1200">
                <a:solidFill>
                  <a:srgbClr val="C1C6C8"/>
                </a:solidFill>
                <a:hlinkClick r:id="rId7">
                  <a:extLst>
                    <a:ext uri="{A12FA001-AC4F-418D-AE19-62706E023703}">
                      <ahyp:hlinkClr xmlns:ahyp="http://schemas.microsoft.com/office/drawing/2018/hyperlinkcolor" val="tx"/>
                    </a:ext>
                  </a:extLst>
                </a:hlinkClick>
              </a:rPr>
              <a:t> </a:t>
            </a:r>
            <a:r>
              <a:rPr lang="en-US" sz="1200">
                <a:solidFill>
                  <a:schemeClr val="bg2"/>
                </a:solidFill>
                <a:hlinkClick r:id="rId7">
                  <a:extLst>
                    <a:ext uri="{A12FA001-AC4F-418D-AE19-62706E023703}">
                      <ahyp:hlinkClr xmlns:ahyp="http://schemas.microsoft.com/office/drawing/2018/hyperlinkcolor" val="tx"/>
                    </a:ext>
                  </a:extLst>
                </a:hlinkClick>
              </a:rPr>
              <a:t>Potencia</a:t>
            </a:r>
            <a:r>
              <a:rPr lang="en-US" sz="1200">
                <a:solidFill>
                  <a:schemeClr val="bg2"/>
                </a:solidFill>
              </a:rPr>
              <a:t> </a:t>
            </a:r>
            <a:r>
              <a:rPr lang="en-US" sz="1200">
                <a:solidFill>
                  <a:schemeClr val="accent3">
                    <a:lumMod val="50000"/>
                  </a:schemeClr>
                </a:solidFill>
              </a:rPr>
              <a:t>on June 21, 2022</a:t>
            </a:r>
          </a:p>
          <a:p>
            <a:pPr marL="6350">
              <a:spcBef>
                <a:spcPts val="0"/>
              </a:spcBef>
              <a:spcAft>
                <a:spcPts val="0"/>
              </a:spcAft>
            </a:pPr>
            <a:endParaRPr lang="en-US" sz="1200">
              <a:solidFill>
                <a:schemeClr val="accent3">
                  <a:lumMod val="50000"/>
                </a:schemeClr>
              </a:solidFill>
            </a:endParaRPr>
          </a:p>
        </p:txBody>
      </p:sp>
      <p:sp>
        <p:nvSpPr>
          <p:cNvPr id="61" name="Rectangle: Top Corners Rounded 7">
            <a:extLst>
              <a:ext uri="{FF2B5EF4-FFF2-40B4-BE49-F238E27FC236}">
                <a16:creationId xmlns:a16="http://schemas.microsoft.com/office/drawing/2014/main" id="{1AAAD669-0A12-A1A4-9C05-C5419C3905D5}"/>
              </a:ext>
            </a:extLst>
          </p:cNvPr>
          <p:cNvSpPr/>
          <p:nvPr/>
        </p:nvSpPr>
        <p:spPr>
          <a:xfrm>
            <a:off x="6119955"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S-60 DC &amp; FE by </a:t>
            </a:r>
            <a:r>
              <a:rPr lang="en-US" sz="1200">
                <a:solidFill>
                  <a:schemeClr val="bg2"/>
                </a:solidFill>
                <a:hlinkClick r:id="rId8">
                  <a:extLst>
                    <a:ext uri="{A12FA001-AC4F-418D-AE19-62706E023703}">
                      <ahyp:hlinkClr xmlns:ahyp="http://schemas.microsoft.com/office/drawing/2018/hyperlinkcolor" val="tx"/>
                    </a:ext>
                  </a:extLst>
                </a:hlinkClick>
              </a:rPr>
              <a:t>Rental Magazine </a:t>
            </a:r>
            <a:r>
              <a:rPr lang="en-US" sz="1200">
                <a:solidFill>
                  <a:schemeClr val="accent3">
                    <a:lumMod val="50000"/>
                  </a:schemeClr>
                </a:solidFill>
              </a:rPr>
              <a:t>on October 18, 2022</a:t>
            </a:r>
          </a:p>
        </p:txBody>
      </p:sp>
      <p:sp>
        <p:nvSpPr>
          <p:cNvPr id="62" name="Rectangle: Top Corners Rounded 7">
            <a:extLst>
              <a:ext uri="{FF2B5EF4-FFF2-40B4-BE49-F238E27FC236}">
                <a16:creationId xmlns:a16="http://schemas.microsoft.com/office/drawing/2014/main" id="{02032C20-0D49-0D2A-0293-D1C0EEBDE751}"/>
              </a:ext>
            </a:extLst>
          </p:cNvPr>
          <p:cNvSpPr/>
          <p:nvPr/>
        </p:nvSpPr>
        <p:spPr>
          <a:xfrm>
            <a:off x="8016948"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Awarded to the GS Lithium-Ion scissor lifts by </a:t>
            </a:r>
            <a:r>
              <a:rPr lang="en-US" sz="1200">
                <a:solidFill>
                  <a:schemeClr val="accent3">
                    <a:lumMod val="50000"/>
                  </a:schemeClr>
                </a:solidFill>
                <a:hlinkClick r:id="rId9"/>
              </a:rPr>
              <a:t>Compact Equipment </a:t>
            </a:r>
            <a:r>
              <a:rPr lang="en-US" sz="1200">
                <a:solidFill>
                  <a:schemeClr val="accent3">
                    <a:lumMod val="50000"/>
                  </a:schemeClr>
                </a:solidFill>
              </a:rPr>
              <a:t>on December 1, 2022 </a:t>
            </a:r>
          </a:p>
        </p:txBody>
      </p:sp>
      <p:sp>
        <p:nvSpPr>
          <p:cNvPr id="63" name="Rectangle: Top Corners Rounded 7">
            <a:extLst>
              <a:ext uri="{FF2B5EF4-FFF2-40B4-BE49-F238E27FC236}">
                <a16:creationId xmlns:a16="http://schemas.microsoft.com/office/drawing/2014/main" id="{94E786C5-3CE2-25C9-5524-EB9950DB1996}"/>
              </a:ext>
            </a:extLst>
          </p:cNvPr>
          <p:cNvSpPr/>
          <p:nvPr/>
        </p:nvSpPr>
        <p:spPr>
          <a:xfrm>
            <a:off x="9913940" y="2450932"/>
            <a:ext cx="1800000" cy="1008000"/>
          </a:xfrm>
          <a:prstGeom prst="round2SameRect">
            <a:avLst>
              <a:gd name="adj1" fmla="val 0"/>
              <a:gd name="adj2" fmla="val 6370"/>
            </a:avLst>
          </a:prstGeom>
          <a:solidFill>
            <a:schemeClr val="accent3">
              <a:lumMod val="20000"/>
              <a:lumOff val="80000"/>
            </a:schemeClr>
          </a:solidFill>
          <a:ln w="6350">
            <a:solidFill>
              <a:schemeClr val="accent2">
                <a:lumMod val="20000"/>
                <a:lumOff val="8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108000" rtlCol="0" anchor="t"/>
          <a:lstStyle/>
          <a:p>
            <a:pPr marL="6350">
              <a:spcBef>
                <a:spcPts val="0"/>
              </a:spcBef>
              <a:spcAft>
                <a:spcPts val="0"/>
              </a:spcAft>
            </a:pPr>
            <a:r>
              <a:rPr lang="en-US" sz="1200">
                <a:solidFill>
                  <a:schemeClr val="accent3">
                    <a:lumMod val="50000"/>
                  </a:schemeClr>
                </a:solidFill>
              </a:rPr>
              <a:t>Genie founder Bud Bushnell inducted on November 18, 200 by </a:t>
            </a:r>
            <a:r>
              <a:rPr lang="en-US" sz="1200">
                <a:solidFill>
                  <a:schemeClr val="accent3">
                    <a:lumMod val="50000"/>
                  </a:schemeClr>
                </a:solidFill>
                <a:hlinkClick r:id="rId10"/>
              </a:rPr>
              <a:t>AEM</a:t>
            </a:r>
            <a:endParaRPr lang="en-US" sz="1200">
              <a:solidFill>
                <a:schemeClr val="accent3">
                  <a:lumMod val="50000"/>
                </a:schemeClr>
              </a:solidFill>
            </a:endParaRPr>
          </a:p>
        </p:txBody>
      </p:sp>
      <p:sp>
        <p:nvSpPr>
          <p:cNvPr id="68" name="Content Placeholder 21">
            <a:extLst>
              <a:ext uri="{FF2B5EF4-FFF2-40B4-BE49-F238E27FC236}">
                <a16:creationId xmlns:a16="http://schemas.microsoft.com/office/drawing/2014/main" id="{3DD69142-47C4-FD55-1094-2B5DEAB4CD4F}"/>
              </a:ext>
            </a:extLst>
          </p:cNvPr>
          <p:cNvSpPr txBox="1">
            <a:spLocks/>
          </p:cNvSpPr>
          <p:nvPr/>
        </p:nvSpPr>
        <p:spPr>
          <a:xfrm>
            <a:off x="6127811"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Editor’s Choice Award</a:t>
            </a:r>
          </a:p>
        </p:txBody>
      </p:sp>
      <p:sp>
        <p:nvSpPr>
          <p:cNvPr id="70" name="Content Placeholder 21">
            <a:extLst>
              <a:ext uri="{FF2B5EF4-FFF2-40B4-BE49-F238E27FC236}">
                <a16:creationId xmlns:a16="http://schemas.microsoft.com/office/drawing/2014/main" id="{A0E61D71-D2DE-FE56-25CD-5A10664F619A}"/>
              </a:ext>
            </a:extLst>
          </p:cNvPr>
          <p:cNvSpPr txBox="1">
            <a:spLocks/>
          </p:cNvSpPr>
          <p:nvPr/>
        </p:nvSpPr>
        <p:spPr>
          <a:xfrm>
            <a:off x="8021265"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Innovative Iron Awards</a:t>
            </a:r>
          </a:p>
        </p:txBody>
      </p:sp>
      <p:sp>
        <p:nvSpPr>
          <p:cNvPr id="72" name="Content Placeholder 21">
            <a:extLst>
              <a:ext uri="{FF2B5EF4-FFF2-40B4-BE49-F238E27FC236}">
                <a16:creationId xmlns:a16="http://schemas.microsoft.com/office/drawing/2014/main" id="{A972AF89-4C56-31C5-373F-E81EE948E942}"/>
              </a:ext>
            </a:extLst>
          </p:cNvPr>
          <p:cNvSpPr txBox="1">
            <a:spLocks/>
          </p:cNvSpPr>
          <p:nvPr/>
        </p:nvSpPr>
        <p:spPr>
          <a:xfrm>
            <a:off x="9914719" y="1257466"/>
            <a:ext cx="1800000" cy="1188000"/>
          </a:xfrm>
          <a:prstGeom prst="round2SameRect">
            <a:avLst>
              <a:gd name="adj1" fmla="val 8149"/>
              <a:gd name="adj2" fmla="val 0"/>
            </a:avLst>
          </a:prstGeom>
          <a:solidFill>
            <a:schemeClr val="bg2"/>
          </a:solidFill>
          <a:ln>
            <a:solidFill>
              <a:schemeClr val="bg2"/>
            </a:solidFill>
          </a:ln>
        </p:spPr>
        <p:txBody>
          <a:bodyPr vert="horz" lIns="72000" tIns="72000" rIns="72000" bIns="72000" rtlCol="0" anchor="b" anchorCtr="0">
            <a:noAutofit/>
          </a:bodyPr>
          <a:lstStyle>
            <a:lvl1pPr marL="0" indent="0" algn="l" defTabSz="914400" rtl="0" eaLnBrk="1" latinLnBrk="0" hangingPunct="1">
              <a:lnSpc>
                <a:spcPct val="90000"/>
              </a:lnSpc>
              <a:spcBef>
                <a:spcPts val="1000"/>
              </a:spcBef>
              <a:spcAft>
                <a:spcPts val="1200"/>
              </a:spcAft>
              <a:buFont typeface="Arial" panose="020B0604020202020204" pitchFamily="34" charset="0"/>
              <a:buNone/>
              <a:defRPr sz="18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350">
              <a:spcBef>
                <a:spcPts val="0"/>
              </a:spcBef>
            </a:pPr>
            <a:r>
              <a:rPr lang="en-US" sz="1200" b="1">
                <a:solidFill>
                  <a:schemeClr val="bg1"/>
                </a:solidFill>
              </a:rPr>
              <a:t>AEM </a:t>
            </a:r>
            <a:br>
              <a:rPr lang="en-US" sz="1200" b="1">
                <a:solidFill>
                  <a:schemeClr val="bg1"/>
                </a:solidFill>
              </a:rPr>
            </a:br>
            <a:r>
              <a:rPr lang="en-US" sz="1200" b="1">
                <a:solidFill>
                  <a:schemeClr val="bg1"/>
                </a:solidFill>
              </a:rPr>
              <a:t>Hall of Fame </a:t>
            </a:r>
          </a:p>
        </p:txBody>
      </p:sp>
      <p:pic>
        <p:nvPicPr>
          <p:cNvPr id="18" name="Picture 17">
            <a:extLst>
              <a:ext uri="{FF2B5EF4-FFF2-40B4-BE49-F238E27FC236}">
                <a16:creationId xmlns:a16="http://schemas.microsoft.com/office/drawing/2014/main" id="{63A65B27-041C-0039-2A7C-1178E6E1BC6D}"/>
              </a:ext>
            </a:extLst>
          </p:cNvPr>
          <p:cNvPicPr>
            <a:picLocks noChangeAspect="1"/>
          </p:cNvPicPr>
          <p:nvPr/>
        </p:nvPicPr>
        <p:blipFill>
          <a:blip r:embed="rId11"/>
          <a:stretch>
            <a:fillRect/>
          </a:stretch>
        </p:blipFill>
        <p:spPr>
          <a:xfrm>
            <a:off x="4720509" y="1387975"/>
            <a:ext cx="798567" cy="571161"/>
          </a:xfrm>
          <a:prstGeom prst="rect">
            <a:avLst/>
          </a:prstGeom>
        </p:spPr>
      </p:pic>
      <p:pic>
        <p:nvPicPr>
          <p:cNvPr id="19" name="Picture 18">
            <a:extLst>
              <a:ext uri="{FF2B5EF4-FFF2-40B4-BE49-F238E27FC236}">
                <a16:creationId xmlns:a16="http://schemas.microsoft.com/office/drawing/2014/main" id="{16F470D0-006C-95E4-ECB0-1EA6477A0A7F}"/>
              </a:ext>
            </a:extLst>
          </p:cNvPr>
          <p:cNvPicPr>
            <a:picLocks noChangeAspect="1"/>
          </p:cNvPicPr>
          <p:nvPr/>
        </p:nvPicPr>
        <p:blipFill>
          <a:blip r:embed="rId12"/>
          <a:stretch>
            <a:fillRect/>
          </a:stretch>
        </p:blipFill>
        <p:spPr>
          <a:xfrm>
            <a:off x="2485282" y="1483692"/>
            <a:ext cx="1456565" cy="326910"/>
          </a:xfrm>
          <a:prstGeom prst="rect">
            <a:avLst/>
          </a:prstGeom>
        </p:spPr>
      </p:pic>
      <p:sp>
        <p:nvSpPr>
          <p:cNvPr id="20" name="Rounded Rectangle 19">
            <a:extLst>
              <a:ext uri="{FF2B5EF4-FFF2-40B4-BE49-F238E27FC236}">
                <a16:creationId xmlns:a16="http://schemas.microsoft.com/office/drawing/2014/main" id="{02E0B5D1-FF49-5C7D-8821-84A6E47AE705}"/>
              </a:ext>
            </a:extLst>
          </p:cNvPr>
          <p:cNvSpPr/>
          <p:nvPr/>
        </p:nvSpPr>
        <p:spPr>
          <a:xfrm>
            <a:off x="10011162" y="135012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6" name="Picture 15">
            <a:extLst>
              <a:ext uri="{FF2B5EF4-FFF2-40B4-BE49-F238E27FC236}">
                <a16:creationId xmlns:a16="http://schemas.microsoft.com/office/drawing/2014/main" id="{11E67DDD-E613-7EFD-B601-156DB55B017F}"/>
              </a:ext>
            </a:extLst>
          </p:cNvPr>
          <p:cNvPicPr>
            <a:picLocks noChangeAspect="1"/>
          </p:cNvPicPr>
          <p:nvPr/>
        </p:nvPicPr>
        <p:blipFill>
          <a:blip r:embed="rId13"/>
          <a:stretch>
            <a:fillRect/>
          </a:stretch>
        </p:blipFill>
        <p:spPr>
          <a:xfrm>
            <a:off x="10327836" y="1501656"/>
            <a:ext cx="972207" cy="308946"/>
          </a:xfrm>
          <a:prstGeom prst="rect">
            <a:avLst/>
          </a:prstGeom>
        </p:spPr>
      </p:pic>
      <p:sp>
        <p:nvSpPr>
          <p:cNvPr id="21" name="Rounded Rectangle 20">
            <a:extLst>
              <a:ext uri="{FF2B5EF4-FFF2-40B4-BE49-F238E27FC236}">
                <a16:creationId xmlns:a16="http://schemas.microsoft.com/office/drawing/2014/main" id="{60DF7FF7-670A-AA5A-E506-A99F2DB0613D}"/>
              </a:ext>
            </a:extLst>
          </p:cNvPr>
          <p:cNvSpPr/>
          <p:nvPr/>
        </p:nvSpPr>
        <p:spPr>
          <a:xfrm>
            <a:off x="8119300" y="1350129"/>
            <a:ext cx="1608024" cy="587775"/>
          </a:xfrm>
          <a:prstGeom prst="roundRect">
            <a:avLst>
              <a:gd name="adj" fmla="val 1019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22">
            <a:extLst>
              <a:ext uri="{FF2B5EF4-FFF2-40B4-BE49-F238E27FC236}">
                <a16:creationId xmlns:a16="http://schemas.microsoft.com/office/drawing/2014/main" id="{BCFD8236-10EA-90F7-F34E-46FD07EDA9A1}"/>
              </a:ext>
            </a:extLst>
          </p:cNvPr>
          <p:cNvPicPr>
            <a:picLocks noChangeAspect="1"/>
          </p:cNvPicPr>
          <p:nvPr/>
        </p:nvPicPr>
        <p:blipFill rotWithShape="1">
          <a:blip r:embed="rId14"/>
          <a:srcRect t="23038" b="18943"/>
          <a:stretch/>
        </p:blipFill>
        <p:spPr>
          <a:xfrm>
            <a:off x="6223020" y="1350129"/>
            <a:ext cx="1608024" cy="612000"/>
          </a:xfrm>
          <a:prstGeom prst="roundRect">
            <a:avLst>
              <a:gd name="adj" fmla="val 7651"/>
            </a:avLst>
          </a:prstGeom>
        </p:spPr>
      </p:pic>
      <p:pic>
        <p:nvPicPr>
          <p:cNvPr id="3" name="Picture 2">
            <a:extLst>
              <a:ext uri="{FF2B5EF4-FFF2-40B4-BE49-F238E27FC236}">
                <a16:creationId xmlns:a16="http://schemas.microsoft.com/office/drawing/2014/main" id="{771B778E-40DE-814D-61B0-E959784F5D24}"/>
              </a:ext>
            </a:extLst>
          </p:cNvPr>
          <p:cNvPicPr>
            <a:picLocks noChangeAspect="1"/>
          </p:cNvPicPr>
          <p:nvPr/>
        </p:nvPicPr>
        <p:blipFill>
          <a:blip r:embed="rId15"/>
          <a:stretch>
            <a:fillRect/>
          </a:stretch>
        </p:blipFill>
        <p:spPr>
          <a:xfrm>
            <a:off x="2882047" y="3697196"/>
            <a:ext cx="729114" cy="576000"/>
          </a:xfrm>
          <a:prstGeom prst="rect">
            <a:avLst/>
          </a:prstGeom>
        </p:spPr>
      </p:pic>
      <p:pic>
        <p:nvPicPr>
          <p:cNvPr id="4" name="Picture 3">
            <a:extLst>
              <a:ext uri="{FF2B5EF4-FFF2-40B4-BE49-F238E27FC236}">
                <a16:creationId xmlns:a16="http://schemas.microsoft.com/office/drawing/2014/main" id="{92A84BEF-DBFB-9DC2-B488-54B7CF34E569}"/>
              </a:ext>
            </a:extLst>
          </p:cNvPr>
          <p:cNvPicPr>
            <a:picLocks noChangeAspect="1"/>
          </p:cNvPicPr>
          <p:nvPr/>
        </p:nvPicPr>
        <p:blipFill>
          <a:blip r:embed="rId16"/>
          <a:stretch>
            <a:fillRect/>
          </a:stretch>
        </p:blipFill>
        <p:spPr>
          <a:xfrm>
            <a:off x="4841426" y="3695028"/>
            <a:ext cx="567389" cy="567389"/>
          </a:xfrm>
          <a:prstGeom prst="rect">
            <a:avLst/>
          </a:prstGeom>
        </p:spPr>
      </p:pic>
      <p:pic>
        <p:nvPicPr>
          <p:cNvPr id="13" name="Picture 12">
            <a:extLst>
              <a:ext uri="{FF2B5EF4-FFF2-40B4-BE49-F238E27FC236}">
                <a16:creationId xmlns:a16="http://schemas.microsoft.com/office/drawing/2014/main" id="{B43AB2B9-AEBD-665E-F02E-41455D4C34FC}"/>
              </a:ext>
            </a:extLst>
          </p:cNvPr>
          <p:cNvPicPr>
            <a:picLocks noChangeAspect="1"/>
          </p:cNvPicPr>
          <p:nvPr/>
        </p:nvPicPr>
        <p:blipFill>
          <a:blip r:embed="rId17"/>
          <a:stretch>
            <a:fillRect/>
          </a:stretch>
        </p:blipFill>
        <p:spPr>
          <a:xfrm>
            <a:off x="6706027" y="3689179"/>
            <a:ext cx="627856" cy="591159"/>
          </a:xfrm>
          <a:prstGeom prst="rect">
            <a:avLst/>
          </a:prstGeom>
        </p:spPr>
      </p:pic>
      <p:pic>
        <p:nvPicPr>
          <p:cNvPr id="15" name="Picture 14">
            <a:extLst>
              <a:ext uri="{FF2B5EF4-FFF2-40B4-BE49-F238E27FC236}">
                <a16:creationId xmlns:a16="http://schemas.microsoft.com/office/drawing/2014/main" id="{2F5C8A71-3334-CAE2-BE84-EE7BAFC05FDB}"/>
              </a:ext>
            </a:extLst>
          </p:cNvPr>
          <p:cNvPicPr>
            <a:picLocks noChangeAspect="1"/>
          </p:cNvPicPr>
          <p:nvPr/>
        </p:nvPicPr>
        <p:blipFill>
          <a:blip r:embed="rId18"/>
          <a:stretch>
            <a:fillRect/>
          </a:stretch>
        </p:blipFill>
        <p:spPr>
          <a:xfrm>
            <a:off x="10449382" y="3689179"/>
            <a:ext cx="729114" cy="576000"/>
          </a:xfrm>
          <a:prstGeom prst="rect">
            <a:avLst/>
          </a:prstGeom>
        </p:spPr>
      </p:pic>
      <p:pic>
        <p:nvPicPr>
          <p:cNvPr id="14" name="Picture 13">
            <a:extLst>
              <a:ext uri="{FF2B5EF4-FFF2-40B4-BE49-F238E27FC236}">
                <a16:creationId xmlns:a16="http://schemas.microsoft.com/office/drawing/2014/main" id="{E3C8B21D-73D4-626C-44F9-7DFF83A10986}"/>
              </a:ext>
            </a:extLst>
          </p:cNvPr>
          <p:cNvPicPr>
            <a:picLocks noChangeAspect="1"/>
          </p:cNvPicPr>
          <p:nvPr/>
        </p:nvPicPr>
        <p:blipFill>
          <a:blip r:embed="rId19"/>
          <a:stretch>
            <a:fillRect/>
          </a:stretch>
        </p:blipFill>
        <p:spPr>
          <a:xfrm>
            <a:off x="8552391" y="3689179"/>
            <a:ext cx="729114" cy="576000"/>
          </a:xfrm>
          <a:prstGeom prst="rect">
            <a:avLst/>
          </a:prstGeom>
        </p:spPr>
      </p:pic>
      <p:pic>
        <p:nvPicPr>
          <p:cNvPr id="40" name="Picture 39">
            <a:extLst>
              <a:ext uri="{FF2B5EF4-FFF2-40B4-BE49-F238E27FC236}">
                <a16:creationId xmlns:a16="http://schemas.microsoft.com/office/drawing/2014/main" id="{F10F8DDD-88A3-61D5-8ECC-3354D8B2D8FB}"/>
              </a:ext>
            </a:extLst>
          </p:cNvPr>
          <p:cNvPicPr>
            <a:picLocks noChangeAspect="1"/>
          </p:cNvPicPr>
          <p:nvPr/>
        </p:nvPicPr>
        <p:blipFill>
          <a:blip r:embed="rId20"/>
          <a:stretch>
            <a:fillRect/>
          </a:stretch>
        </p:blipFill>
        <p:spPr>
          <a:xfrm>
            <a:off x="802797" y="1371315"/>
            <a:ext cx="1101272" cy="570178"/>
          </a:xfrm>
          <a:prstGeom prst="rect">
            <a:avLst/>
          </a:prstGeom>
        </p:spPr>
      </p:pic>
      <p:pic>
        <p:nvPicPr>
          <p:cNvPr id="41" name="Picture 40">
            <a:extLst>
              <a:ext uri="{FF2B5EF4-FFF2-40B4-BE49-F238E27FC236}">
                <a16:creationId xmlns:a16="http://schemas.microsoft.com/office/drawing/2014/main" id="{E3137971-BE0F-385C-6F6C-A9B3D2B6EF08}"/>
              </a:ext>
            </a:extLst>
          </p:cNvPr>
          <p:cNvPicPr>
            <a:picLocks noChangeAspect="1"/>
          </p:cNvPicPr>
          <p:nvPr/>
        </p:nvPicPr>
        <p:blipFill>
          <a:blip r:embed="rId21"/>
          <a:stretch>
            <a:fillRect/>
          </a:stretch>
        </p:blipFill>
        <p:spPr>
          <a:xfrm>
            <a:off x="8743542" y="1387975"/>
            <a:ext cx="398454" cy="517737"/>
          </a:xfrm>
          <a:prstGeom prst="rect">
            <a:avLst/>
          </a:prstGeom>
        </p:spPr>
      </p:pic>
      <p:pic>
        <p:nvPicPr>
          <p:cNvPr id="78" name="Picture 77">
            <a:extLst>
              <a:ext uri="{FF2B5EF4-FFF2-40B4-BE49-F238E27FC236}">
                <a16:creationId xmlns:a16="http://schemas.microsoft.com/office/drawing/2014/main" id="{C0B59E77-DEC0-023E-1588-321ACFEC7A70}"/>
              </a:ext>
            </a:extLst>
          </p:cNvPr>
          <p:cNvPicPr>
            <a:picLocks noChangeAspect="1"/>
          </p:cNvPicPr>
          <p:nvPr/>
        </p:nvPicPr>
        <p:blipFill>
          <a:blip r:embed="rId22"/>
          <a:stretch>
            <a:fillRect/>
          </a:stretch>
        </p:blipFill>
        <p:spPr>
          <a:xfrm>
            <a:off x="1123591" y="3726326"/>
            <a:ext cx="410770" cy="516863"/>
          </a:xfrm>
          <a:prstGeom prst="rect">
            <a:avLst/>
          </a:prstGeom>
        </p:spPr>
      </p:pic>
    </p:spTree>
    <p:extLst>
      <p:ext uri="{BB962C8B-B14F-4D97-AF65-F5344CB8AC3E}">
        <p14:creationId xmlns:p14="http://schemas.microsoft.com/office/powerpoint/2010/main" val="19427929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CF02A1-42FC-4EE0-A34C-33472B1D3C5C}"/>
              </a:ext>
            </a:extLst>
          </p:cNvPr>
          <p:cNvSpPr>
            <a:spLocks noGrp="1"/>
          </p:cNvSpPr>
          <p:nvPr>
            <p:ph type="title"/>
          </p:nvPr>
        </p:nvSpPr>
        <p:spPr>
          <a:xfrm>
            <a:off x="360000" y="252000"/>
            <a:ext cx="11841481" cy="640080"/>
          </a:xfrm>
        </p:spPr>
        <p:txBody>
          <a:bodyPr vert="horz" lIns="0" tIns="0" rIns="0" bIns="0" rtlCol="0" anchor="t" anchorCtr="0">
            <a:noAutofit/>
          </a:bodyPr>
          <a:lstStyle/>
          <a:p>
            <a:pPr>
              <a:lnSpc>
                <a:spcPct val="90000"/>
              </a:lnSpc>
            </a:pPr>
            <a:r>
              <a:rPr lang="en-US">
                <a:solidFill>
                  <a:schemeClr val="accent1"/>
                </a:solidFill>
                <a:latin typeface="+mj-lt"/>
                <a:ea typeface="+mj-ea"/>
                <a:cs typeface="Arial"/>
              </a:rPr>
              <a:t>The Genie Operating System</a:t>
            </a:r>
          </a:p>
        </p:txBody>
      </p:sp>
      <p:grpSp>
        <p:nvGrpSpPr>
          <p:cNvPr id="3" name="Group 2">
            <a:extLst>
              <a:ext uri="{FF2B5EF4-FFF2-40B4-BE49-F238E27FC236}">
                <a16:creationId xmlns:a16="http://schemas.microsoft.com/office/drawing/2014/main" id="{A71DDDAF-153E-354A-A51E-DD1793D952C2}"/>
              </a:ext>
            </a:extLst>
          </p:cNvPr>
          <p:cNvGrpSpPr/>
          <p:nvPr/>
        </p:nvGrpSpPr>
        <p:grpSpPr>
          <a:xfrm>
            <a:off x="360000" y="924742"/>
            <a:ext cx="4971773" cy="4791566"/>
            <a:chOff x="493773" y="924742"/>
            <a:chExt cx="4971773" cy="4791566"/>
          </a:xfrm>
        </p:grpSpPr>
        <p:sp>
          <p:nvSpPr>
            <p:cNvPr id="161" name="Oval 160">
              <a:extLst>
                <a:ext uri="{FF2B5EF4-FFF2-40B4-BE49-F238E27FC236}">
                  <a16:creationId xmlns:a16="http://schemas.microsoft.com/office/drawing/2014/main" id="{7393CFAE-A9DC-8847-A933-CF2AD3FE82E3}"/>
                </a:ext>
              </a:extLst>
            </p:cNvPr>
            <p:cNvSpPr/>
            <p:nvPr/>
          </p:nvSpPr>
          <p:spPr>
            <a:xfrm>
              <a:off x="776421" y="1269560"/>
              <a:ext cx="4400010" cy="4400010"/>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highlight>
                  <a:srgbClr val="005ABF"/>
                </a:highlight>
                <a:uLnTx/>
                <a:uFillTx/>
                <a:latin typeface="Arial" panose="020B0604020202020204"/>
                <a:ea typeface="+mn-ea"/>
                <a:cs typeface="+mn-cs"/>
              </a:endParaRPr>
            </a:p>
          </p:txBody>
        </p:sp>
        <p:sp>
          <p:nvSpPr>
            <p:cNvPr id="22" name="Oval 21">
              <a:extLst>
                <a:ext uri="{FF2B5EF4-FFF2-40B4-BE49-F238E27FC236}">
                  <a16:creationId xmlns:a16="http://schemas.microsoft.com/office/drawing/2014/main" id="{A9CA4676-8D5F-2042-9358-AD2CBC85EBB0}"/>
                </a:ext>
              </a:extLst>
            </p:cNvPr>
            <p:cNvSpPr/>
            <p:nvPr/>
          </p:nvSpPr>
          <p:spPr>
            <a:xfrm>
              <a:off x="1177327" y="1670466"/>
              <a:ext cx="3598199" cy="3598199"/>
            </a:xfrm>
            <a:prstGeom prst="ellipse">
              <a:avLst/>
            </a:prstGeom>
            <a:noFill/>
            <a:ln w="5429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2" name="Oval 161">
              <a:extLst>
                <a:ext uri="{FF2B5EF4-FFF2-40B4-BE49-F238E27FC236}">
                  <a16:creationId xmlns:a16="http://schemas.microsoft.com/office/drawing/2014/main" id="{A9B07945-EA05-7B4A-BF89-B2DFFCDF35AA}"/>
                </a:ext>
              </a:extLst>
            </p:cNvPr>
            <p:cNvSpPr/>
            <p:nvPr/>
          </p:nvSpPr>
          <p:spPr>
            <a:xfrm>
              <a:off x="1590198" y="2083337"/>
              <a:ext cx="2772457" cy="2772457"/>
            </a:xfrm>
            <a:prstGeom prst="ellipse">
              <a:avLst/>
            </a:prstGeom>
            <a:noFill/>
            <a:ln w="5080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88" name="Group 87">
              <a:extLst>
                <a:ext uri="{FF2B5EF4-FFF2-40B4-BE49-F238E27FC236}">
                  <a16:creationId xmlns:a16="http://schemas.microsoft.com/office/drawing/2014/main" id="{673698FB-7439-FB48-9EA8-3D614C00E7F5}"/>
                </a:ext>
              </a:extLst>
            </p:cNvPr>
            <p:cNvGrpSpPr/>
            <p:nvPr/>
          </p:nvGrpSpPr>
          <p:grpSpPr>
            <a:xfrm>
              <a:off x="1951645" y="2442413"/>
              <a:ext cx="2049561" cy="2054301"/>
              <a:chOff x="5197373" y="2528295"/>
              <a:chExt cx="1797252" cy="1801410"/>
            </a:xfrm>
          </p:grpSpPr>
          <p:grpSp>
            <p:nvGrpSpPr>
              <p:cNvPr id="96" name="Group 95">
                <a:extLst>
                  <a:ext uri="{FF2B5EF4-FFF2-40B4-BE49-F238E27FC236}">
                    <a16:creationId xmlns:a16="http://schemas.microsoft.com/office/drawing/2014/main" id="{7728F266-8FF8-B249-9F95-305F19EF510C}"/>
                  </a:ext>
                </a:extLst>
              </p:cNvPr>
              <p:cNvGrpSpPr/>
              <p:nvPr/>
            </p:nvGrpSpPr>
            <p:grpSpPr>
              <a:xfrm rot="3625433">
                <a:off x="5195294" y="2530374"/>
                <a:ext cx="1801410" cy="1797252"/>
                <a:chOff x="2320440" y="1693620"/>
                <a:chExt cx="2610711" cy="2604684"/>
              </a:xfrm>
            </p:grpSpPr>
            <p:pic>
              <p:nvPicPr>
                <p:cNvPr id="100" name="Graphic 99">
                  <a:extLst>
                    <a:ext uri="{FF2B5EF4-FFF2-40B4-BE49-F238E27FC236}">
                      <a16:creationId xmlns:a16="http://schemas.microsoft.com/office/drawing/2014/main" id="{9E2B6548-8228-0F4B-A461-F4A320C1A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53937" y="3396604"/>
                  <a:ext cx="2209800" cy="901700"/>
                </a:xfrm>
                <a:prstGeom prst="rect">
                  <a:avLst/>
                </a:prstGeom>
              </p:spPr>
            </p:pic>
            <p:pic>
              <p:nvPicPr>
                <p:cNvPr id="101" name="Graphic 100">
                  <a:extLst>
                    <a:ext uri="{FF2B5EF4-FFF2-40B4-BE49-F238E27FC236}">
                      <a16:creationId xmlns:a16="http://schemas.microsoft.com/office/drawing/2014/main" id="{11D7EB0D-012D-4644-82C5-1F09509B660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72251" y="1693620"/>
                  <a:ext cx="1358900" cy="1866900"/>
                </a:xfrm>
                <a:prstGeom prst="rect">
                  <a:avLst/>
                </a:prstGeom>
              </p:spPr>
            </p:pic>
            <p:pic>
              <p:nvPicPr>
                <p:cNvPr id="102" name="Graphic 101">
                  <a:extLst>
                    <a:ext uri="{FF2B5EF4-FFF2-40B4-BE49-F238E27FC236}">
                      <a16:creationId xmlns:a16="http://schemas.microsoft.com/office/drawing/2014/main" id="{A0229018-CABD-3B45-B25A-44A3BA154A1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20440" y="1694785"/>
                  <a:ext cx="1320800" cy="1993900"/>
                </a:xfrm>
                <a:prstGeom prst="rect">
                  <a:avLst/>
                </a:prstGeom>
              </p:spPr>
            </p:pic>
          </p:grpSp>
          <p:pic>
            <p:nvPicPr>
              <p:cNvPr id="97" name="Graphic 96">
                <a:extLst>
                  <a:ext uri="{FF2B5EF4-FFF2-40B4-BE49-F238E27FC236}">
                    <a16:creationId xmlns:a16="http://schemas.microsoft.com/office/drawing/2014/main" id="{D0E209AE-4674-3546-806E-3F2D011AA1E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774767" y="2632627"/>
                <a:ext cx="700801" cy="208346"/>
              </a:xfrm>
              <a:prstGeom prst="rect">
                <a:avLst/>
              </a:prstGeom>
            </p:spPr>
          </p:pic>
          <p:pic>
            <p:nvPicPr>
              <p:cNvPr id="98" name="Graphic 97">
                <a:extLst>
                  <a:ext uri="{FF2B5EF4-FFF2-40B4-BE49-F238E27FC236}">
                    <a16:creationId xmlns:a16="http://schemas.microsoft.com/office/drawing/2014/main" id="{27B66843-7B55-F944-94A2-27EADA3EA17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418424" y="3441640"/>
                <a:ext cx="482984" cy="672390"/>
              </a:xfrm>
              <a:prstGeom prst="rect">
                <a:avLst/>
              </a:prstGeom>
            </p:spPr>
          </p:pic>
          <p:pic>
            <p:nvPicPr>
              <p:cNvPr id="99" name="Graphic 98">
                <a:extLst>
                  <a:ext uri="{FF2B5EF4-FFF2-40B4-BE49-F238E27FC236}">
                    <a16:creationId xmlns:a16="http://schemas.microsoft.com/office/drawing/2014/main" id="{7D8CF05F-F747-DF45-8E5A-16491C8CB4B4}"/>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315814" y="3553576"/>
                <a:ext cx="303049" cy="426163"/>
              </a:xfrm>
              <a:prstGeom prst="rect">
                <a:avLst/>
              </a:prstGeom>
            </p:spPr>
          </p:pic>
        </p:grpSp>
        <p:pic>
          <p:nvPicPr>
            <p:cNvPr id="89" name="Graphic 88">
              <a:extLst>
                <a:ext uri="{FF2B5EF4-FFF2-40B4-BE49-F238E27FC236}">
                  <a16:creationId xmlns:a16="http://schemas.microsoft.com/office/drawing/2014/main" id="{1E6F9FAE-71BD-234B-AAC0-39B21FA9DBC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413636" y="3213561"/>
              <a:ext cx="1143372" cy="484480"/>
            </a:xfrm>
            <a:prstGeom prst="rect">
              <a:avLst/>
            </a:prstGeom>
          </p:spPr>
        </p:pic>
        <p:sp>
          <p:nvSpPr>
            <p:cNvPr id="156" name="Rectangle 155">
              <a:extLst>
                <a:ext uri="{FF2B5EF4-FFF2-40B4-BE49-F238E27FC236}">
                  <a16:creationId xmlns:a16="http://schemas.microsoft.com/office/drawing/2014/main" id="{5B0A162E-E30E-5748-9D2C-E0F2E9023371}"/>
                </a:ext>
              </a:extLst>
            </p:cNvPr>
            <p:cNvSpPr/>
            <p:nvPr/>
          </p:nvSpPr>
          <p:spPr>
            <a:xfrm rot="19384705">
              <a:off x="1648094" y="2314503"/>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LEARNING</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7" name="Rectangle 156">
              <a:extLst>
                <a:ext uri="{FF2B5EF4-FFF2-40B4-BE49-F238E27FC236}">
                  <a16:creationId xmlns:a16="http://schemas.microsoft.com/office/drawing/2014/main" id="{9C6896EC-598F-3544-ADCE-9EA143335B8D}"/>
                </a:ext>
              </a:extLst>
            </p:cNvPr>
            <p:cNvSpPr/>
            <p:nvPr/>
          </p:nvSpPr>
          <p:spPr>
            <a:xfrm rot="2189173">
              <a:off x="3024330" y="2323080"/>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GOALS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8" name="Rectangle 157">
              <a:extLst>
                <a:ext uri="{FF2B5EF4-FFF2-40B4-BE49-F238E27FC236}">
                  <a16:creationId xmlns:a16="http://schemas.microsoft.com/office/drawing/2014/main" id="{59CAB94C-A5E5-8643-800C-944DD881C317}"/>
                </a:ext>
              </a:extLst>
            </p:cNvPr>
            <p:cNvSpPr/>
            <p:nvPr/>
          </p:nvSpPr>
          <p:spPr>
            <a:xfrm rot="14797775">
              <a:off x="1181562" y="3616094"/>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FEEDBACK</a:t>
              </a: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59" name="Rectangle 158">
              <a:extLst>
                <a:ext uri="{FF2B5EF4-FFF2-40B4-BE49-F238E27FC236}">
                  <a16:creationId xmlns:a16="http://schemas.microsoft.com/office/drawing/2014/main" id="{C587761C-03DF-E44F-982D-74257C7620D3}"/>
                </a:ext>
              </a:extLst>
            </p:cNvPr>
            <p:cNvSpPr/>
            <p:nvPr/>
          </p:nvSpPr>
          <p:spPr>
            <a:xfrm>
              <a:off x="2349204" y="4852304"/>
              <a:ext cx="1264811" cy="389231"/>
            </a:xfrm>
            <a:prstGeom prst="rect">
              <a:avLst/>
            </a:prstGeom>
            <a:noFill/>
          </p:spPr>
          <p:txBody>
            <a:bodyPr wrap="none" lIns="91440" tIns="45720" rIns="91440" bIns="45720">
              <a:prstTxWarp prst="textArchDown">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RESULTS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sp>
          <p:nvSpPr>
            <p:cNvPr id="160" name="Rectangle 159">
              <a:extLst>
                <a:ext uri="{FF2B5EF4-FFF2-40B4-BE49-F238E27FC236}">
                  <a16:creationId xmlns:a16="http://schemas.microsoft.com/office/drawing/2014/main" id="{625708BB-441C-174A-9996-A4C8D9D3E4D0}"/>
                </a:ext>
              </a:extLst>
            </p:cNvPr>
            <p:cNvSpPr/>
            <p:nvPr/>
          </p:nvSpPr>
          <p:spPr>
            <a:xfrm rot="6528534">
              <a:off x="3473894" y="3653139"/>
              <a:ext cx="1264811" cy="389231"/>
            </a:xfrm>
            <a:prstGeom prst="rect">
              <a:avLst/>
            </a:prstGeom>
            <a:noFill/>
          </p:spPr>
          <p:txBody>
            <a:bodyPr wrap="none" lIns="91440" tIns="45720" rIns="91440" bIns="45720">
              <a:prstTxWarp prst="textArchUp">
                <a:avLst>
                  <a:gd name="adj" fmla="val 10674330"/>
                </a:avLst>
              </a:prstTxWarp>
              <a:spAutoFit/>
            </a:bodyPr>
            <a:lstStyle/>
            <a:p>
              <a:pPr marL="7938" marR="0" lvl="0" indent="0" algn="ctr" defTabSz="914400" rtl="0" eaLnBrk="1" fontAlgn="auto" latinLnBrk="0" hangingPunct="1">
                <a:lnSpc>
                  <a:spcPct val="100000"/>
                </a:lnSpc>
                <a:spcBef>
                  <a:spcPts val="0"/>
                </a:spcBef>
                <a:spcAft>
                  <a:spcPts val="600"/>
                </a:spcAft>
                <a:buClrTx/>
                <a:buSzTx/>
                <a:buFontTx/>
                <a:buNone/>
                <a:tabLst/>
                <a:defRPr/>
              </a:pPr>
              <a:r>
                <a:rPr kumimoji="0" lang="en-US" sz="1100" b="1"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rPr>
                <a:t>PRIORITIES</a:t>
              </a: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a:p>
              <a:pPr marL="7938" marR="0" lvl="0" indent="0" algn="ctr" defTabSz="914400" rtl="0" eaLnBrk="1" fontAlgn="auto" latinLnBrk="0" hangingPunct="1">
                <a:lnSpc>
                  <a:spcPct val="100000"/>
                </a:lnSpc>
                <a:spcBef>
                  <a:spcPts val="0"/>
                </a:spcBef>
                <a:spcAft>
                  <a:spcPts val="600"/>
                </a:spcAft>
                <a:buClrTx/>
                <a:buSzTx/>
                <a:buFontTx/>
                <a:buNone/>
                <a:tabLst/>
                <a:defRPr/>
              </a:pPr>
              <a:endParaRPr kumimoji="0" lang="en-US" sz="1100" b="0" i="0" u="none" strike="noStrike" kern="0" cap="none" spc="0" normalizeH="0" baseline="0" noProof="0">
                <a:ln>
                  <a:noFill/>
                </a:ln>
                <a:solidFill>
                  <a:srgbClr val="7C878E">
                    <a:lumMod val="50000"/>
                  </a:srgbClr>
                </a:solidFill>
                <a:effectLst/>
                <a:uLnTx/>
                <a:uFillTx/>
                <a:latin typeface="Arial Narrow" panose="020B0604020202020204" pitchFamily="34" charset="0"/>
                <a:ea typeface="+mn-ea"/>
                <a:cs typeface="Arial Narrow" panose="020B0604020202020204" pitchFamily="34" charset="0"/>
              </a:endParaRPr>
            </a:p>
          </p:txBody>
        </p:sp>
        <p:pic>
          <p:nvPicPr>
            <p:cNvPr id="32" name="Graphic 31">
              <a:extLst>
                <a:ext uri="{FF2B5EF4-FFF2-40B4-BE49-F238E27FC236}">
                  <a16:creationId xmlns:a16="http://schemas.microsoft.com/office/drawing/2014/main" id="{47CDB1A7-3751-1042-852F-540CC2924647}"/>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2226377">
              <a:off x="3987615" y="1851972"/>
              <a:ext cx="180000" cy="180000"/>
            </a:xfrm>
            <a:prstGeom prst="rect">
              <a:avLst/>
            </a:prstGeom>
          </p:spPr>
        </p:pic>
        <p:pic>
          <p:nvPicPr>
            <p:cNvPr id="170" name="Graphic 169">
              <a:extLst>
                <a:ext uri="{FF2B5EF4-FFF2-40B4-BE49-F238E27FC236}">
                  <a16:creationId xmlns:a16="http://schemas.microsoft.com/office/drawing/2014/main" id="{A044C825-3AAD-6A49-8010-557AE343B45B}"/>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9343990">
              <a:off x="1742131" y="1877591"/>
              <a:ext cx="180000" cy="180000"/>
            </a:xfrm>
            <a:prstGeom prst="rect">
              <a:avLst/>
            </a:prstGeom>
          </p:spPr>
        </p:pic>
        <p:pic>
          <p:nvPicPr>
            <p:cNvPr id="171" name="Graphic 170">
              <a:extLst>
                <a:ext uri="{FF2B5EF4-FFF2-40B4-BE49-F238E27FC236}">
                  <a16:creationId xmlns:a16="http://schemas.microsoft.com/office/drawing/2014/main" id="{4EDE2FB6-3E57-D046-A748-DED477A18B2F}"/>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5012148">
              <a:off x="1055669" y="3961004"/>
              <a:ext cx="180000" cy="180000"/>
            </a:xfrm>
            <a:prstGeom prst="rect">
              <a:avLst/>
            </a:prstGeom>
          </p:spPr>
        </p:pic>
        <p:pic>
          <p:nvPicPr>
            <p:cNvPr id="172" name="Graphic 171">
              <a:extLst>
                <a:ext uri="{FF2B5EF4-FFF2-40B4-BE49-F238E27FC236}">
                  <a16:creationId xmlns:a16="http://schemas.microsoft.com/office/drawing/2014/main" id="{3BBC09BB-7D1B-2647-A109-43A67DC6C7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10800000">
              <a:off x="2860377" y="5281110"/>
              <a:ext cx="180000" cy="180000"/>
            </a:xfrm>
            <a:prstGeom prst="rect">
              <a:avLst/>
            </a:prstGeom>
          </p:spPr>
        </p:pic>
        <p:pic>
          <p:nvPicPr>
            <p:cNvPr id="173" name="Graphic 172">
              <a:extLst>
                <a:ext uri="{FF2B5EF4-FFF2-40B4-BE49-F238E27FC236}">
                  <a16:creationId xmlns:a16="http://schemas.microsoft.com/office/drawing/2014/main" id="{F7ABD58F-0E36-1240-8C1D-02F22BD43A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rot="6506927">
              <a:off x="4689069" y="3971847"/>
              <a:ext cx="180000" cy="180000"/>
            </a:xfrm>
            <a:prstGeom prst="rect">
              <a:avLst/>
            </a:prstGeom>
          </p:spPr>
        </p:pic>
        <p:sp>
          <p:nvSpPr>
            <p:cNvPr id="72" name="Oval 71">
              <a:extLst>
                <a:ext uri="{FF2B5EF4-FFF2-40B4-BE49-F238E27FC236}">
                  <a16:creationId xmlns:a16="http://schemas.microsoft.com/office/drawing/2014/main" id="{6204326A-9ADC-5242-9F14-58FADA2EBA2B}"/>
                </a:ext>
              </a:extLst>
            </p:cNvPr>
            <p:cNvSpPr/>
            <p:nvPr/>
          </p:nvSpPr>
          <p:spPr>
            <a:xfrm>
              <a:off x="493773" y="2173634"/>
              <a:ext cx="1440000" cy="144000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CONTINUOUS IMPROVEMENT</a:t>
              </a:r>
            </a:p>
          </p:txBody>
        </p:sp>
        <p:sp>
          <p:nvSpPr>
            <p:cNvPr id="73" name="Oval 72">
              <a:extLst>
                <a:ext uri="{FF2B5EF4-FFF2-40B4-BE49-F238E27FC236}">
                  <a16:creationId xmlns:a16="http://schemas.microsoft.com/office/drawing/2014/main" id="{244A29D6-CB6F-C947-B672-6F3B28954B5F}"/>
                </a:ext>
              </a:extLst>
            </p:cNvPr>
            <p:cNvSpPr/>
            <p:nvPr/>
          </p:nvSpPr>
          <p:spPr>
            <a:xfrm>
              <a:off x="2296634" y="924742"/>
              <a:ext cx="1440000" cy="1440000"/>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PLANNING</a:t>
              </a:r>
            </a:p>
          </p:txBody>
        </p:sp>
        <p:sp>
          <p:nvSpPr>
            <p:cNvPr id="74" name="Oval 73">
              <a:extLst>
                <a:ext uri="{FF2B5EF4-FFF2-40B4-BE49-F238E27FC236}">
                  <a16:creationId xmlns:a16="http://schemas.microsoft.com/office/drawing/2014/main" id="{2F0F3948-AA52-C045-B8B5-9EC2BB18C7FA}"/>
                </a:ext>
              </a:extLst>
            </p:cNvPr>
            <p:cNvSpPr/>
            <p:nvPr/>
          </p:nvSpPr>
          <p:spPr>
            <a:xfrm>
              <a:off x="3317085" y="4276308"/>
              <a:ext cx="1440000" cy="14400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STRATEGY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EXECUTION</a:t>
              </a:r>
            </a:p>
          </p:txBody>
        </p:sp>
        <p:sp>
          <p:nvSpPr>
            <p:cNvPr id="75" name="Oval 74">
              <a:extLst>
                <a:ext uri="{FF2B5EF4-FFF2-40B4-BE49-F238E27FC236}">
                  <a16:creationId xmlns:a16="http://schemas.microsoft.com/office/drawing/2014/main" id="{2B619F0E-7110-7E4D-A47B-1E9CE6979425}"/>
                </a:ext>
              </a:extLst>
            </p:cNvPr>
            <p:cNvSpPr/>
            <p:nvPr/>
          </p:nvSpPr>
          <p:spPr>
            <a:xfrm>
              <a:off x="1205670" y="4268813"/>
              <a:ext cx="1440000" cy="14400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ASSESSMENT</a:t>
              </a: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76" name="Oval 75">
              <a:extLst>
                <a:ext uri="{FF2B5EF4-FFF2-40B4-BE49-F238E27FC236}">
                  <a16:creationId xmlns:a16="http://schemas.microsoft.com/office/drawing/2014/main" id="{AB666367-2EB0-3843-82ED-AFFD02183C2F}"/>
                </a:ext>
              </a:extLst>
            </p:cNvPr>
            <p:cNvSpPr/>
            <p:nvPr/>
          </p:nvSpPr>
          <p:spPr>
            <a:xfrm>
              <a:off x="4025546" y="2161804"/>
              <a:ext cx="1440000" cy="14400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OPERATING SYSTEM DESIGN</a:t>
              </a:r>
            </a:p>
          </p:txBody>
        </p:sp>
      </p:grpSp>
      <p:sp>
        <p:nvSpPr>
          <p:cNvPr id="2" name="TextBox 1">
            <a:extLst>
              <a:ext uri="{FF2B5EF4-FFF2-40B4-BE49-F238E27FC236}">
                <a16:creationId xmlns:a16="http://schemas.microsoft.com/office/drawing/2014/main" id="{25FC52D9-EECF-4885-A67E-E5883DF440B2}"/>
              </a:ext>
            </a:extLst>
          </p:cNvPr>
          <p:cNvSpPr txBox="1"/>
          <p:nvPr/>
        </p:nvSpPr>
        <p:spPr>
          <a:xfrm>
            <a:off x="5630077" y="1073614"/>
            <a:ext cx="6103193" cy="78483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00" b="0" i="0" u="none" strike="noStrike" kern="1200" cap="none" spc="0" normalizeH="0" baseline="0" noProof="0">
                <a:ln>
                  <a:noFill/>
                </a:ln>
                <a:solidFill>
                  <a:prstClr val="black"/>
                </a:solidFill>
                <a:effectLst/>
                <a:uLnTx/>
                <a:uFillTx/>
                <a:latin typeface="Arial" panose="020B0604020202020204"/>
                <a:ea typeface="+mn-ea"/>
                <a:cs typeface="+mn-cs"/>
              </a:rPr>
              <a:t>The </a:t>
            </a:r>
            <a:r>
              <a:rPr kumimoji="0" lang="en-US" sz="1700" b="1" i="0" u="none" strike="noStrike" kern="1200" cap="none" spc="0" normalizeH="0" baseline="0" noProof="0">
                <a:ln>
                  <a:noFill/>
                </a:ln>
                <a:solidFill>
                  <a:srgbClr val="0079C1"/>
                </a:solidFill>
                <a:effectLst/>
                <a:uLnTx/>
                <a:uFillTx/>
                <a:latin typeface="Arial" panose="020B0604020202020204"/>
                <a:ea typeface="+mn-ea"/>
                <a:cs typeface="+mn-cs"/>
              </a:rPr>
              <a:t>Genie Operating System </a:t>
            </a:r>
            <a:r>
              <a:rPr kumimoji="0" lang="en-US" sz="1700" b="0" i="0" u="none" strike="noStrike" kern="1200" cap="none" spc="0" normalizeH="0" baseline="0" noProof="0">
                <a:ln>
                  <a:noFill/>
                </a:ln>
                <a:solidFill>
                  <a:prstClr val="black"/>
                </a:solidFill>
                <a:effectLst/>
                <a:uLnTx/>
                <a:uFillTx/>
                <a:latin typeface="Arial" panose="020B0604020202020204"/>
                <a:ea typeface="+mn-ea"/>
                <a:cs typeface="+mn-cs"/>
              </a:rPr>
              <a:t>enables our long-term strategy by deploying a common framework to leverage our unique strengths and easily identify opportunities for improvement.</a:t>
            </a:r>
          </a:p>
        </p:txBody>
      </p:sp>
      <p:sp>
        <p:nvSpPr>
          <p:cNvPr id="37" name="TextBox 36">
            <a:extLst>
              <a:ext uri="{FF2B5EF4-FFF2-40B4-BE49-F238E27FC236}">
                <a16:creationId xmlns:a16="http://schemas.microsoft.com/office/drawing/2014/main" id="{D5913541-B596-4940-8430-B4517D52B0A9}"/>
              </a:ext>
            </a:extLst>
          </p:cNvPr>
          <p:cNvSpPr txBox="1"/>
          <p:nvPr/>
        </p:nvSpPr>
        <p:spPr>
          <a:xfrm>
            <a:off x="5630077" y="2078113"/>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Ensures Genie’s sustainable competitive advantage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Encourages a culture of learning and innovation</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Delivers quality products and services to customers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Maximizes shareholder value</a:t>
            </a:r>
          </a:p>
        </p:txBody>
      </p:sp>
      <p:sp>
        <p:nvSpPr>
          <p:cNvPr id="38" name="TextBox 37">
            <a:extLst>
              <a:ext uri="{FF2B5EF4-FFF2-40B4-BE49-F238E27FC236}">
                <a16:creationId xmlns:a16="http://schemas.microsoft.com/office/drawing/2014/main" id="{54D991A4-134D-4AC7-A5D5-F24919B7191E}"/>
              </a:ext>
            </a:extLst>
          </p:cNvPr>
          <p:cNvSpPr txBox="1"/>
          <p:nvPr/>
        </p:nvSpPr>
        <p:spPr>
          <a:xfrm>
            <a:off x="5683867" y="2130551"/>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rial" panose="020B0604020202020204"/>
                <a:ea typeface="+mn-ea"/>
                <a:cs typeface="+mn-cs"/>
              </a:rPr>
              <a:t>BENEFITS</a:t>
            </a:r>
          </a:p>
        </p:txBody>
      </p:sp>
      <p:sp>
        <p:nvSpPr>
          <p:cNvPr id="39" name="TextBox 38">
            <a:extLst>
              <a:ext uri="{FF2B5EF4-FFF2-40B4-BE49-F238E27FC236}">
                <a16:creationId xmlns:a16="http://schemas.microsoft.com/office/drawing/2014/main" id="{929FD07C-7B9C-41A2-BEC1-7F9058D599AF}"/>
              </a:ext>
            </a:extLst>
          </p:cNvPr>
          <p:cNvSpPr txBox="1"/>
          <p:nvPr/>
        </p:nvSpPr>
        <p:spPr>
          <a:xfrm>
            <a:off x="8745270" y="2080194"/>
            <a:ext cx="2988000" cy="3476318"/>
          </a:xfrm>
          <a:prstGeom prst="roundRect">
            <a:avLst>
              <a:gd name="adj" fmla="val 3912"/>
            </a:avLst>
          </a:prstGeom>
          <a:solidFill>
            <a:schemeClr val="accent3">
              <a:lumMod val="20000"/>
              <a:lumOff val="80000"/>
            </a:schemeClr>
          </a:solidFill>
          <a:ln>
            <a:solidFill>
              <a:schemeClr val="accent2">
                <a:lumMod val="20000"/>
                <a:lumOff val="80000"/>
              </a:schemeClr>
            </a:solidFill>
          </a:ln>
        </p:spPr>
        <p:txBody>
          <a:bodyPr wrap="square" lIns="91440" tIns="972000" rIns="91440" bIns="45720" rtlCol="0" anchor="t">
            <a:noAutofit/>
          </a:bodyPr>
          <a:lstStyle/>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Leadership</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Strategy</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Customers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Measurement, Analysis and Knowledge Management</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Workforce</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Operations</a:t>
            </a:r>
          </a:p>
          <a:p>
            <a:pPr marL="152400" marR="0" lvl="0" indent="-152400" algn="l" defTabSz="730250" rtl="0" eaLnBrk="1" fontAlgn="auto" latinLnBrk="0" hangingPunct="1">
              <a:lnSpc>
                <a:spcPct val="100000"/>
              </a:lnSpc>
              <a:spcBef>
                <a:spcPts val="600"/>
              </a:spcBef>
              <a:spcAft>
                <a:spcPts val="0"/>
              </a:spcAft>
              <a:buClr>
                <a:srgbClr val="0079C1"/>
              </a:buClr>
              <a:buSzTx/>
              <a:buFontTx/>
              <a:buChar char="•"/>
              <a:tabLst/>
              <a:defRPr/>
            </a:pPr>
            <a:r>
              <a:rPr kumimoji="0" lang="en-US" altLang="zh-CN" sz="1600" b="0" i="0" u="none" strike="noStrike" kern="1200" cap="none" spc="0" normalizeH="0" baseline="0" noProof="0">
                <a:ln>
                  <a:noFill/>
                </a:ln>
                <a:solidFill>
                  <a:srgbClr val="000000"/>
                </a:solidFill>
                <a:effectLst/>
                <a:uLnTx/>
                <a:uFillTx/>
                <a:latin typeface="Arial" panose="020B0604020202020204"/>
                <a:ea typeface="ＭＳ Ｐゴシック"/>
                <a:cs typeface="+mn-cs"/>
              </a:rPr>
              <a:t>Results</a:t>
            </a:r>
          </a:p>
        </p:txBody>
      </p:sp>
      <p:sp>
        <p:nvSpPr>
          <p:cNvPr id="44" name="TextBox 43">
            <a:extLst>
              <a:ext uri="{FF2B5EF4-FFF2-40B4-BE49-F238E27FC236}">
                <a16:creationId xmlns:a16="http://schemas.microsoft.com/office/drawing/2014/main" id="{F9657468-9BB2-43DD-87CA-980A8B2E000B}"/>
              </a:ext>
            </a:extLst>
          </p:cNvPr>
          <p:cNvSpPr txBox="1"/>
          <p:nvPr/>
        </p:nvSpPr>
        <p:spPr>
          <a:xfrm>
            <a:off x="8799060" y="2132632"/>
            <a:ext cx="2880000" cy="792309"/>
          </a:xfrm>
          <a:prstGeom prst="roundRect">
            <a:avLst>
              <a:gd name="adj" fmla="val 7597"/>
            </a:avLst>
          </a:prstGeom>
          <a:solidFill>
            <a:schemeClr val="bg2"/>
          </a:solidFill>
        </p:spPr>
        <p:txBody>
          <a:bodyPr wrap="square" rtlCol="0" anchor="ctr" anchorCtr="0">
            <a:noAutofit/>
          </a:bodyPr>
          <a:lstStyle/>
          <a:p>
            <a:pPr marL="0" marR="0" lvl="0" indent="0" algn="ctr" defTabSz="914400" rtl="0" eaLnBrk="1" fontAlgn="auto" latinLnBrk="0" hangingPunct="1">
              <a:lnSpc>
                <a:spcPts val="2000"/>
              </a:lnSpc>
              <a:spcBef>
                <a:spcPts val="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Arial" panose="020B0604020202020204"/>
                <a:ea typeface="+mn-ea"/>
                <a:cs typeface="+mn-cs"/>
              </a:rPr>
              <a:t>FRAMEWORK</a:t>
            </a:r>
          </a:p>
        </p:txBody>
      </p:sp>
      <p:sp>
        <p:nvSpPr>
          <p:cNvPr id="35" name="Slide Number Placeholder 5">
            <a:extLst>
              <a:ext uri="{FF2B5EF4-FFF2-40B4-BE49-F238E27FC236}">
                <a16:creationId xmlns:a16="http://schemas.microsoft.com/office/drawing/2014/main" id="{4A0CA46B-7253-124F-BB96-C08B5261E12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35716605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r>
              <a:rPr lang="en-US"/>
              <a:t>G</a:t>
            </a:r>
            <a:r>
              <a:rPr lang="en-150"/>
              <a:t>e</a:t>
            </a:r>
            <a:r>
              <a:rPr lang="en-US"/>
              <a:t>n</a:t>
            </a:r>
            <a:r>
              <a:rPr lang="en-150"/>
              <a:t>i</a:t>
            </a:r>
            <a:r>
              <a:rPr lang="en-US"/>
              <a:t>e</a:t>
            </a:r>
            <a:r>
              <a:rPr lang="en-US" sz="2800" baseline="65000"/>
              <a:t>®</a:t>
            </a:r>
            <a:r>
              <a:rPr lang="en-150"/>
              <a:t> Q</a:t>
            </a:r>
            <a:r>
              <a:rPr lang="en-US"/>
              <a:t>u</a:t>
            </a:r>
            <a:r>
              <a:rPr lang="en-150"/>
              <a:t>a</a:t>
            </a:r>
            <a:r>
              <a:rPr lang="en-US"/>
              <a:t>l</a:t>
            </a:r>
            <a:r>
              <a:rPr lang="en-150"/>
              <a:t>i</a:t>
            </a:r>
            <a:r>
              <a:rPr lang="en-US"/>
              <a:t>t</a:t>
            </a:r>
            <a:r>
              <a:rPr lang="en-150"/>
              <a:t>y </a:t>
            </a:r>
            <a:r>
              <a:rPr lang="en-US"/>
              <a:t>B</a:t>
            </a:r>
            <a:r>
              <a:rPr lang="en-150"/>
              <a:t>y Design</a:t>
            </a:r>
            <a:endParaRPr lang="en-US"/>
          </a:p>
        </p:txBody>
      </p:sp>
    </p:spTree>
    <p:extLst>
      <p:ext uri="{BB962C8B-B14F-4D97-AF65-F5344CB8AC3E}">
        <p14:creationId xmlns:p14="http://schemas.microsoft.com/office/powerpoint/2010/main" val="117995908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1" name="Object 120" hidden="1">
            <a:extLst>
              <a:ext uri="{FF2B5EF4-FFF2-40B4-BE49-F238E27FC236}">
                <a16:creationId xmlns:a16="http://schemas.microsoft.com/office/drawing/2014/main" id="{119C96E5-F53F-4EDC-BE6A-BDD2050C07CB}"/>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21" name="Object 120" hidden="1">
                        <a:extLst>
                          <a:ext uri="{FF2B5EF4-FFF2-40B4-BE49-F238E27FC236}">
                            <a16:creationId xmlns:a16="http://schemas.microsoft.com/office/drawing/2014/main" id="{119C96E5-F53F-4EDC-BE6A-BDD2050C07C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20" name="Rectangle 119" hidden="1">
            <a:extLst>
              <a:ext uri="{FF2B5EF4-FFF2-40B4-BE49-F238E27FC236}">
                <a16:creationId xmlns:a16="http://schemas.microsoft.com/office/drawing/2014/main" id="{2D16991A-80DE-494B-9559-017381CD1DB1}"/>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1" i="0" u="none" strike="noStrike" kern="1200" cap="none" spc="0" normalizeH="0" baseline="0" noProof="0">
              <a:ln>
                <a:noFill/>
              </a:ln>
              <a:solidFill>
                <a:prstClr val="white"/>
              </a:solidFill>
              <a:effectLst/>
              <a:uLnTx/>
              <a:uFillTx/>
              <a:latin typeface="Arial" panose="020B0604020202020204" pitchFamily="34" charset="0"/>
              <a:ea typeface="+mn-ea"/>
              <a:cs typeface="+mn-cs"/>
              <a:sym typeface="Arial" panose="020B0604020202020204" pitchFamily="34" charset="0"/>
            </a:endParaRPr>
          </a:p>
        </p:txBody>
      </p:sp>
      <p:grpSp>
        <p:nvGrpSpPr>
          <p:cNvPr id="17" name="Group 16">
            <a:extLst>
              <a:ext uri="{FF2B5EF4-FFF2-40B4-BE49-F238E27FC236}">
                <a16:creationId xmlns:a16="http://schemas.microsoft.com/office/drawing/2014/main" id="{EAB08B16-D3C0-9248-8C73-3D98DBBA77B8}"/>
              </a:ext>
            </a:extLst>
          </p:cNvPr>
          <p:cNvGrpSpPr>
            <a:grpSpLocks noChangeAspect="1"/>
          </p:cNvGrpSpPr>
          <p:nvPr/>
        </p:nvGrpSpPr>
        <p:grpSpPr>
          <a:xfrm>
            <a:off x="1626377" y="551189"/>
            <a:ext cx="8966919" cy="2157674"/>
            <a:chOff x="342900" y="2340454"/>
            <a:chExt cx="5859778" cy="1410015"/>
          </a:xfrm>
          <a:effectLst>
            <a:outerShdw blurRad="50800" dist="50800" dir="5400000" sx="1000" sy="1000" algn="ctr" rotWithShape="0">
              <a:srgbClr val="000000">
                <a:alpha val="43137"/>
              </a:srgbClr>
            </a:outerShdw>
          </a:effectLst>
        </p:grpSpPr>
        <p:pic>
          <p:nvPicPr>
            <p:cNvPr id="11" name="Picture 10" descr="A picture containing drawing&#10;&#10;Description automatically generated">
              <a:extLst>
                <a:ext uri="{FF2B5EF4-FFF2-40B4-BE49-F238E27FC236}">
                  <a16:creationId xmlns:a16="http://schemas.microsoft.com/office/drawing/2014/main" id="{BA8E8C5E-7DD7-4468-BDC3-F8D91C6D0C04}"/>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sp>
          <p:nvSpPr>
            <p:cNvPr id="6" name="Rounded Rectangle 5">
              <a:extLst>
                <a:ext uri="{FF2B5EF4-FFF2-40B4-BE49-F238E27FC236}">
                  <a16:creationId xmlns:a16="http://schemas.microsoft.com/office/drawing/2014/main" id="{E384D497-F4E5-0645-97D1-8CB0D3E64A32}"/>
                </a:ext>
              </a:extLst>
            </p:cNvPr>
            <p:cNvSpPr/>
            <p:nvPr/>
          </p:nvSpPr>
          <p:spPr>
            <a:xfrm>
              <a:off x="342900" y="2340454"/>
              <a:ext cx="5859778" cy="1410015"/>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5" name="Group 4">
            <a:extLst>
              <a:ext uri="{FF2B5EF4-FFF2-40B4-BE49-F238E27FC236}">
                <a16:creationId xmlns:a16="http://schemas.microsoft.com/office/drawing/2014/main" id="{79DC04CB-CC56-DD4A-AB1A-862E3FBF6DFB}"/>
              </a:ext>
            </a:extLst>
          </p:cNvPr>
          <p:cNvGrpSpPr/>
          <p:nvPr/>
        </p:nvGrpSpPr>
        <p:grpSpPr>
          <a:xfrm>
            <a:off x="1626377" y="3182949"/>
            <a:ext cx="2822965" cy="2471134"/>
            <a:chOff x="1626377" y="3182949"/>
            <a:chExt cx="2822965" cy="2471134"/>
          </a:xfrm>
        </p:grpSpPr>
        <p:sp>
          <p:nvSpPr>
            <p:cNvPr id="4" name="Rounded Rectangle 3">
              <a:extLst>
                <a:ext uri="{FF2B5EF4-FFF2-40B4-BE49-F238E27FC236}">
                  <a16:creationId xmlns:a16="http://schemas.microsoft.com/office/drawing/2014/main" id="{FAA7D652-37C7-374A-A871-D6719FDA1166}"/>
                </a:ext>
              </a:extLst>
            </p:cNvPr>
            <p:cNvSpPr/>
            <p:nvPr/>
          </p:nvSpPr>
          <p:spPr>
            <a:xfrm rot="2700000">
              <a:off x="3304597" y="3846144"/>
              <a:ext cx="1144745" cy="1144745"/>
            </a:xfrm>
            <a:prstGeom prst="roundRect">
              <a:avLst>
                <a:gd name="adj" fmla="val 691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a:extLst>
                <a:ext uri="{FF2B5EF4-FFF2-40B4-BE49-F238E27FC236}">
                  <a16:creationId xmlns:a16="http://schemas.microsoft.com/office/drawing/2014/main" id="{C3B66627-9EA3-A24A-B3FA-5383185934C8}"/>
                </a:ext>
              </a:extLst>
            </p:cNvPr>
            <p:cNvSpPr>
              <a:spLocks noChangeAspect="1"/>
            </p:cNvSpPr>
            <p:nvPr/>
          </p:nvSpPr>
          <p:spPr>
            <a:xfrm>
              <a:off x="1626377" y="3182949"/>
              <a:ext cx="2553048" cy="2471134"/>
            </a:xfrm>
            <a:prstGeom prst="roundRect">
              <a:avLst>
                <a:gd name="adj" fmla="val 4537"/>
              </a:avLst>
            </a:prstGeom>
            <a:solidFill>
              <a:schemeClr val="accent2"/>
            </a:solidFill>
            <a:ln w="25400">
              <a:solidFill>
                <a:schemeClr val="accent2"/>
              </a:solidFill>
            </a:ln>
          </p:spPr>
          <p:txBody>
            <a:bodyPr wrap="square" anchor="ctr">
              <a:noAutofit/>
            </a:bodyPr>
            <a:lstStyle/>
            <a:p>
              <a:pPr algn="ctr"/>
              <a:r>
                <a:rPr lang="en-US" sz="2000">
                  <a:solidFill>
                    <a:schemeClr val="bg1"/>
                  </a:solidFill>
                </a:rPr>
                <a:t>Quality by Design aligns the </a:t>
              </a:r>
              <a:r>
                <a:rPr lang="en-US" sz="2000" b="1">
                  <a:solidFill>
                    <a:schemeClr val="bg1"/>
                  </a:solidFill>
                </a:rPr>
                <a:t>intrinsic, historical benefit </a:t>
              </a:r>
              <a:r>
                <a:rPr lang="en-US" sz="2000">
                  <a:solidFill>
                    <a:schemeClr val="bg1"/>
                  </a:solidFill>
                </a:rPr>
                <a:t>of Genie with Customer Value</a:t>
              </a:r>
            </a:p>
          </p:txBody>
        </p:sp>
      </p:grpSp>
      <p:grpSp>
        <p:nvGrpSpPr>
          <p:cNvPr id="9" name="Group 8">
            <a:extLst>
              <a:ext uri="{FF2B5EF4-FFF2-40B4-BE49-F238E27FC236}">
                <a16:creationId xmlns:a16="http://schemas.microsoft.com/office/drawing/2014/main" id="{142B5F96-7B03-CB41-9E60-ACA603A7D564}"/>
              </a:ext>
            </a:extLst>
          </p:cNvPr>
          <p:cNvGrpSpPr/>
          <p:nvPr/>
        </p:nvGrpSpPr>
        <p:grpSpPr>
          <a:xfrm>
            <a:off x="4816307" y="3182949"/>
            <a:ext cx="2822965" cy="2471134"/>
            <a:chOff x="4816307" y="3182949"/>
            <a:chExt cx="2822965" cy="2471134"/>
          </a:xfrm>
        </p:grpSpPr>
        <p:sp>
          <p:nvSpPr>
            <p:cNvPr id="19" name="Rounded Rectangle 18">
              <a:extLst>
                <a:ext uri="{FF2B5EF4-FFF2-40B4-BE49-F238E27FC236}">
                  <a16:creationId xmlns:a16="http://schemas.microsoft.com/office/drawing/2014/main" id="{D012A01E-FC16-2C47-9E7E-CC31B94671A2}"/>
                </a:ext>
              </a:extLst>
            </p:cNvPr>
            <p:cNvSpPr/>
            <p:nvPr/>
          </p:nvSpPr>
          <p:spPr>
            <a:xfrm rot="2700000">
              <a:off x="6494527" y="3846144"/>
              <a:ext cx="1144745" cy="1144745"/>
            </a:xfrm>
            <a:prstGeom prst="roundRect">
              <a:avLst>
                <a:gd name="adj" fmla="val 691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ounded Rectangle 19">
              <a:extLst>
                <a:ext uri="{FF2B5EF4-FFF2-40B4-BE49-F238E27FC236}">
                  <a16:creationId xmlns:a16="http://schemas.microsoft.com/office/drawing/2014/main" id="{EA833659-F843-534A-B7A6-F4269FF96EFE}"/>
                </a:ext>
              </a:extLst>
            </p:cNvPr>
            <p:cNvSpPr>
              <a:spLocks noChangeAspect="1"/>
            </p:cNvSpPr>
            <p:nvPr/>
          </p:nvSpPr>
          <p:spPr>
            <a:xfrm>
              <a:off x="4816307" y="3182949"/>
              <a:ext cx="2553048" cy="2471134"/>
            </a:xfrm>
            <a:prstGeom prst="roundRect">
              <a:avLst>
                <a:gd name="adj" fmla="val 4537"/>
              </a:avLst>
            </a:prstGeom>
            <a:solidFill>
              <a:schemeClr val="accent5"/>
            </a:solidFill>
            <a:ln w="25400">
              <a:solidFill>
                <a:schemeClr val="accent5"/>
              </a:solidFill>
            </a:ln>
          </p:spPr>
          <p:txBody>
            <a:bodyPr wrap="square" anchor="ctr">
              <a:noAutofit/>
            </a:bodyPr>
            <a:lstStyle/>
            <a:p>
              <a:pPr algn="ctr"/>
              <a:r>
                <a:rPr lang="en-US" sz="2000">
                  <a:solidFill>
                    <a:schemeClr val="bg1"/>
                  </a:solidFill>
                </a:rPr>
                <a:t>That Value is</a:t>
              </a:r>
              <a:br>
                <a:rPr lang="en-US" sz="2000">
                  <a:solidFill>
                    <a:schemeClr val="bg1"/>
                  </a:solidFill>
                </a:rPr>
              </a:br>
              <a:r>
                <a:rPr lang="en-US" sz="2000" b="1">
                  <a:solidFill>
                    <a:schemeClr val="bg1"/>
                  </a:solidFill>
                </a:rPr>
                <a:t>high quality,</a:t>
              </a:r>
              <a:br>
                <a:rPr lang="en-US" sz="2000" b="1">
                  <a:solidFill>
                    <a:schemeClr val="bg1"/>
                  </a:solidFill>
                </a:rPr>
              </a:br>
              <a:r>
                <a:rPr lang="en-US" sz="2000" b="1">
                  <a:solidFill>
                    <a:schemeClr val="bg1"/>
                  </a:solidFill>
                </a:rPr>
                <a:t>well designed solutions for superior jobsite productivity </a:t>
              </a:r>
            </a:p>
          </p:txBody>
        </p:sp>
      </p:grpSp>
      <p:sp>
        <p:nvSpPr>
          <p:cNvPr id="21" name="Rounded Rectangle 20">
            <a:extLst>
              <a:ext uri="{FF2B5EF4-FFF2-40B4-BE49-F238E27FC236}">
                <a16:creationId xmlns:a16="http://schemas.microsoft.com/office/drawing/2014/main" id="{EC4E6E4E-E17A-F045-9E4D-1AB7102C883A}"/>
              </a:ext>
            </a:extLst>
          </p:cNvPr>
          <p:cNvSpPr>
            <a:spLocks noChangeAspect="1"/>
          </p:cNvSpPr>
          <p:nvPr/>
        </p:nvSpPr>
        <p:spPr>
          <a:xfrm>
            <a:off x="8020198" y="3182949"/>
            <a:ext cx="2553048" cy="2471134"/>
          </a:xfrm>
          <a:prstGeom prst="roundRect">
            <a:avLst>
              <a:gd name="adj" fmla="val 4537"/>
            </a:avLst>
          </a:prstGeom>
          <a:solidFill>
            <a:schemeClr val="bg2"/>
          </a:solidFill>
          <a:ln w="25400">
            <a:solidFill>
              <a:schemeClr val="accent1"/>
            </a:solidFill>
          </a:ln>
        </p:spPr>
        <p:txBody>
          <a:bodyPr wrap="square" anchor="ctr">
            <a:noAutofit/>
          </a:bodyPr>
          <a:lstStyle/>
          <a:p>
            <a:pPr algn="ctr"/>
            <a:r>
              <a:rPr lang="en-US" sz="2000">
                <a:solidFill>
                  <a:schemeClr val="bg1"/>
                </a:solidFill>
              </a:rPr>
              <a:t>Quality by Design</a:t>
            </a:r>
            <a:br>
              <a:rPr lang="en-US" sz="2000">
                <a:solidFill>
                  <a:schemeClr val="bg1"/>
                </a:solidFill>
              </a:rPr>
            </a:br>
            <a:r>
              <a:rPr lang="en-US" sz="2000">
                <a:solidFill>
                  <a:schemeClr val="bg1"/>
                </a:solidFill>
              </a:rPr>
              <a:t>is </a:t>
            </a:r>
            <a:r>
              <a:rPr lang="en-US" sz="2000" b="1">
                <a:solidFill>
                  <a:schemeClr val="bg1"/>
                </a:solidFill>
              </a:rPr>
              <a:t>a strong and  defendable value </a:t>
            </a:r>
            <a:r>
              <a:rPr lang="en-US" sz="2000">
                <a:solidFill>
                  <a:schemeClr val="bg1"/>
                </a:solidFill>
              </a:rPr>
              <a:t>that sets Genie apart from the competition </a:t>
            </a:r>
          </a:p>
        </p:txBody>
      </p:sp>
      <p:sp>
        <p:nvSpPr>
          <p:cNvPr id="14" name="Slide Number Placeholder 5">
            <a:extLst>
              <a:ext uri="{FF2B5EF4-FFF2-40B4-BE49-F238E27FC236}">
                <a16:creationId xmlns:a16="http://schemas.microsoft.com/office/drawing/2014/main" id="{90D22C8B-540D-FC46-94B2-AA57D38F35F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479674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9" name="Text Placeholder 3">
            <a:extLst>
              <a:ext uri="{FF2B5EF4-FFF2-40B4-BE49-F238E27FC236}">
                <a16:creationId xmlns:a16="http://schemas.microsoft.com/office/drawing/2014/main" id="{71B8A258-4A47-584C-8A92-7AE4D532FC50}"/>
              </a:ext>
            </a:extLst>
          </p:cNvPr>
          <p:cNvSpPr txBox="1">
            <a:spLocks/>
          </p:cNvSpPr>
          <p:nvPr/>
        </p:nvSpPr>
        <p:spPr>
          <a:xfrm>
            <a:off x="55841" y="1292183"/>
            <a:ext cx="12136159" cy="45245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2800"/>
              <a:t>Organizational Statement </a:t>
            </a:r>
          </a:p>
        </p:txBody>
      </p:sp>
      <p:sp>
        <p:nvSpPr>
          <p:cNvPr id="3" name="TextBox 2">
            <a:extLst>
              <a:ext uri="{FF2B5EF4-FFF2-40B4-BE49-F238E27FC236}">
                <a16:creationId xmlns:a16="http://schemas.microsoft.com/office/drawing/2014/main" id="{A649F6F4-709F-4148-B857-721C06A806A2}"/>
              </a:ext>
            </a:extLst>
          </p:cNvPr>
          <p:cNvSpPr txBox="1"/>
          <p:nvPr/>
        </p:nvSpPr>
        <p:spPr>
          <a:xfrm>
            <a:off x="1118613" y="2034982"/>
            <a:ext cx="9954769" cy="3801041"/>
          </a:xfrm>
          <a:prstGeom prst="rect">
            <a:avLst/>
          </a:prstGeom>
          <a:noFill/>
        </p:spPr>
        <p:txBody>
          <a:bodyPr wrap="square" rtlCol="0">
            <a:spAutoFit/>
          </a:bodyPr>
          <a:lstStyle/>
          <a:p>
            <a:pPr algn="ctr">
              <a:lnSpc>
                <a:spcPts val="2400"/>
              </a:lnSpc>
            </a:pPr>
            <a:r>
              <a:rPr lang="en-US" sz="1700" i="1">
                <a:solidFill>
                  <a:srgbClr val="005493"/>
                </a:solidFill>
              </a:rPr>
              <a:t>Genie’s ongoing leadership in aerial lifts and material handlers is built on our ability to consistently deliver superior quality for our customers. We achieve quality not by chance, but </a:t>
            </a:r>
            <a:r>
              <a:rPr lang="en-US" sz="1700" b="1" i="1">
                <a:solidFill>
                  <a:srgbClr val="005493"/>
                </a:solidFill>
              </a:rPr>
              <a:t>by design</a:t>
            </a:r>
            <a:r>
              <a:rPr lang="en-US" sz="1700" i="1">
                <a:solidFill>
                  <a:srgbClr val="005493"/>
                </a:solidFill>
              </a:rPr>
              <a:t>. </a:t>
            </a:r>
            <a:br>
              <a:rPr lang="en-US" sz="1700" i="1">
                <a:solidFill>
                  <a:srgbClr val="005493"/>
                </a:solidFill>
              </a:rPr>
            </a:br>
            <a:r>
              <a:rPr lang="en-US" sz="1700" i="1">
                <a:solidFill>
                  <a:srgbClr val="005493"/>
                </a:solidFill>
              </a:rPr>
              <a:t>We pursue excellence in all we do, and we never compromise quality for convenience. </a:t>
            </a:r>
          </a:p>
          <a:p>
            <a:pPr algn="ctr">
              <a:lnSpc>
                <a:spcPts val="2400"/>
              </a:lnSpc>
            </a:pPr>
            <a:endParaRPr lang="en-US" sz="1700" i="1">
              <a:solidFill>
                <a:srgbClr val="005493"/>
              </a:solidFill>
            </a:endParaRPr>
          </a:p>
          <a:p>
            <a:pPr algn="ctr">
              <a:lnSpc>
                <a:spcPts val="2400"/>
              </a:lnSpc>
            </a:pPr>
            <a:r>
              <a:rPr lang="en-US" sz="1700" i="1">
                <a:solidFill>
                  <a:srgbClr val="005493"/>
                </a:solidFill>
              </a:rPr>
              <a:t>For over 50 years we have designed and executed quality at Genie, from the factory floor to the front desk. We are focused, specific, methodical and consistent in our approach to quality, and these habits have become the behaviors that serve as the backbone of our company culture today. </a:t>
            </a:r>
          </a:p>
          <a:p>
            <a:pPr algn="ctr">
              <a:lnSpc>
                <a:spcPts val="2400"/>
              </a:lnSpc>
            </a:pPr>
            <a:endParaRPr lang="en-US" sz="1700" b="1" i="1">
              <a:solidFill>
                <a:srgbClr val="005493"/>
              </a:solidFill>
            </a:endParaRPr>
          </a:p>
          <a:p>
            <a:pPr algn="ctr">
              <a:lnSpc>
                <a:spcPts val="2400"/>
              </a:lnSpc>
            </a:pPr>
            <a:r>
              <a:rPr lang="en-US" sz="1700" b="1" i="1">
                <a:solidFill>
                  <a:srgbClr val="005493"/>
                </a:solidFill>
              </a:rPr>
              <a:t>Quality by Design </a:t>
            </a:r>
            <a:r>
              <a:rPr lang="en-US" sz="1700" i="1">
                <a:solidFill>
                  <a:srgbClr val="005493"/>
                </a:solidFill>
              </a:rPr>
              <a:t>is who we are and what we stand for at Genie.</a:t>
            </a:r>
            <a:br>
              <a:rPr lang="en-US" sz="1700" i="1">
                <a:solidFill>
                  <a:srgbClr val="005493"/>
                </a:solidFill>
              </a:rPr>
            </a:br>
            <a:r>
              <a:rPr lang="en-US" sz="1700" i="1">
                <a:solidFill>
                  <a:srgbClr val="005493"/>
                </a:solidFill>
              </a:rPr>
              <a:t>It is in our blood, we live it and our customers know us for it. </a:t>
            </a:r>
          </a:p>
          <a:p>
            <a:pPr algn="ctr"/>
            <a:endParaRPr lang="en-US" sz="1700" b="1" i="1">
              <a:solidFill>
                <a:srgbClr val="005493"/>
              </a:solidFill>
            </a:endParaRPr>
          </a:p>
          <a:p>
            <a:pPr algn="ctr"/>
            <a:r>
              <a:rPr lang="en-US" sz="2400" b="1" i="1">
                <a:solidFill>
                  <a:srgbClr val="005493"/>
                </a:solidFill>
              </a:rPr>
              <a:t>Demand Quality. Demand Genie</a:t>
            </a:r>
          </a:p>
        </p:txBody>
      </p:sp>
      <p:grpSp>
        <p:nvGrpSpPr>
          <p:cNvPr id="10" name="Group 9">
            <a:extLst>
              <a:ext uri="{FF2B5EF4-FFF2-40B4-BE49-F238E27FC236}">
                <a16:creationId xmlns:a16="http://schemas.microsoft.com/office/drawing/2014/main" id="{85842705-F10D-EF49-9DAE-0E3DBA219293}"/>
              </a:ext>
            </a:extLst>
          </p:cNvPr>
          <p:cNvGrpSpPr>
            <a:grpSpLocks noChangeAspect="1"/>
          </p:cNvGrpSpPr>
          <p:nvPr/>
        </p:nvGrpSpPr>
        <p:grpSpPr>
          <a:xfrm>
            <a:off x="4600853" y="380019"/>
            <a:ext cx="2990291" cy="719542"/>
            <a:chOff x="342900" y="2340454"/>
            <a:chExt cx="5859778" cy="1410015"/>
          </a:xfrm>
          <a:effectLst>
            <a:outerShdw blurRad="50800" dist="50800" dir="5400000" sx="1000" sy="1000" algn="ctr" rotWithShape="0">
              <a:srgbClr val="000000">
                <a:alpha val="43137"/>
              </a:srgbClr>
            </a:outerShdw>
          </a:effectLst>
        </p:grpSpPr>
        <p:pic>
          <p:nvPicPr>
            <p:cNvPr id="11" name="Picture 10" descr="A picture containing drawing&#10;&#10;Description automatically generated">
              <a:extLst>
                <a:ext uri="{FF2B5EF4-FFF2-40B4-BE49-F238E27FC236}">
                  <a16:creationId xmlns:a16="http://schemas.microsoft.com/office/drawing/2014/main" id="{D08E706E-E838-1346-BA58-54F188735B2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sp>
          <p:nvSpPr>
            <p:cNvPr id="16" name="Rounded Rectangle 15">
              <a:extLst>
                <a:ext uri="{FF2B5EF4-FFF2-40B4-BE49-F238E27FC236}">
                  <a16:creationId xmlns:a16="http://schemas.microsoft.com/office/drawing/2014/main" id="{36156C6D-7618-2544-9FB2-358350B8ADA0}"/>
                </a:ext>
              </a:extLst>
            </p:cNvPr>
            <p:cNvSpPr/>
            <p:nvPr/>
          </p:nvSpPr>
          <p:spPr>
            <a:xfrm>
              <a:off x="342900" y="2340454"/>
              <a:ext cx="5859778" cy="1410015"/>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12" name="Slide Number Placeholder 5">
            <a:extLst>
              <a:ext uri="{FF2B5EF4-FFF2-40B4-BE49-F238E27FC236}">
                <a16:creationId xmlns:a16="http://schemas.microsoft.com/office/drawing/2014/main" id="{F4AFF105-8EB0-1045-AA72-AA501E69E7F4}"/>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83872629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52079A7-A6CE-0846-A796-EC1D98D36C52}"/>
              </a:ext>
            </a:extLst>
          </p:cNvPr>
          <p:cNvSpPr txBox="1"/>
          <p:nvPr/>
        </p:nvSpPr>
        <p:spPr>
          <a:xfrm>
            <a:off x="3512475" y="2989088"/>
            <a:ext cx="8168470" cy="2903934"/>
          </a:xfrm>
          <a:prstGeom prst="roundRect">
            <a:avLst>
              <a:gd name="adj" fmla="val 9208"/>
            </a:avLst>
          </a:prstGeom>
          <a:noFill/>
          <a:ln>
            <a:noFill/>
          </a:ln>
        </p:spPr>
        <p:txBody>
          <a:bodyPr wrap="square" lIns="0" tIns="0" rIns="0" bIns="0" rtlCol="0">
            <a:spAutoFit/>
          </a:bodyPr>
          <a:lstStyle/>
          <a:p>
            <a:pPr marL="574675" indent="-574675">
              <a:buClr>
                <a:schemeClr val="bg2"/>
              </a:buClr>
              <a:buSzPct val="100000"/>
              <a:buFont typeface="+mj-lt"/>
              <a:buAutoNum type="arabicPeriod"/>
            </a:pPr>
            <a:r>
              <a:rPr lang="en-US" sz="3600" b="1">
                <a:solidFill>
                  <a:schemeClr val="bg2"/>
                </a:solidFill>
                <a:cs typeface="Arial" panose="020B0604020202020204"/>
              </a:rPr>
              <a:t>Quality</a:t>
            </a:r>
            <a:r>
              <a:rPr lang="en-US" sz="3600" b="1">
                <a:solidFill>
                  <a:schemeClr val="accent3">
                    <a:lumMod val="50000"/>
                  </a:schemeClr>
                </a:solidFill>
                <a:cs typeface="Arial" panose="020B0604020202020204"/>
              </a:rPr>
              <a:t> </a:t>
            </a:r>
            <a:r>
              <a:rPr lang="en-GB" sz="3600" b="1">
                <a:solidFill>
                  <a:schemeClr val="accent3">
                    <a:lumMod val="50000"/>
                  </a:schemeClr>
                </a:solidFill>
                <a:cs typeface="Arial" panose="020B0604020202020204"/>
              </a:rPr>
              <a:t>Engineering</a:t>
            </a: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Product</a:t>
            </a:r>
            <a:endParaRPr lang="en-US" sz="3600" b="1">
              <a:solidFill>
                <a:schemeClr val="tx1">
                  <a:lumMod val="50000"/>
                  <a:lumOff val="50000"/>
                </a:schemeClr>
              </a:solidFill>
            </a:endParaRPr>
          </a:p>
          <a:p>
            <a:pPr marL="574675" indent="-574675">
              <a:buClr>
                <a:schemeClr val="bg2"/>
              </a:buClr>
              <a:buSzPct val="100000"/>
              <a:buFont typeface="+mj-lt"/>
              <a:buAutoNum type="arabicPeriod"/>
            </a:pPr>
            <a:r>
              <a:rPr lang="en-US" sz="3600" b="1">
                <a:solidFill>
                  <a:schemeClr val="bg2"/>
                </a:solidFill>
              </a:rPr>
              <a:t>Quality </a:t>
            </a:r>
            <a:r>
              <a:rPr lang="en-US" sz="3600" b="1">
                <a:solidFill>
                  <a:schemeClr val="accent3">
                    <a:lumMod val="50000"/>
                  </a:schemeClr>
                </a:solidFill>
              </a:rPr>
              <a:t>Manufacturing</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Service, Sales &amp; Support</a:t>
            </a:r>
          </a:p>
          <a:p>
            <a:pPr marL="574675" indent="-574675">
              <a:buClr>
                <a:schemeClr val="bg2"/>
              </a:buClr>
              <a:buSzPct val="100000"/>
              <a:buFont typeface="+mj-lt"/>
              <a:buAutoNum type="arabicPeriod"/>
            </a:pPr>
            <a:r>
              <a:rPr lang="en-US" sz="3600" b="1">
                <a:solidFill>
                  <a:schemeClr val="bg2"/>
                </a:solidFill>
              </a:rPr>
              <a:t>Quality</a:t>
            </a:r>
            <a:r>
              <a:rPr lang="en-US" sz="3600" b="1">
                <a:solidFill>
                  <a:schemeClr val="accent3">
                    <a:lumMod val="50000"/>
                  </a:schemeClr>
                </a:solidFill>
              </a:rPr>
              <a:t> Talent Development </a:t>
            </a:r>
          </a:p>
        </p:txBody>
      </p:sp>
      <p:sp>
        <p:nvSpPr>
          <p:cNvPr id="4" name="Title 3">
            <a:extLst>
              <a:ext uri="{FF2B5EF4-FFF2-40B4-BE49-F238E27FC236}">
                <a16:creationId xmlns:a16="http://schemas.microsoft.com/office/drawing/2014/main" id="{44AD1D2F-3719-4B1B-B819-9B24C12F8270}"/>
              </a:ext>
            </a:extLst>
          </p:cNvPr>
          <p:cNvSpPr>
            <a:spLocks noGrp="1"/>
          </p:cNvSpPr>
          <p:nvPr>
            <p:ph type="title"/>
          </p:nvPr>
        </p:nvSpPr>
        <p:spPr>
          <a:xfrm>
            <a:off x="350519" y="260761"/>
            <a:ext cx="11841481" cy="640080"/>
          </a:xfrm>
        </p:spPr>
        <p:txBody>
          <a:bodyPr lIns="0" tIns="0" rIns="0" bIns="0">
            <a:normAutofit/>
          </a:bodyPr>
          <a:lstStyle/>
          <a:p>
            <a:r>
              <a:rPr lang="en-US"/>
              <a:t>Quality By Design in Everything Genie Does</a:t>
            </a:r>
          </a:p>
        </p:txBody>
      </p:sp>
      <p:grpSp>
        <p:nvGrpSpPr>
          <p:cNvPr id="12" name="Group 11">
            <a:extLst>
              <a:ext uri="{FF2B5EF4-FFF2-40B4-BE49-F238E27FC236}">
                <a16:creationId xmlns:a16="http://schemas.microsoft.com/office/drawing/2014/main" id="{FED27597-0C0A-9E4B-BB92-CC9C8AA5A9EB}"/>
              </a:ext>
            </a:extLst>
          </p:cNvPr>
          <p:cNvGrpSpPr>
            <a:grpSpLocks noChangeAspect="1"/>
          </p:cNvGrpSpPr>
          <p:nvPr/>
        </p:nvGrpSpPr>
        <p:grpSpPr>
          <a:xfrm>
            <a:off x="350520" y="1270492"/>
            <a:ext cx="6663190" cy="1603337"/>
            <a:chOff x="342900" y="2340454"/>
            <a:chExt cx="5859778" cy="1410015"/>
          </a:xfrm>
          <a:effectLst>
            <a:outerShdw blurRad="50800" dist="50800" dir="5400000" sx="1000" sy="1000" algn="ctr" rotWithShape="0">
              <a:srgbClr val="000000">
                <a:alpha val="43137"/>
              </a:srgbClr>
            </a:outerShdw>
          </a:effectLst>
        </p:grpSpPr>
        <p:sp>
          <p:nvSpPr>
            <p:cNvPr id="14" name="Rounded Rectangle 13">
              <a:extLst>
                <a:ext uri="{FF2B5EF4-FFF2-40B4-BE49-F238E27FC236}">
                  <a16:creationId xmlns:a16="http://schemas.microsoft.com/office/drawing/2014/main" id="{D51EAF89-206F-B64F-A7D3-3E0E565ECBED}"/>
                </a:ext>
              </a:extLst>
            </p:cNvPr>
            <p:cNvSpPr/>
            <p:nvPr/>
          </p:nvSpPr>
          <p:spPr>
            <a:xfrm>
              <a:off x="342900" y="2340454"/>
              <a:ext cx="5859778" cy="1410015"/>
            </a:xfrm>
            <a:prstGeom prst="roundRect">
              <a:avLst>
                <a:gd name="adj" fmla="val 7028"/>
              </a:avLst>
            </a:prstGeom>
            <a:solidFill>
              <a:schemeClr val="bg1"/>
            </a:solid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3" name="Picture 12" descr="A picture containing drawing&#10;&#10;Description automatically generated">
              <a:extLst>
                <a:ext uri="{FF2B5EF4-FFF2-40B4-BE49-F238E27FC236}">
                  <a16:creationId xmlns:a16="http://schemas.microsoft.com/office/drawing/2014/main" id="{BE6F11A2-01BB-DA49-B666-44600E98BC9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38507" y="2483107"/>
              <a:ext cx="5108968" cy="1062379"/>
            </a:xfrm>
            <a:prstGeom prst="rect">
              <a:avLst/>
            </a:prstGeom>
          </p:spPr>
        </p:pic>
      </p:grpSp>
      <p:grpSp>
        <p:nvGrpSpPr>
          <p:cNvPr id="19" name="Group 18">
            <a:extLst>
              <a:ext uri="{FF2B5EF4-FFF2-40B4-BE49-F238E27FC236}">
                <a16:creationId xmlns:a16="http://schemas.microsoft.com/office/drawing/2014/main" id="{DA82635F-9256-EC41-8DAE-78D28E4EA2F9}"/>
              </a:ext>
            </a:extLst>
          </p:cNvPr>
          <p:cNvGrpSpPr/>
          <p:nvPr/>
        </p:nvGrpSpPr>
        <p:grpSpPr>
          <a:xfrm>
            <a:off x="2046514" y="3341914"/>
            <a:ext cx="1343292" cy="2209801"/>
            <a:chOff x="2046514" y="3341914"/>
            <a:chExt cx="1574818" cy="2209801"/>
          </a:xfrm>
        </p:grpSpPr>
        <p:cxnSp>
          <p:nvCxnSpPr>
            <p:cNvPr id="8" name="Straight Connector 7">
              <a:extLst>
                <a:ext uri="{FF2B5EF4-FFF2-40B4-BE49-F238E27FC236}">
                  <a16:creationId xmlns:a16="http://schemas.microsoft.com/office/drawing/2014/main" id="{AE93E2FA-D967-E24A-A2D3-8A43F6A82480}"/>
                </a:ext>
              </a:extLst>
            </p:cNvPr>
            <p:cNvCxnSpPr>
              <a:cxnSpLocks/>
            </p:cNvCxnSpPr>
            <p:nvPr/>
          </p:nvCxnSpPr>
          <p:spPr>
            <a:xfrm flipH="1">
              <a:off x="2046514" y="33419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2C2CEEE-07AD-0E46-A715-B16029D1BAAC}"/>
                </a:ext>
              </a:extLst>
            </p:cNvPr>
            <p:cNvCxnSpPr>
              <a:cxnSpLocks/>
            </p:cNvCxnSpPr>
            <p:nvPr/>
          </p:nvCxnSpPr>
          <p:spPr>
            <a:xfrm flipH="1">
              <a:off x="2046514" y="38943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ECCFC14-73FC-0E4B-AB66-0BC4EB23CB42}"/>
                </a:ext>
              </a:extLst>
            </p:cNvPr>
            <p:cNvCxnSpPr>
              <a:cxnSpLocks/>
            </p:cNvCxnSpPr>
            <p:nvPr/>
          </p:nvCxnSpPr>
          <p:spPr>
            <a:xfrm flipH="1">
              <a:off x="2046514" y="5551715"/>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B15D68A-1F0C-814D-B6DA-DCB7DD81B36B}"/>
                </a:ext>
              </a:extLst>
            </p:cNvPr>
            <p:cNvCxnSpPr>
              <a:cxnSpLocks/>
            </p:cNvCxnSpPr>
            <p:nvPr/>
          </p:nvCxnSpPr>
          <p:spPr>
            <a:xfrm flipH="1">
              <a:off x="2046514" y="499926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47487FB4-9E1D-8640-914E-1B175124326B}"/>
                </a:ext>
              </a:extLst>
            </p:cNvPr>
            <p:cNvCxnSpPr>
              <a:cxnSpLocks/>
            </p:cNvCxnSpPr>
            <p:nvPr/>
          </p:nvCxnSpPr>
          <p:spPr>
            <a:xfrm flipH="1">
              <a:off x="2046514" y="4446814"/>
              <a:ext cx="1574818"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25" name="Straight Connector 24">
            <a:extLst>
              <a:ext uri="{FF2B5EF4-FFF2-40B4-BE49-F238E27FC236}">
                <a16:creationId xmlns:a16="http://schemas.microsoft.com/office/drawing/2014/main" id="{44FBA57B-809D-EA45-AA52-5CE7FBEF95AE}"/>
              </a:ext>
            </a:extLst>
          </p:cNvPr>
          <p:cNvCxnSpPr>
            <a:cxnSpLocks/>
          </p:cNvCxnSpPr>
          <p:nvPr/>
        </p:nvCxnSpPr>
        <p:spPr>
          <a:xfrm flipV="1">
            <a:off x="2046514" y="2873830"/>
            <a:ext cx="0" cy="267788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5" name="Slide Number Placeholder 5">
            <a:extLst>
              <a:ext uri="{FF2B5EF4-FFF2-40B4-BE49-F238E27FC236}">
                <a16:creationId xmlns:a16="http://schemas.microsoft.com/office/drawing/2014/main" id="{0057EACF-CEC4-B747-A54F-7FF3E90340D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3010940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2" name="Rectangle 11">
            <a:extLst>
              <a:ext uri="{FF2B5EF4-FFF2-40B4-BE49-F238E27FC236}">
                <a16:creationId xmlns:a16="http://schemas.microsoft.com/office/drawing/2014/main" id="{78CE5216-3858-2640-9B33-54A11CE5AEB5}"/>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ENGINEERING</a:t>
            </a:r>
            <a:endParaRPr kumimoji="0" lang="en-US" sz="3600" b="1" i="0" u="none" strike="noStrike" kern="1200" cap="none" spc="0" normalizeH="0" baseline="0" noProof="0">
              <a:ln>
                <a:noFill/>
              </a:ln>
              <a:solidFill>
                <a:schemeClr val="bg2"/>
              </a:solidFill>
              <a:effectLst/>
              <a:uLnTx/>
              <a:uFillTx/>
              <a:latin typeface="Arial" panose="020B0604020202020204"/>
              <a:ea typeface="+mn-ea"/>
              <a:cs typeface="+mn-cs"/>
            </a:endParaRPr>
          </a:p>
        </p:txBody>
      </p:sp>
      <p:sp>
        <p:nvSpPr>
          <p:cNvPr id="6" name="Rectangle 5">
            <a:extLst>
              <a:ext uri="{FF2B5EF4-FFF2-40B4-BE49-F238E27FC236}">
                <a16:creationId xmlns:a16="http://schemas.microsoft.com/office/drawing/2014/main" id="{B309F6C7-60D1-744B-815C-2744990A8DA9}"/>
              </a:ext>
            </a:extLst>
          </p:cNvPr>
          <p:cNvSpPr/>
          <p:nvPr/>
        </p:nvSpPr>
        <p:spPr>
          <a:xfrm>
            <a:off x="526481" y="976933"/>
            <a:ext cx="8278848" cy="369332"/>
          </a:xfrm>
          <a:prstGeom prst="rect">
            <a:avLst/>
          </a:prstGeom>
        </p:spPr>
        <p:txBody>
          <a:bodyPr wrap="square" lIns="0" tIns="0" rIns="0" bIns="0">
            <a:spAutoFit/>
          </a:bodyPr>
          <a:lstStyle/>
          <a:p>
            <a:r>
              <a:rPr lang="en-US" sz="2400" b="1" i="1">
                <a:solidFill>
                  <a:schemeClr val="accent2"/>
                </a:solidFill>
              </a:rPr>
              <a:t>‘Quality Innovation, Engineering &amp; VAVE’</a:t>
            </a:r>
          </a:p>
        </p:txBody>
      </p:sp>
      <p:cxnSp>
        <p:nvCxnSpPr>
          <p:cNvPr id="53" name="Straight Connector 52">
            <a:extLst>
              <a:ext uri="{FF2B5EF4-FFF2-40B4-BE49-F238E27FC236}">
                <a16:creationId xmlns:a16="http://schemas.microsoft.com/office/drawing/2014/main" id="{6DB4F83C-5A01-5E48-8475-B99138EA87BC}"/>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15270F83-C91F-C84A-A0B7-5A22FEA21368}"/>
              </a:ext>
            </a:extLst>
          </p:cNvPr>
          <p:cNvSpPr txBox="1"/>
          <p:nvPr/>
        </p:nvSpPr>
        <p:spPr>
          <a:xfrm>
            <a:off x="276890" y="1778326"/>
            <a:ext cx="5505852" cy="1440000"/>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demands intelligent thinking and tangible results in Engineering.</a:t>
            </a:r>
          </a:p>
        </p:txBody>
      </p:sp>
      <p:sp>
        <p:nvSpPr>
          <p:cNvPr id="29" name="Content Placeholder 3">
            <a:extLst>
              <a:ext uri="{FF2B5EF4-FFF2-40B4-BE49-F238E27FC236}">
                <a16:creationId xmlns:a16="http://schemas.microsoft.com/office/drawing/2014/main" id="{64053ED2-7A7C-044C-8A3C-5F978552A2FE}"/>
              </a:ext>
            </a:extLst>
          </p:cNvPr>
          <p:cNvSpPr txBox="1">
            <a:spLocks/>
          </p:cNvSpPr>
          <p:nvPr/>
        </p:nvSpPr>
        <p:spPr>
          <a:xfrm>
            <a:off x="297775" y="3412902"/>
            <a:ext cx="5596788"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Engineering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Understand customer needs </a:t>
            </a:r>
            <a:r>
              <a:rPr lang="en-US" sz="1600">
                <a:solidFill>
                  <a:schemeClr val="tx1">
                    <a:lumMod val="65000"/>
                    <a:lumOff val="35000"/>
                  </a:schemeClr>
                </a:solidFill>
              </a:rPr>
              <a:t>for user centric design that solves </a:t>
            </a:r>
            <a:r>
              <a:rPr lang="en-US" sz="1600" b="1">
                <a:solidFill>
                  <a:schemeClr val="tx1">
                    <a:lumMod val="65000"/>
                    <a:lumOff val="35000"/>
                  </a:schemeClr>
                </a:solidFill>
              </a:rPr>
              <a:t>real and meaningful </a:t>
            </a:r>
            <a:r>
              <a:rPr lang="en-US" sz="1600">
                <a:solidFill>
                  <a:schemeClr val="tx1">
                    <a:lumMod val="65000"/>
                    <a:lumOff val="35000"/>
                  </a:schemeClr>
                </a:solidFill>
              </a:rPr>
              <a:t>customer problems.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Develop products &amp; services that are fundamentally of </a:t>
            </a:r>
            <a:r>
              <a:rPr lang="en-US" sz="1600" b="1">
                <a:solidFill>
                  <a:schemeClr val="tx1">
                    <a:lumMod val="65000"/>
                    <a:lumOff val="35000"/>
                  </a:schemeClr>
                </a:solidFill>
              </a:rPr>
              <a:t>high use and therefore high value</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Identify areas of costs and eliminate them using </a:t>
            </a:r>
            <a:r>
              <a:rPr lang="en-US" sz="1600" b="1">
                <a:solidFill>
                  <a:schemeClr val="tx1">
                    <a:lumMod val="65000"/>
                    <a:lumOff val="35000"/>
                  </a:schemeClr>
                </a:solidFill>
              </a:rPr>
              <a:t>creative problem-solving and VAVE </a:t>
            </a:r>
            <a:r>
              <a:rPr lang="en-US" sz="1600">
                <a:solidFill>
                  <a:schemeClr val="tx1">
                    <a:lumMod val="65000"/>
                    <a:lumOff val="35000"/>
                  </a:schemeClr>
                </a:solidFill>
              </a:rPr>
              <a:t>thinking.</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sp>
        <p:nvSpPr>
          <p:cNvPr id="28" name="Slide Number Placeholder 5">
            <a:extLst>
              <a:ext uri="{FF2B5EF4-FFF2-40B4-BE49-F238E27FC236}">
                <a16:creationId xmlns:a16="http://schemas.microsoft.com/office/drawing/2014/main" id="{E0D08881-8497-0248-A485-C16CBE04D47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4816FDAF-1617-534D-A16C-EFD91227C4D0}"/>
              </a:ext>
            </a:extLst>
          </p:cNvPr>
          <p:cNvGrpSpPr/>
          <p:nvPr/>
        </p:nvGrpSpPr>
        <p:grpSpPr>
          <a:xfrm>
            <a:off x="6515111" y="458453"/>
            <a:ext cx="5400000" cy="5400000"/>
            <a:chOff x="6515111" y="458453"/>
            <a:chExt cx="5400000" cy="5400000"/>
          </a:xfrm>
        </p:grpSpPr>
        <p:grpSp>
          <p:nvGrpSpPr>
            <p:cNvPr id="47" name="Group 46">
              <a:extLst>
                <a:ext uri="{FF2B5EF4-FFF2-40B4-BE49-F238E27FC236}">
                  <a16:creationId xmlns:a16="http://schemas.microsoft.com/office/drawing/2014/main" id="{79C04F3A-855E-6849-8535-A00E2A40C542}"/>
                </a:ext>
              </a:extLst>
            </p:cNvPr>
            <p:cNvGrpSpPr/>
            <p:nvPr/>
          </p:nvGrpSpPr>
          <p:grpSpPr>
            <a:xfrm>
              <a:off x="6515111" y="458453"/>
              <a:ext cx="5400000" cy="5400000"/>
              <a:chOff x="2488831" y="448219"/>
              <a:chExt cx="6065659" cy="6065659"/>
            </a:xfrm>
          </p:grpSpPr>
          <p:pic>
            <p:nvPicPr>
              <p:cNvPr id="69" name="Picture 68">
                <a:extLst>
                  <a:ext uri="{FF2B5EF4-FFF2-40B4-BE49-F238E27FC236}">
                    <a16:creationId xmlns:a16="http://schemas.microsoft.com/office/drawing/2014/main" id="{29578984-7041-E64B-A47A-3EE5EA043D52}"/>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70" name="Group 69">
                <a:extLst>
                  <a:ext uri="{FF2B5EF4-FFF2-40B4-BE49-F238E27FC236}">
                    <a16:creationId xmlns:a16="http://schemas.microsoft.com/office/drawing/2014/main" id="{60584B3C-93FF-4143-8237-631516FA81B0}"/>
                  </a:ext>
                </a:extLst>
              </p:cNvPr>
              <p:cNvGrpSpPr/>
              <p:nvPr/>
            </p:nvGrpSpPr>
            <p:grpSpPr>
              <a:xfrm>
                <a:off x="3973720" y="5346391"/>
                <a:ext cx="1057601" cy="650333"/>
                <a:chOff x="3973720" y="5346391"/>
                <a:chExt cx="1057601" cy="650333"/>
              </a:xfrm>
            </p:grpSpPr>
            <p:sp>
              <p:nvSpPr>
                <p:cNvPr id="81" name="Rectangle 80">
                  <a:extLst>
                    <a:ext uri="{FF2B5EF4-FFF2-40B4-BE49-F238E27FC236}">
                      <a16:creationId xmlns:a16="http://schemas.microsoft.com/office/drawing/2014/main" id="{7FBEA85D-4DF6-514C-B8B8-82E42C756C6E}"/>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82" name="Picture 81">
                  <a:extLst>
                    <a:ext uri="{FF2B5EF4-FFF2-40B4-BE49-F238E27FC236}">
                      <a16:creationId xmlns:a16="http://schemas.microsoft.com/office/drawing/2014/main" id="{43923866-8AAD-EC49-A308-C46F982FF064}"/>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71" name="Group 70">
                <a:extLst>
                  <a:ext uri="{FF2B5EF4-FFF2-40B4-BE49-F238E27FC236}">
                    <a16:creationId xmlns:a16="http://schemas.microsoft.com/office/drawing/2014/main" id="{E48AAD16-95F2-454F-9D86-0BD281EA1868}"/>
                  </a:ext>
                </a:extLst>
              </p:cNvPr>
              <p:cNvGrpSpPr/>
              <p:nvPr/>
            </p:nvGrpSpPr>
            <p:grpSpPr>
              <a:xfrm>
                <a:off x="3578058" y="763867"/>
                <a:ext cx="3957435" cy="1489524"/>
                <a:chOff x="3578058" y="763867"/>
                <a:chExt cx="3957435" cy="1489524"/>
              </a:xfrm>
            </p:grpSpPr>
            <p:pic>
              <p:nvPicPr>
                <p:cNvPr id="77" name="Picture 76">
                  <a:extLst>
                    <a:ext uri="{FF2B5EF4-FFF2-40B4-BE49-F238E27FC236}">
                      <a16:creationId xmlns:a16="http://schemas.microsoft.com/office/drawing/2014/main" id="{5B549BA4-2489-DB4A-AF67-935E41254D2B}"/>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78" name="Rectangle 77">
                  <a:extLst>
                    <a:ext uri="{FF2B5EF4-FFF2-40B4-BE49-F238E27FC236}">
                      <a16:creationId xmlns:a16="http://schemas.microsoft.com/office/drawing/2014/main" id="{D1CB6B14-C30D-4B47-ACF3-067EBD853FBF}"/>
                    </a:ext>
                  </a:extLst>
                </p:cNvPr>
                <p:cNvSpPr/>
                <p:nvPr/>
              </p:nvSpPr>
              <p:spPr>
                <a:xfrm>
                  <a:off x="4599403" y="763867"/>
                  <a:ext cx="1635525"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 Productivity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79" name="Rectangle 78">
                  <a:extLst>
                    <a:ext uri="{FF2B5EF4-FFF2-40B4-BE49-F238E27FC236}">
                      <a16:creationId xmlns:a16="http://schemas.microsoft.com/office/drawing/2014/main" id="{D5FB16EC-14D5-0A48-8CBD-AD8C0E8A8D8F}"/>
                    </a:ext>
                  </a:extLst>
                </p:cNvPr>
                <p:cNvSpPr/>
                <p:nvPr/>
              </p:nvSpPr>
              <p:spPr>
                <a:xfrm>
                  <a:off x="6110753" y="1488773"/>
                  <a:ext cx="1424740" cy="7646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NPD Process Improvement</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80" name="Rectangle 79">
                  <a:extLst>
                    <a:ext uri="{FF2B5EF4-FFF2-40B4-BE49-F238E27FC236}">
                      <a16:creationId xmlns:a16="http://schemas.microsoft.com/office/drawing/2014/main" id="{E741E628-DDEC-5649-A83B-01238E99BE7F}"/>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72" name="Group 71">
                <a:extLst>
                  <a:ext uri="{FF2B5EF4-FFF2-40B4-BE49-F238E27FC236}">
                    <a16:creationId xmlns:a16="http://schemas.microsoft.com/office/drawing/2014/main" id="{6C5A2C21-0328-6C42-80AC-EAC84E4F08AB}"/>
                  </a:ext>
                </a:extLst>
              </p:cNvPr>
              <p:cNvGrpSpPr/>
              <p:nvPr/>
            </p:nvGrpSpPr>
            <p:grpSpPr>
              <a:xfrm>
                <a:off x="6894162" y="2323051"/>
                <a:ext cx="1573868" cy="2213893"/>
                <a:chOff x="6894162" y="2323051"/>
                <a:chExt cx="1573868" cy="2213893"/>
              </a:xfrm>
            </p:grpSpPr>
            <p:pic>
              <p:nvPicPr>
                <p:cNvPr id="73" name="Picture 72">
                  <a:extLst>
                    <a:ext uri="{FF2B5EF4-FFF2-40B4-BE49-F238E27FC236}">
                      <a16:creationId xmlns:a16="http://schemas.microsoft.com/office/drawing/2014/main" id="{99C7E5EB-BA13-2D43-BE66-98C64985F026}"/>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74" name="Rectangle 73">
                  <a:extLst>
                    <a:ext uri="{FF2B5EF4-FFF2-40B4-BE49-F238E27FC236}">
                      <a16:creationId xmlns:a16="http://schemas.microsoft.com/office/drawing/2014/main" id="{902A6D8E-27F6-F24A-83F0-5D61013B30B8}"/>
                    </a:ext>
                  </a:extLst>
                </p:cNvPr>
                <p:cNvSpPr/>
                <p:nvPr/>
              </p:nvSpPr>
              <p:spPr>
                <a:xfrm>
                  <a:off x="7082609" y="3317926"/>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Reduced Cost &amp; Lead Times</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76" name="Rectangle 75">
                  <a:extLst>
                    <a:ext uri="{FF2B5EF4-FFF2-40B4-BE49-F238E27FC236}">
                      <a16:creationId xmlns:a16="http://schemas.microsoft.com/office/drawing/2014/main" id="{39BFFD91-E757-7A48-95EB-9020A8F2B0B2}"/>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30" name="Rectangle 29">
              <a:extLst>
                <a:ext uri="{FF2B5EF4-FFF2-40B4-BE49-F238E27FC236}">
                  <a16:creationId xmlns:a16="http://schemas.microsoft.com/office/drawing/2014/main" id="{172C3AB3-CCC5-46CC-89AE-08757C4B7C51}"/>
                </a:ext>
              </a:extLst>
            </p:cNvPr>
            <p:cNvSpPr/>
            <p:nvPr/>
          </p:nvSpPr>
          <p:spPr>
            <a:xfrm>
              <a:off x="9755186" y="4540935"/>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 Differentiation</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31" name="Rectangle 30">
              <a:extLst>
                <a:ext uri="{FF2B5EF4-FFF2-40B4-BE49-F238E27FC236}">
                  <a16:creationId xmlns:a16="http://schemas.microsoft.com/office/drawing/2014/main" id="{5FA23F42-C60F-4D15-8950-D44C05848080}"/>
                </a:ext>
              </a:extLst>
            </p:cNvPr>
            <p:cNvSpPr/>
            <p:nvPr/>
          </p:nvSpPr>
          <p:spPr>
            <a:xfrm>
              <a:off x="7076239" y="3980450"/>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 &amp; Margin</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32" name="Rectangle 31">
              <a:extLst>
                <a:ext uri="{FF2B5EF4-FFF2-40B4-BE49-F238E27FC236}">
                  <a16:creationId xmlns:a16="http://schemas.microsoft.com/office/drawing/2014/main" id="{032AD1A6-313E-4FB6-B49A-3F7091B17107}"/>
                </a:ext>
              </a:extLst>
            </p:cNvPr>
            <p:cNvSpPr/>
            <p:nvPr/>
          </p:nvSpPr>
          <p:spPr>
            <a:xfrm>
              <a:off x="6876484" y="267536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More Market Share</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pic>
          <p:nvPicPr>
            <p:cNvPr id="33" name="Graphic 32">
              <a:extLst>
                <a:ext uri="{FF2B5EF4-FFF2-40B4-BE49-F238E27FC236}">
                  <a16:creationId xmlns:a16="http://schemas.microsoft.com/office/drawing/2014/main" id="{AF7BCD2A-BB00-454D-B344-346A60C639E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Tree>
    <p:extLst>
      <p:ext uri="{BB962C8B-B14F-4D97-AF65-F5344CB8AC3E}">
        <p14:creationId xmlns:p14="http://schemas.microsoft.com/office/powerpoint/2010/main" val="36765107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6" name="Straight Connector 25">
            <a:extLst>
              <a:ext uri="{FF2B5EF4-FFF2-40B4-BE49-F238E27FC236}">
                <a16:creationId xmlns:a16="http://schemas.microsoft.com/office/drawing/2014/main" id="{FF30278A-4DE1-8D46-8B1A-E178A2CC186B}"/>
              </a:ext>
            </a:extLst>
          </p:cNvPr>
          <p:cNvCxnSpPr>
            <a:cxnSpLocks/>
          </p:cNvCxnSpPr>
          <p:nvPr/>
        </p:nvCxnSpPr>
        <p:spPr>
          <a:xfrm>
            <a:off x="360833" y="0"/>
            <a:ext cx="0" cy="1631607"/>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46CCDCBB-37D9-FC4A-9859-80E40FC753D7}"/>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MANUFACTURING</a:t>
            </a:r>
          </a:p>
        </p:txBody>
      </p:sp>
      <p:sp>
        <p:nvSpPr>
          <p:cNvPr id="32" name="Rectangle 31">
            <a:extLst>
              <a:ext uri="{FF2B5EF4-FFF2-40B4-BE49-F238E27FC236}">
                <a16:creationId xmlns:a16="http://schemas.microsoft.com/office/drawing/2014/main" id="{629FDA06-DC09-BF4F-8614-088DC28ADC5C}"/>
              </a:ext>
            </a:extLst>
          </p:cNvPr>
          <p:cNvSpPr/>
          <p:nvPr/>
        </p:nvSpPr>
        <p:spPr>
          <a:xfrm>
            <a:off x="526481" y="976933"/>
            <a:ext cx="8278848" cy="738664"/>
          </a:xfrm>
          <a:prstGeom prst="rect">
            <a:avLst/>
          </a:prstGeom>
        </p:spPr>
        <p:txBody>
          <a:bodyPr wrap="square" lIns="0" tIns="0" rIns="0" bIns="0">
            <a:spAutoFit/>
          </a:bodyPr>
          <a:lstStyle/>
          <a:p>
            <a:r>
              <a:rPr lang="en-US" sz="2400" b="1" i="1">
                <a:solidFill>
                  <a:schemeClr val="accent2"/>
                </a:solidFill>
              </a:rPr>
              <a:t>‘Quality Operational Planning, </a:t>
            </a:r>
            <a:br>
              <a:rPr lang="en-US" sz="2400" b="1" i="1">
                <a:solidFill>
                  <a:schemeClr val="accent2"/>
                </a:solidFill>
              </a:rPr>
            </a:br>
            <a:r>
              <a:rPr lang="en-US" sz="2400" b="1" i="1">
                <a:solidFill>
                  <a:schemeClr val="accent2"/>
                </a:solidFill>
              </a:rPr>
              <a:t>Processes &amp; People’</a:t>
            </a:r>
          </a:p>
        </p:txBody>
      </p:sp>
      <p:sp>
        <p:nvSpPr>
          <p:cNvPr id="33" name="Content Placeholder 3">
            <a:extLst>
              <a:ext uri="{FF2B5EF4-FFF2-40B4-BE49-F238E27FC236}">
                <a16:creationId xmlns:a16="http://schemas.microsoft.com/office/drawing/2014/main" id="{DA3723D8-663D-5741-B7B3-BC665E67A455}"/>
              </a:ext>
            </a:extLst>
          </p:cNvPr>
          <p:cNvSpPr txBox="1">
            <a:spLocks/>
          </p:cNvSpPr>
          <p:nvPr/>
        </p:nvSpPr>
        <p:spPr>
          <a:xfrm>
            <a:off x="297775" y="3568013"/>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Manufacturing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Improved </a:t>
            </a:r>
            <a:r>
              <a:rPr lang="en-US" sz="1600">
                <a:solidFill>
                  <a:schemeClr val="tx1">
                    <a:lumMod val="65000"/>
                    <a:lumOff val="35000"/>
                  </a:schemeClr>
                </a:solidFill>
              </a:rPr>
              <a:t>quality &amp; SIOP management systems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Upgraded</a:t>
            </a:r>
            <a:r>
              <a:rPr lang="en-US" sz="1600">
                <a:solidFill>
                  <a:schemeClr val="tx1">
                    <a:lumMod val="65000"/>
                    <a:lumOff val="35000"/>
                  </a:schemeClr>
                </a:solidFill>
              </a:rPr>
              <a:t> financial reporting, forecasting &amp; </a:t>
            </a:r>
            <a:r>
              <a:rPr lang="en-US" sz="1600" b="1">
                <a:solidFill>
                  <a:schemeClr val="tx1">
                    <a:lumMod val="65000"/>
                    <a:lumOff val="35000"/>
                  </a:schemeClr>
                </a:solidFill>
              </a:rPr>
              <a:t>speed of operating cycle</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Lanes, component commonality, prioritize for </a:t>
            </a:r>
            <a:r>
              <a:rPr lang="en-US" sz="1600" b="1">
                <a:solidFill>
                  <a:schemeClr val="tx1">
                    <a:lumMod val="65000"/>
                    <a:lumOff val="35000"/>
                  </a:schemeClr>
                </a:solidFill>
              </a:rPr>
              <a:t>working smarter not harder</a:t>
            </a:r>
            <a:r>
              <a:rPr lang="en-US" sz="1600">
                <a:solidFill>
                  <a:schemeClr val="tx1">
                    <a:lumMod val="65000"/>
                    <a:lumOff val="35000"/>
                  </a:schemeClr>
                </a:solidFill>
              </a:rPr>
              <a:t>.</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Clear roles and responsibilities </a:t>
            </a:r>
            <a:r>
              <a:rPr lang="en-US" sz="1600">
                <a:solidFill>
                  <a:schemeClr val="tx1">
                    <a:lumMod val="65000"/>
                    <a:lumOff val="35000"/>
                  </a:schemeClr>
                </a:solidFill>
              </a:rPr>
              <a:t>for Quality at every stage</a:t>
            </a:r>
            <a:endParaRPr lang="en-US" sz="1600" b="1">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sp>
        <p:nvSpPr>
          <p:cNvPr id="36" name="TextBox 35">
            <a:extLst>
              <a:ext uri="{FF2B5EF4-FFF2-40B4-BE49-F238E27FC236}">
                <a16:creationId xmlns:a16="http://schemas.microsoft.com/office/drawing/2014/main" id="{6FA61110-5126-3E4C-8E70-A56C06EE1DEF}"/>
              </a:ext>
            </a:extLst>
          </p:cNvPr>
          <p:cNvSpPr txBox="1"/>
          <p:nvPr/>
        </p:nvSpPr>
        <p:spPr>
          <a:xfrm>
            <a:off x="276889" y="1972688"/>
            <a:ext cx="5612421" cy="1440000"/>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means focus</a:t>
            </a:r>
            <a:br>
              <a:rPr lang="en-US" sz="2600" i="1">
                <a:solidFill>
                  <a:schemeClr val="accent1"/>
                </a:solidFill>
              </a:rPr>
            </a:br>
            <a:r>
              <a:rPr lang="en-US" sz="2600" i="1">
                <a:solidFill>
                  <a:schemeClr val="accent1"/>
                </a:solidFill>
              </a:rPr>
              <a:t>&amp; commitment in manufacturing</a:t>
            </a:r>
            <a:br>
              <a:rPr lang="en-US" sz="2600" i="1">
                <a:solidFill>
                  <a:schemeClr val="accent1"/>
                </a:solidFill>
              </a:rPr>
            </a:br>
            <a:r>
              <a:rPr lang="en-US" sz="2600" i="1">
                <a:solidFill>
                  <a:schemeClr val="accent1"/>
                </a:solidFill>
              </a:rPr>
              <a:t>to get it done right.</a:t>
            </a:r>
          </a:p>
        </p:txBody>
      </p:sp>
      <p:grpSp>
        <p:nvGrpSpPr>
          <p:cNvPr id="2" name="Group 1">
            <a:extLst>
              <a:ext uri="{FF2B5EF4-FFF2-40B4-BE49-F238E27FC236}">
                <a16:creationId xmlns:a16="http://schemas.microsoft.com/office/drawing/2014/main" id="{534AFD62-911D-974D-9950-51F80368A479}"/>
              </a:ext>
            </a:extLst>
          </p:cNvPr>
          <p:cNvGrpSpPr/>
          <p:nvPr/>
        </p:nvGrpSpPr>
        <p:grpSpPr>
          <a:xfrm>
            <a:off x="6515111" y="458453"/>
            <a:ext cx="5400000" cy="5400000"/>
            <a:chOff x="6515111" y="458453"/>
            <a:chExt cx="5400000" cy="5400000"/>
          </a:xfrm>
        </p:grpSpPr>
        <p:grpSp>
          <p:nvGrpSpPr>
            <p:cNvPr id="29" name="Group 28">
              <a:extLst>
                <a:ext uri="{FF2B5EF4-FFF2-40B4-BE49-F238E27FC236}">
                  <a16:creationId xmlns:a16="http://schemas.microsoft.com/office/drawing/2014/main" id="{CB16A6DE-11F3-4EF0-9752-7797A34A2B94}"/>
                </a:ext>
              </a:extLst>
            </p:cNvPr>
            <p:cNvGrpSpPr/>
            <p:nvPr/>
          </p:nvGrpSpPr>
          <p:grpSpPr>
            <a:xfrm>
              <a:off x="6515111" y="458453"/>
              <a:ext cx="5400000" cy="5400000"/>
              <a:chOff x="2488831" y="448219"/>
              <a:chExt cx="6065659" cy="6065659"/>
            </a:xfrm>
          </p:grpSpPr>
          <p:pic>
            <p:nvPicPr>
              <p:cNvPr id="31" name="Picture 30">
                <a:extLst>
                  <a:ext uri="{FF2B5EF4-FFF2-40B4-BE49-F238E27FC236}">
                    <a16:creationId xmlns:a16="http://schemas.microsoft.com/office/drawing/2014/main" id="{5F9D882C-BD5F-4934-BD1B-0F238C305A6A}"/>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34" name="Group 33">
                <a:extLst>
                  <a:ext uri="{FF2B5EF4-FFF2-40B4-BE49-F238E27FC236}">
                    <a16:creationId xmlns:a16="http://schemas.microsoft.com/office/drawing/2014/main" id="{893041E1-1809-4184-96EF-623B861C7771}"/>
                  </a:ext>
                </a:extLst>
              </p:cNvPr>
              <p:cNvGrpSpPr/>
              <p:nvPr/>
            </p:nvGrpSpPr>
            <p:grpSpPr>
              <a:xfrm>
                <a:off x="3973720" y="5346391"/>
                <a:ext cx="1057601" cy="650333"/>
                <a:chOff x="3973720" y="5346391"/>
                <a:chExt cx="1057601" cy="650333"/>
              </a:xfrm>
            </p:grpSpPr>
            <p:sp>
              <p:nvSpPr>
                <p:cNvPr id="45" name="Rectangle 44">
                  <a:extLst>
                    <a:ext uri="{FF2B5EF4-FFF2-40B4-BE49-F238E27FC236}">
                      <a16:creationId xmlns:a16="http://schemas.microsoft.com/office/drawing/2014/main" id="{240F6745-17CC-4495-B944-0253F61E4EAB}"/>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46" name="Picture 45">
                  <a:extLst>
                    <a:ext uri="{FF2B5EF4-FFF2-40B4-BE49-F238E27FC236}">
                      <a16:creationId xmlns:a16="http://schemas.microsoft.com/office/drawing/2014/main" id="{A41BE5B9-5A83-42AD-8A7F-396D65615B4F}"/>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35" name="Group 34">
                <a:extLst>
                  <a:ext uri="{FF2B5EF4-FFF2-40B4-BE49-F238E27FC236}">
                    <a16:creationId xmlns:a16="http://schemas.microsoft.com/office/drawing/2014/main" id="{2EC3B278-7C10-474D-B1C3-493CC6BA230D}"/>
                  </a:ext>
                </a:extLst>
              </p:cNvPr>
              <p:cNvGrpSpPr/>
              <p:nvPr/>
            </p:nvGrpSpPr>
            <p:grpSpPr>
              <a:xfrm>
                <a:off x="3578058" y="763867"/>
                <a:ext cx="4366632" cy="1865124"/>
                <a:chOff x="3578058" y="763867"/>
                <a:chExt cx="4366632" cy="1865124"/>
              </a:xfrm>
            </p:grpSpPr>
            <p:pic>
              <p:nvPicPr>
                <p:cNvPr id="41" name="Picture 40">
                  <a:extLst>
                    <a:ext uri="{FF2B5EF4-FFF2-40B4-BE49-F238E27FC236}">
                      <a16:creationId xmlns:a16="http://schemas.microsoft.com/office/drawing/2014/main" id="{28CADF68-DB90-44A5-97D4-4CA87DCE81F7}"/>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42" name="Rectangle 41">
                  <a:extLst>
                    <a:ext uri="{FF2B5EF4-FFF2-40B4-BE49-F238E27FC236}">
                      <a16:creationId xmlns:a16="http://schemas.microsoft.com/office/drawing/2014/main" id="{84741881-A8B4-4883-85E2-96348A7D289F}"/>
                    </a:ext>
                  </a:extLst>
                </p:cNvPr>
                <p:cNvSpPr/>
                <p:nvPr/>
              </p:nvSpPr>
              <p:spPr>
                <a:xfrm>
                  <a:off x="4927336" y="76386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 Productivity</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3" name="Rectangle 42">
                  <a:extLst>
                    <a:ext uri="{FF2B5EF4-FFF2-40B4-BE49-F238E27FC236}">
                      <a16:creationId xmlns:a16="http://schemas.microsoft.com/office/drawing/2014/main" id="{4D92344C-8B3F-4504-9E62-0BBCE6D48242}"/>
                    </a:ext>
                  </a:extLst>
                </p:cNvPr>
                <p:cNvSpPr/>
                <p:nvPr/>
              </p:nvSpPr>
              <p:spPr>
                <a:xfrm>
                  <a:off x="6519950" y="1296351"/>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Increased Flexibility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4" name="Rectangle 43">
                  <a:extLst>
                    <a:ext uri="{FF2B5EF4-FFF2-40B4-BE49-F238E27FC236}">
                      <a16:creationId xmlns:a16="http://schemas.microsoft.com/office/drawing/2014/main" id="{7FA185D6-78CA-4104-A71C-C06B003045A5}"/>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37" name="Group 36">
                <a:extLst>
                  <a:ext uri="{FF2B5EF4-FFF2-40B4-BE49-F238E27FC236}">
                    <a16:creationId xmlns:a16="http://schemas.microsoft.com/office/drawing/2014/main" id="{250C36ED-1206-4F74-84CF-C90235D12860}"/>
                  </a:ext>
                </a:extLst>
              </p:cNvPr>
              <p:cNvGrpSpPr/>
              <p:nvPr/>
            </p:nvGrpSpPr>
            <p:grpSpPr>
              <a:xfrm>
                <a:off x="6894162" y="2323051"/>
                <a:ext cx="1623334" cy="2573626"/>
                <a:chOff x="6894162" y="2323051"/>
                <a:chExt cx="1623334" cy="2573626"/>
              </a:xfrm>
            </p:grpSpPr>
            <p:pic>
              <p:nvPicPr>
                <p:cNvPr id="38" name="Picture 37">
                  <a:extLst>
                    <a:ext uri="{FF2B5EF4-FFF2-40B4-BE49-F238E27FC236}">
                      <a16:creationId xmlns:a16="http://schemas.microsoft.com/office/drawing/2014/main" id="{EA2C7C3A-CA63-4032-8AE8-478F5E0CEFA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39" name="Rectangle 38">
                  <a:extLst>
                    <a:ext uri="{FF2B5EF4-FFF2-40B4-BE49-F238E27FC236}">
                      <a16:creationId xmlns:a16="http://schemas.microsoft.com/office/drawing/2014/main" id="{DEC0B279-3978-446F-95CB-5A74CF965510}"/>
                    </a:ext>
                  </a:extLst>
                </p:cNvPr>
                <p:cNvSpPr/>
                <p:nvPr/>
              </p:nvSpPr>
              <p:spPr>
                <a:xfrm>
                  <a:off x="7132075" y="367765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Cost &amp; Lead-time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0" name="Rectangle 39">
                  <a:extLst>
                    <a:ext uri="{FF2B5EF4-FFF2-40B4-BE49-F238E27FC236}">
                      <a16:creationId xmlns:a16="http://schemas.microsoft.com/office/drawing/2014/main" id="{9B31F6C9-016B-4E7A-8F56-9B59DB9F3558}"/>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47" name="Rectangle 46">
              <a:extLst>
                <a:ext uri="{FF2B5EF4-FFF2-40B4-BE49-F238E27FC236}">
                  <a16:creationId xmlns:a16="http://schemas.microsoft.com/office/drawing/2014/main" id="{21EB479F-569F-4047-B327-F126E1FE5A0B}"/>
                </a:ext>
              </a:extLst>
            </p:cNvPr>
            <p:cNvSpPr/>
            <p:nvPr/>
          </p:nvSpPr>
          <p:spPr>
            <a:xfrm>
              <a:off x="9785893" y="4712483"/>
              <a:ext cx="1233382" cy="39013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8" name="Rectangle 47">
              <a:extLst>
                <a:ext uri="{FF2B5EF4-FFF2-40B4-BE49-F238E27FC236}">
                  <a16:creationId xmlns:a16="http://schemas.microsoft.com/office/drawing/2014/main" id="{156EA5F2-9A28-4D67-BB6C-549C40A1292B}"/>
                </a:ext>
              </a:extLst>
            </p:cNvPr>
            <p:cNvSpPr/>
            <p:nvPr/>
          </p:nvSpPr>
          <p:spPr>
            <a:xfrm>
              <a:off x="6685296" y="2808141"/>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Improved Profit &amp; Safety</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9" name="Rectangle 48">
              <a:extLst>
                <a:ext uri="{FF2B5EF4-FFF2-40B4-BE49-F238E27FC236}">
                  <a16:creationId xmlns:a16="http://schemas.microsoft.com/office/drawing/2014/main" id="{97406082-C53C-4E6D-BEE6-BA8B98C2F1D5}"/>
                </a:ext>
              </a:extLst>
            </p:cNvPr>
            <p:cNvSpPr/>
            <p:nvPr/>
          </p:nvSpPr>
          <p:spPr>
            <a:xfrm>
              <a:off x="7201807" y="409298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Cycle Performance</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50" name="Graphic 49">
              <a:extLst>
                <a:ext uri="{FF2B5EF4-FFF2-40B4-BE49-F238E27FC236}">
                  <a16:creationId xmlns:a16="http://schemas.microsoft.com/office/drawing/2014/main" id="{51118759-06A9-B44B-8CE1-0E19F647AD4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51" name="Slide Number Placeholder 5">
            <a:extLst>
              <a:ext uri="{FF2B5EF4-FFF2-40B4-BE49-F238E27FC236}">
                <a16:creationId xmlns:a16="http://schemas.microsoft.com/office/drawing/2014/main" id="{EC621118-49B7-1F4F-B283-EFF6FEF5727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8801427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42B25D-F961-4FCE-A6A0-8C64A951A4F7}"/>
              </a:ext>
            </a:extLst>
          </p:cNvPr>
          <p:cNvSpPr>
            <a:spLocks noGrp="1"/>
          </p:cNvSpPr>
          <p:nvPr>
            <p:ph type="title"/>
          </p:nvPr>
        </p:nvSpPr>
        <p:spPr/>
        <p:txBody>
          <a:bodyPr lIns="0" tIns="0" rIns="0" bIns="0"/>
          <a:lstStyle/>
          <a:p>
            <a:r>
              <a:rPr lang="en-US"/>
              <a:t>Table of Contents</a:t>
            </a:r>
          </a:p>
        </p:txBody>
      </p:sp>
      <p:sp>
        <p:nvSpPr>
          <p:cNvPr id="9" name="Slide Number Placeholder 5">
            <a:extLst>
              <a:ext uri="{FF2B5EF4-FFF2-40B4-BE49-F238E27FC236}">
                <a16:creationId xmlns:a16="http://schemas.microsoft.com/office/drawing/2014/main" id="{A7311165-0E6A-416D-85AC-8DD9491C3DB5}"/>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2</a:t>
            </a:fld>
            <a:endParaRPr lang="en-US"/>
          </a:p>
        </p:txBody>
      </p:sp>
      <p:sp>
        <p:nvSpPr>
          <p:cNvPr id="12" name="Content Placeholder 3">
            <a:extLst>
              <a:ext uri="{FF2B5EF4-FFF2-40B4-BE49-F238E27FC236}">
                <a16:creationId xmlns:a16="http://schemas.microsoft.com/office/drawing/2014/main" id="{3F95A0EC-30D7-9846-8DB8-E12E705A081F}"/>
              </a:ext>
            </a:extLst>
          </p:cNvPr>
          <p:cNvSpPr txBox="1">
            <a:spLocks/>
          </p:cNvSpPr>
          <p:nvPr/>
        </p:nvSpPr>
        <p:spPr>
          <a:xfrm>
            <a:off x="386986" y="1495675"/>
            <a:ext cx="4746718" cy="437606"/>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600"/>
              </a:spcAft>
              <a:tabLst>
                <a:tab pos="5641975" algn="r"/>
              </a:tabLst>
            </a:pPr>
            <a:r>
              <a:rPr lang="en-US" sz="2000" b="1">
                <a:solidFill>
                  <a:schemeClr val="bg2"/>
                </a:solidFill>
              </a:rPr>
              <a:t>Slides for External Usage</a:t>
            </a:r>
            <a:endParaRPr lang="en-US" sz="2000"/>
          </a:p>
        </p:txBody>
      </p:sp>
      <p:pic>
        <p:nvPicPr>
          <p:cNvPr id="2" name="Picture 1">
            <a:extLst>
              <a:ext uri="{FF2B5EF4-FFF2-40B4-BE49-F238E27FC236}">
                <a16:creationId xmlns:a16="http://schemas.microsoft.com/office/drawing/2014/main" id="{CE0ED7AC-33BB-B243-A573-0C8203AF79B2}"/>
              </a:ext>
            </a:extLst>
          </p:cNvPr>
          <p:cNvPicPr>
            <a:picLocks noChangeAspect="1"/>
          </p:cNvPicPr>
          <p:nvPr/>
        </p:nvPicPr>
        <p:blipFill>
          <a:blip r:embed="rId2"/>
          <a:stretch>
            <a:fillRect/>
          </a:stretch>
        </p:blipFill>
        <p:spPr>
          <a:xfrm>
            <a:off x="6479177" y="-3308"/>
            <a:ext cx="5712821" cy="6048869"/>
          </a:xfrm>
          <a:prstGeom prst="rect">
            <a:avLst/>
          </a:prstGeom>
        </p:spPr>
      </p:pic>
      <p:sp>
        <p:nvSpPr>
          <p:cNvPr id="13" name="Content Placeholder 3">
            <a:extLst>
              <a:ext uri="{FF2B5EF4-FFF2-40B4-BE49-F238E27FC236}">
                <a16:creationId xmlns:a16="http://schemas.microsoft.com/office/drawing/2014/main" id="{F9C4B2E5-EE12-6A43-9A84-53C86DEAB2E5}"/>
              </a:ext>
            </a:extLst>
          </p:cNvPr>
          <p:cNvSpPr txBox="1">
            <a:spLocks/>
          </p:cNvSpPr>
          <p:nvPr/>
        </p:nvSpPr>
        <p:spPr>
          <a:xfrm>
            <a:off x="350517" y="1985583"/>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Genie History &amp; Awards</a:t>
            </a:r>
            <a:endParaRPr lang="en-AU"/>
          </a:p>
        </p:txBody>
      </p:sp>
      <p:sp>
        <p:nvSpPr>
          <p:cNvPr id="4" name="Rounded Rectangle 3">
            <a:extLst>
              <a:ext uri="{FF2B5EF4-FFF2-40B4-BE49-F238E27FC236}">
                <a16:creationId xmlns:a16="http://schemas.microsoft.com/office/drawing/2014/main" id="{E1FB9B70-D548-C740-82C8-640E5DCD362B}"/>
              </a:ext>
            </a:extLst>
          </p:cNvPr>
          <p:cNvSpPr/>
          <p:nvPr/>
        </p:nvSpPr>
        <p:spPr>
          <a:xfrm>
            <a:off x="5227593" y="198558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150">
                <a:solidFill>
                  <a:schemeClr val="bg1"/>
                </a:solidFill>
              </a:rPr>
              <a:t>3</a:t>
            </a:r>
            <a:r>
              <a:rPr lang="en-US">
                <a:solidFill>
                  <a:schemeClr val="bg1"/>
                </a:solidFill>
              </a:rPr>
              <a:t>-1</a:t>
            </a:r>
            <a:r>
              <a:rPr lang="en-150">
                <a:solidFill>
                  <a:schemeClr val="bg1"/>
                </a:solidFill>
              </a:rPr>
              <a:t>2</a:t>
            </a:r>
            <a:endParaRPr lang="en-US">
              <a:solidFill>
                <a:schemeClr val="bg1"/>
              </a:solidFill>
            </a:endParaRPr>
          </a:p>
        </p:txBody>
      </p:sp>
      <p:sp>
        <p:nvSpPr>
          <p:cNvPr id="14" name="Content Placeholder 3">
            <a:extLst>
              <a:ext uri="{FF2B5EF4-FFF2-40B4-BE49-F238E27FC236}">
                <a16:creationId xmlns:a16="http://schemas.microsoft.com/office/drawing/2014/main" id="{8D6B8A49-2A45-0E4B-BBB7-7CFC5861B72E}"/>
              </a:ext>
            </a:extLst>
          </p:cNvPr>
          <p:cNvSpPr txBox="1">
            <a:spLocks/>
          </p:cNvSpPr>
          <p:nvPr/>
        </p:nvSpPr>
        <p:spPr>
          <a:xfrm>
            <a:off x="350517" y="2501566"/>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Quality By Design</a:t>
            </a:r>
            <a:endParaRPr lang="en-AU"/>
          </a:p>
        </p:txBody>
      </p:sp>
      <p:sp>
        <p:nvSpPr>
          <p:cNvPr id="15" name="Rounded Rectangle 14">
            <a:extLst>
              <a:ext uri="{FF2B5EF4-FFF2-40B4-BE49-F238E27FC236}">
                <a16:creationId xmlns:a16="http://schemas.microsoft.com/office/drawing/2014/main" id="{B28BBB0B-1BF1-4340-A281-02EE2B371229}"/>
              </a:ext>
            </a:extLst>
          </p:cNvPr>
          <p:cNvSpPr/>
          <p:nvPr/>
        </p:nvSpPr>
        <p:spPr>
          <a:xfrm>
            <a:off x="5227593" y="2501566"/>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150">
                <a:solidFill>
                  <a:schemeClr val="bg1"/>
                </a:solidFill>
              </a:rPr>
              <a:t>13</a:t>
            </a:r>
            <a:r>
              <a:rPr lang="en-US">
                <a:solidFill>
                  <a:schemeClr val="bg1"/>
                </a:solidFill>
              </a:rPr>
              <a:t>-3</a:t>
            </a:r>
            <a:r>
              <a:rPr lang="en-150">
                <a:solidFill>
                  <a:schemeClr val="bg1"/>
                </a:solidFill>
              </a:rPr>
              <a:t>0</a:t>
            </a:r>
            <a:endParaRPr lang="en-US">
              <a:solidFill>
                <a:schemeClr val="bg1"/>
              </a:solidFill>
            </a:endParaRPr>
          </a:p>
        </p:txBody>
      </p:sp>
      <p:sp>
        <p:nvSpPr>
          <p:cNvPr id="16" name="Content Placeholder 3">
            <a:extLst>
              <a:ext uri="{FF2B5EF4-FFF2-40B4-BE49-F238E27FC236}">
                <a16:creationId xmlns:a16="http://schemas.microsoft.com/office/drawing/2014/main" id="{8F4F1664-1B64-9449-8D95-E71788C0BB0D}"/>
              </a:ext>
            </a:extLst>
          </p:cNvPr>
          <p:cNvSpPr txBox="1">
            <a:spLocks/>
          </p:cNvSpPr>
          <p:nvPr/>
        </p:nvSpPr>
        <p:spPr>
          <a:xfrm>
            <a:off x="350517" y="3017549"/>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Partnership</a:t>
            </a:r>
            <a:endParaRPr lang="en-AU"/>
          </a:p>
        </p:txBody>
      </p:sp>
      <p:sp>
        <p:nvSpPr>
          <p:cNvPr id="17" name="Rounded Rectangle 16">
            <a:extLst>
              <a:ext uri="{FF2B5EF4-FFF2-40B4-BE49-F238E27FC236}">
                <a16:creationId xmlns:a16="http://schemas.microsoft.com/office/drawing/2014/main" id="{E77EDCEE-4D63-3745-93EE-A5F3C06643BB}"/>
              </a:ext>
            </a:extLst>
          </p:cNvPr>
          <p:cNvSpPr/>
          <p:nvPr/>
        </p:nvSpPr>
        <p:spPr>
          <a:xfrm>
            <a:off x="5227593" y="3017549"/>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3</a:t>
            </a:r>
            <a:r>
              <a:rPr lang="en-150">
                <a:solidFill>
                  <a:schemeClr val="bg1"/>
                </a:solidFill>
              </a:rPr>
              <a:t>1</a:t>
            </a:r>
            <a:r>
              <a:rPr lang="en-US">
                <a:solidFill>
                  <a:schemeClr val="bg1"/>
                </a:solidFill>
              </a:rPr>
              <a:t>-40</a:t>
            </a:r>
          </a:p>
        </p:txBody>
      </p:sp>
      <p:sp>
        <p:nvSpPr>
          <p:cNvPr id="18" name="Content Placeholder 3">
            <a:extLst>
              <a:ext uri="{FF2B5EF4-FFF2-40B4-BE49-F238E27FC236}">
                <a16:creationId xmlns:a16="http://schemas.microsoft.com/office/drawing/2014/main" id="{7F6DC398-469A-7C45-A5DA-DFC0918DEF1B}"/>
              </a:ext>
            </a:extLst>
          </p:cNvPr>
          <p:cNvSpPr txBox="1">
            <a:spLocks/>
          </p:cNvSpPr>
          <p:nvPr/>
        </p:nvSpPr>
        <p:spPr>
          <a:xfrm>
            <a:off x="350517" y="3533532"/>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Product Families</a:t>
            </a:r>
            <a:endParaRPr lang="en-AU"/>
          </a:p>
        </p:txBody>
      </p:sp>
      <p:sp>
        <p:nvSpPr>
          <p:cNvPr id="19" name="Rounded Rectangle 18">
            <a:extLst>
              <a:ext uri="{FF2B5EF4-FFF2-40B4-BE49-F238E27FC236}">
                <a16:creationId xmlns:a16="http://schemas.microsoft.com/office/drawing/2014/main" id="{242CA797-C52B-A845-9A1D-DBDEC4652C9C}"/>
              </a:ext>
            </a:extLst>
          </p:cNvPr>
          <p:cNvSpPr/>
          <p:nvPr/>
        </p:nvSpPr>
        <p:spPr>
          <a:xfrm>
            <a:off x="5227593" y="3533532"/>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solidFill>
                  <a:schemeClr val="bg1"/>
                </a:solidFill>
              </a:rPr>
              <a:t>41-</a:t>
            </a:r>
            <a:r>
              <a:rPr lang="en-150">
                <a:solidFill>
                  <a:schemeClr val="bg1"/>
                </a:solidFill>
              </a:rPr>
              <a:t>53</a:t>
            </a:r>
            <a:endParaRPr lang="en-US">
              <a:solidFill>
                <a:schemeClr val="bg1"/>
              </a:solidFill>
            </a:endParaRPr>
          </a:p>
        </p:txBody>
      </p:sp>
      <p:sp>
        <p:nvSpPr>
          <p:cNvPr id="20" name="Content Placeholder 3">
            <a:extLst>
              <a:ext uri="{FF2B5EF4-FFF2-40B4-BE49-F238E27FC236}">
                <a16:creationId xmlns:a16="http://schemas.microsoft.com/office/drawing/2014/main" id="{7923B592-CF45-5145-9012-79492B7C43D9}"/>
              </a:ext>
            </a:extLst>
          </p:cNvPr>
          <p:cNvSpPr txBox="1">
            <a:spLocks/>
          </p:cNvSpPr>
          <p:nvPr/>
        </p:nvSpPr>
        <p:spPr>
          <a:xfrm>
            <a:off x="350517" y="4049514"/>
            <a:ext cx="4783186" cy="437607"/>
          </a:xfrm>
          <a:prstGeom prst="roundRect">
            <a:avLst/>
          </a:prstGeom>
          <a:solidFill>
            <a:schemeClr val="accent3">
              <a:lumMod val="20000"/>
              <a:lumOff val="80000"/>
            </a:schemeClr>
          </a:solidFill>
          <a:ln>
            <a:solidFill>
              <a:schemeClr val="accent2">
                <a:lumMod val="20000"/>
                <a:lumOff val="80000"/>
              </a:schemeClr>
            </a:solidFill>
          </a:ln>
        </p:spPr>
        <p:txBody>
          <a:bodyPr vert="horz" lIns="72000" tIns="0" rIns="72000" bIns="0" numCol="1" rtlCol="0" anchor="ctr" anchorCtr="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0"/>
              </a:spcBef>
              <a:spcAft>
                <a:spcPts val="0"/>
              </a:spcAft>
              <a:tabLst>
                <a:tab pos="5641975" algn="r"/>
              </a:tabLst>
            </a:pPr>
            <a:r>
              <a:rPr lang="en-US"/>
              <a:t>Parts &amp; Services</a:t>
            </a:r>
            <a:endParaRPr lang="en-AU"/>
          </a:p>
        </p:txBody>
      </p:sp>
      <p:sp>
        <p:nvSpPr>
          <p:cNvPr id="21" name="Rounded Rectangle 20">
            <a:extLst>
              <a:ext uri="{FF2B5EF4-FFF2-40B4-BE49-F238E27FC236}">
                <a16:creationId xmlns:a16="http://schemas.microsoft.com/office/drawing/2014/main" id="{5745B192-9642-434C-9577-6B6AD7C539F5}"/>
              </a:ext>
            </a:extLst>
          </p:cNvPr>
          <p:cNvSpPr/>
          <p:nvPr/>
        </p:nvSpPr>
        <p:spPr>
          <a:xfrm>
            <a:off x="5227593" y="4049514"/>
            <a:ext cx="970462" cy="437606"/>
          </a:xfrm>
          <a:prstGeom prst="round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algn="ctr"/>
            <a:r>
              <a:rPr lang="en-US">
                <a:solidFill>
                  <a:schemeClr val="bg1"/>
                </a:solidFill>
              </a:rPr>
              <a:t>54-57</a:t>
            </a:r>
          </a:p>
        </p:txBody>
      </p:sp>
    </p:spTree>
    <p:extLst>
      <p:ext uri="{BB962C8B-B14F-4D97-AF65-F5344CB8AC3E}">
        <p14:creationId xmlns:p14="http://schemas.microsoft.com/office/powerpoint/2010/main" val="300287416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33" name="Straight Connector 32">
            <a:extLst>
              <a:ext uri="{FF2B5EF4-FFF2-40B4-BE49-F238E27FC236}">
                <a16:creationId xmlns:a16="http://schemas.microsoft.com/office/drawing/2014/main" id="{10D657DA-C498-7D48-ABBE-08EAF9DE2CB8}"/>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C37BD61B-5969-FE45-AD10-DD94D9F1496B}"/>
              </a:ext>
            </a:extLst>
          </p:cNvPr>
          <p:cNvSpPr/>
          <p:nvPr/>
        </p:nvSpPr>
        <p:spPr>
          <a:xfrm>
            <a:off x="527796" y="306053"/>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PRODUCTS</a:t>
            </a:r>
          </a:p>
        </p:txBody>
      </p:sp>
      <p:sp>
        <p:nvSpPr>
          <p:cNvPr id="37" name="Rectangle 36">
            <a:extLst>
              <a:ext uri="{FF2B5EF4-FFF2-40B4-BE49-F238E27FC236}">
                <a16:creationId xmlns:a16="http://schemas.microsoft.com/office/drawing/2014/main" id="{FB0DB6D3-9321-D342-80E4-611EB17984D8}"/>
              </a:ext>
            </a:extLst>
          </p:cNvPr>
          <p:cNvSpPr/>
          <p:nvPr/>
        </p:nvSpPr>
        <p:spPr>
          <a:xfrm>
            <a:off x="526481" y="976933"/>
            <a:ext cx="8278848" cy="369332"/>
          </a:xfrm>
          <a:prstGeom prst="rect">
            <a:avLst/>
          </a:prstGeom>
        </p:spPr>
        <p:txBody>
          <a:bodyPr wrap="square" lIns="0" tIns="0" rIns="0" bIns="0">
            <a:spAutoFit/>
          </a:bodyPr>
          <a:lstStyle/>
          <a:p>
            <a:r>
              <a:rPr lang="en-US" sz="2400" b="1" i="1">
                <a:solidFill>
                  <a:schemeClr val="accent2"/>
                </a:solidFill>
              </a:rPr>
              <a:t>‘Quality Products, Services and Solutions’</a:t>
            </a:r>
          </a:p>
        </p:txBody>
      </p:sp>
      <p:sp>
        <p:nvSpPr>
          <p:cNvPr id="27" name="TextBox 26">
            <a:extLst>
              <a:ext uri="{FF2B5EF4-FFF2-40B4-BE49-F238E27FC236}">
                <a16:creationId xmlns:a16="http://schemas.microsoft.com/office/drawing/2014/main" id="{F3F54755-FD2B-E24E-B501-F9B1BE83DC68}"/>
              </a:ext>
            </a:extLst>
          </p:cNvPr>
          <p:cNvSpPr txBox="1"/>
          <p:nvPr/>
        </p:nvSpPr>
        <p:spPr>
          <a:xfrm>
            <a:off x="276889" y="1792426"/>
            <a:ext cx="5612421" cy="1438604"/>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means Genie isn’t driven to make things, but to solve problems.</a:t>
            </a:r>
          </a:p>
        </p:txBody>
      </p:sp>
      <p:sp>
        <p:nvSpPr>
          <p:cNvPr id="32" name="Content Placeholder 3">
            <a:extLst>
              <a:ext uri="{FF2B5EF4-FFF2-40B4-BE49-F238E27FC236}">
                <a16:creationId xmlns:a16="http://schemas.microsoft.com/office/drawing/2014/main" id="{2007D1FD-79C9-5946-A122-0B8CE1AFE99A}"/>
              </a:ext>
            </a:extLst>
          </p:cNvPr>
          <p:cNvSpPr txBox="1">
            <a:spLocks/>
          </p:cNvSpPr>
          <p:nvPr/>
        </p:nvSpPr>
        <p:spPr>
          <a:xfrm>
            <a:off x="297775" y="3412902"/>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Products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Respect details </a:t>
            </a:r>
            <a:r>
              <a:rPr lang="en-US" sz="1600">
                <a:solidFill>
                  <a:schemeClr val="tx1">
                    <a:lumMod val="65000"/>
                    <a:lumOff val="35000"/>
                  </a:schemeClr>
                </a:solidFill>
              </a:rPr>
              <a:t>because they are the building blocks of superior quality.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Ensure quality suppliers and materials for </a:t>
            </a:r>
            <a:r>
              <a:rPr lang="en-US" sz="1600" b="1">
                <a:solidFill>
                  <a:schemeClr val="tx1">
                    <a:lumMod val="65000"/>
                    <a:lumOff val="35000"/>
                  </a:schemeClr>
                </a:solidFill>
              </a:rPr>
              <a:t>equipment that works and lasts</a:t>
            </a:r>
            <a:r>
              <a:rPr lang="en-US" sz="1600">
                <a:solidFill>
                  <a:schemeClr val="tx1">
                    <a:lumMod val="65000"/>
                    <a:lumOff val="35000"/>
                  </a:schemeClr>
                </a:solidFill>
              </a:rPr>
              <a:t>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Deliver outstanding, end-to-end customer support to build long-term customer partnerships and </a:t>
            </a:r>
            <a:r>
              <a:rPr lang="en-US" sz="1600" b="1">
                <a:solidFill>
                  <a:schemeClr val="tx1">
                    <a:lumMod val="65000"/>
                    <a:lumOff val="35000"/>
                  </a:schemeClr>
                </a:solidFill>
              </a:rPr>
              <a:t>maximizes uptime</a:t>
            </a:r>
            <a:r>
              <a:rPr lang="en-US" sz="1600">
                <a:solidFill>
                  <a:schemeClr val="tx1">
                    <a:lumMod val="65000"/>
                    <a:lumOff val="35000"/>
                  </a:schemeClr>
                </a:solidFill>
              </a:rPr>
              <a:t>.</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B0B7F1B0-DC79-FF43-A8DE-0DA97535CCA4}"/>
              </a:ext>
            </a:extLst>
          </p:cNvPr>
          <p:cNvGrpSpPr/>
          <p:nvPr/>
        </p:nvGrpSpPr>
        <p:grpSpPr>
          <a:xfrm>
            <a:off x="6515111" y="458453"/>
            <a:ext cx="5400000" cy="5400000"/>
            <a:chOff x="6515111" y="458453"/>
            <a:chExt cx="5400000" cy="5400000"/>
          </a:xfrm>
        </p:grpSpPr>
        <p:grpSp>
          <p:nvGrpSpPr>
            <p:cNvPr id="49" name="Group 48">
              <a:extLst>
                <a:ext uri="{FF2B5EF4-FFF2-40B4-BE49-F238E27FC236}">
                  <a16:creationId xmlns:a16="http://schemas.microsoft.com/office/drawing/2014/main" id="{CE2A854E-506B-4A96-95B5-B5D71EAF033A}"/>
                </a:ext>
              </a:extLst>
            </p:cNvPr>
            <p:cNvGrpSpPr/>
            <p:nvPr/>
          </p:nvGrpSpPr>
          <p:grpSpPr>
            <a:xfrm>
              <a:off x="6515111" y="458453"/>
              <a:ext cx="5400000" cy="5400000"/>
              <a:chOff x="2488831" y="448219"/>
              <a:chExt cx="6065659" cy="6065659"/>
            </a:xfrm>
          </p:grpSpPr>
          <p:pic>
            <p:nvPicPr>
              <p:cNvPr id="51" name="Picture 50">
                <a:extLst>
                  <a:ext uri="{FF2B5EF4-FFF2-40B4-BE49-F238E27FC236}">
                    <a16:creationId xmlns:a16="http://schemas.microsoft.com/office/drawing/2014/main" id="{06327F8A-DF0A-4C4B-930A-EE9F66EC1EC6}"/>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52" name="Group 51">
                <a:extLst>
                  <a:ext uri="{FF2B5EF4-FFF2-40B4-BE49-F238E27FC236}">
                    <a16:creationId xmlns:a16="http://schemas.microsoft.com/office/drawing/2014/main" id="{F7BF2BC9-8586-4FFE-8A2E-7A02A8DC08E3}"/>
                  </a:ext>
                </a:extLst>
              </p:cNvPr>
              <p:cNvGrpSpPr/>
              <p:nvPr/>
            </p:nvGrpSpPr>
            <p:grpSpPr>
              <a:xfrm>
                <a:off x="3973720" y="5346391"/>
                <a:ext cx="1057601" cy="650333"/>
                <a:chOff x="3973720" y="5346391"/>
                <a:chExt cx="1057601" cy="650333"/>
              </a:xfrm>
            </p:grpSpPr>
            <p:sp>
              <p:nvSpPr>
                <p:cNvPr id="81" name="Rectangle 80">
                  <a:extLst>
                    <a:ext uri="{FF2B5EF4-FFF2-40B4-BE49-F238E27FC236}">
                      <a16:creationId xmlns:a16="http://schemas.microsoft.com/office/drawing/2014/main" id="{9FB011D8-ABCA-4618-A4D9-604F0E2DA177}"/>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82" name="Picture 81">
                  <a:extLst>
                    <a:ext uri="{FF2B5EF4-FFF2-40B4-BE49-F238E27FC236}">
                      <a16:creationId xmlns:a16="http://schemas.microsoft.com/office/drawing/2014/main" id="{1A4059F4-7910-4AB9-A1EF-8B78FAA48462}"/>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53" name="Group 52">
                <a:extLst>
                  <a:ext uri="{FF2B5EF4-FFF2-40B4-BE49-F238E27FC236}">
                    <a16:creationId xmlns:a16="http://schemas.microsoft.com/office/drawing/2014/main" id="{0271E6D6-A226-4618-BC75-8834FF5339A0}"/>
                  </a:ext>
                </a:extLst>
              </p:cNvPr>
              <p:cNvGrpSpPr/>
              <p:nvPr/>
            </p:nvGrpSpPr>
            <p:grpSpPr>
              <a:xfrm>
                <a:off x="3578058" y="771664"/>
                <a:ext cx="4108633" cy="1485984"/>
                <a:chOff x="3578058" y="771664"/>
                <a:chExt cx="4108633" cy="1485984"/>
              </a:xfrm>
            </p:grpSpPr>
            <p:pic>
              <p:nvPicPr>
                <p:cNvPr id="58" name="Picture 57">
                  <a:extLst>
                    <a:ext uri="{FF2B5EF4-FFF2-40B4-BE49-F238E27FC236}">
                      <a16:creationId xmlns:a16="http://schemas.microsoft.com/office/drawing/2014/main" id="{E280B93E-BB2F-459E-991A-108B47ADF7FF}"/>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59" name="Rectangle 58">
                  <a:extLst>
                    <a:ext uri="{FF2B5EF4-FFF2-40B4-BE49-F238E27FC236}">
                      <a16:creationId xmlns:a16="http://schemas.microsoft.com/office/drawing/2014/main" id="{7F844FB2-759F-4F1A-8344-319E8F7E1363}"/>
                    </a:ext>
                  </a:extLst>
                </p:cNvPr>
                <p:cNvSpPr/>
                <p:nvPr/>
              </p:nvSpPr>
              <p:spPr>
                <a:xfrm>
                  <a:off x="4689030" y="771664"/>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VOC &amp; Product Management</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0" name="Rectangle 59">
                  <a:extLst>
                    <a:ext uri="{FF2B5EF4-FFF2-40B4-BE49-F238E27FC236}">
                      <a16:creationId xmlns:a16="http://schemas.microsoft.com/office/drawing/2014/main" id="{3A874404-AC4E-46FA-BEDE-C52E99F61AE1}"/>
                    </a:ext>
                  </a:extLst>
                </p:cNvPr>
                <p:cNvSpPr/>
                <p:nvPr/>
              </p:nvSpPr>
              <p:spPr>
                <a:xfrm>
                  <a:off x="6261951" y="1480501"/>
                  <a:ext cx="1424740" cy="777147"/>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NPD &amp; Lane Strategy</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80" name="Rectangle 79">
                  <a:extLst>
                    <a:ext uri="{FF2B5EF4-FFF2-40B4-BE49-F238E27FC236}">
                      <a16:creationId xmlns:a16="http://schemas.microsoft.com/office/drawing/2014/main" id="{AF4D7701-BB84-4C95-A5E4-2ECD99721DD9}"/>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54" name="Group 53">
                <a:extLst>
                  <a:ext uri="{FF2B5EF4-FFF2-40B4-BE49-F238E27FC236}">
                    <a16:creationId xmlns:a16="http://schemas.microsoft.com/office/drawing/2014/main" id="{7479ABDD-5703-4187-BBE3-E2253DDF86B4}"/>
                  </a:ext>
                </a:extLst>
              </p:cNvPr>
              <p:cNvGrpSpPr/>
              <p:nvPr/>
            </p:nvGrpSpPr>
            <p:grpSpPr>
              <a:xfrm>
                <a:off x="6894162" y="2323051"/>
                <a:ext cx="1519832" cy="2377016"/>
                <a:chOff x="6894162" y="2323051"/>
                <a:chExt cx="1519832" cy="2377016"/>
              </a:xfrm>
            </p:grpSpPr>
            <p:pic>
              <p:nvPicPr>
                <p:cNvPr id="55" name="Picture 54">
                  <a:extLst>
                    <a:ext uri="{FF2B5EF4-FFF2-40B4-BE49-F238E27FC236}">
                      <a16:creationId xmlns:a16="http://schemas.microsoft.com/office/drawing/2014/main" id="{F0DEA955-4A84-4987-8902-C9D85E3ECA0A}"/>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56" name="Rectangle 55">
                  <a:extLst>
                    <a:ext uri="{FF2B5EF4-FFF2-40B4-BE49-F238E27FC236}">
                      <a16:creationId xmlns:a16="http://schemas.microsoft.com/office/drawing/2014/main" id="{994623F8-9161-4C2E-B07D-D431EB192757}"/>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a:t>
                  </a:r>
                  <a:r>
                    <a:rPr lang="en-US" sz="1600" b="1" kern="0" err="1">
                      <a:solidFill>
                        <a:prstClr val="white"/>
                      </a:solidFill>
                      <a:latin typeface="Arial Narrow" panose="020B0604020202020204" pitchFamily="34" charset="0"/>
                      <a:cs typeface="Arial Narrow" panose="020B0604020202020204" pitchFamily="34" charset="0"/>
                    </a:rPr>
                    <a:t>Mfg</a:t>
                  </a:r>
                  <a:r>
                    <a:rPr lang="en-US" sz="1600" b="1" kern="0">
                      <a:solidFill>
                        <a:prstClr val="white"/>
                      </a:solidFill>
                      <a:latin typeface="Arial Narrow" panose="020B0604020202020204" pitchFamily="34" charset="0"/>
                      <a:cs typeface="Arial Narrow" panose="020B0604020202020204" pitchFamily="34" charset="0"/>
                    </a:rPr>
                    <a:t> &amp; Supplier Variation</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57" name="Rectangle 56">
                  <a:extLst>
                    <a:ext uri="{FF2B5EF4-FFF2-40B4-BE49-F238E27FC236}">
                      <a16:creationId xmlns:a16="http://schemas.microsoft.com/office/drawing/2014/main" id="{A1EA0B21-351C-47DE-8EE4-8FD6454CE80F}"/>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83" name="Rectangle 82">
              <a:extLst>
                <a:ext uri="{FF2B5EF4-FFF2-40B4-BE49-F238E27FC236}">
                  <a16:creationId xmlns:a16="http://schemas.microsoft.com/office/drawing/2014/main" id="{261BC998-9C6B-42C1-A223-A40D93959240}"/>
                </a:ext>
              </a:extLst>
            </p:cNvPr>
            <p:cNvSpPr/>
            <p:nvPr/>
          </p:nvSpPr>
          <p:spPr>
            <a:xfrm>
              <a:off x="9848952" y="4496165"/>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Less Cost &amp; Lead-time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84" name="Rectangle 83">
              <a:extLst>
                <a:ext uri="{FF2B5EF4-FFF2-40B4-BE49-F238E27FC236}">
                  <a16:creationId xmlns:a16="http://schemas.microsoft.com/office/drawing/2014/main" id="{EFB5FC9C-8098-4DE5-80F9-243D618EB283}"/>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Increased Vitality</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85" name="Rectangle 84">
              <a:extLst>
                <a:ext uri="{FF2B5EF4-FFF2-40B4-BE49-F238E27FC236}">
                  <a16:creationId xmlns:a16="http://schemas.microsoft.com/office/drawing/2014/main" id="{BC991183-786A-4275-963A-65ACB78B26D2}"/>
                </a:ext>
              </a:extLst>
            </p:cNvPr>
            <p:cNvSpPr/>
            <p:nvPr/>
          </p:nvSpPr>
          <p:spPr>
            <a:xfrm>
              <a:off x="7085393" y="4092987"/>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Better Quality &amp; Margin</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28" name="Graphic 27">
              <a:extLst>
                <a:ext uri="{FF2B5EF4-FFF2-40B4-BE49-F238E27FC236}">
                  <a16:creationId xmlns:a16="http://schemas.microsoft.com/office/drawing/2014/main" id="{A481A757-1D3D-654E-A703-EC8E02CE6E73}"/>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0" name="Slide Number Placeholder 5">
            <a:extLst>
              <a:ext uri="{FF2B5EF4-FFF2-40B4-BE49-F238E27FC236}">
                <a16:creationId xmlns:a16="http://schemas.microsoft.com/office/drawing/2014/main" id="{0DED44F2-D674-2E44-B1E5-9A436759B70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1219322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6" name="Straight Connector 25">
            <a:extLst>
              <a:ext uri="{FF2B5EF4-FFF2-40B4-BE49-F238E27FC236}">
                <a16:creationId xmlns:a16="http://schemas.microsoft.com/office/drawing/2014/main" id="{72C5E7D1-650D-434D-9A1D-A928E996A197}"/>
              </a:ext>
            </a:extLst>
          </p:cNvPr>
          <p:cNvCxnSpPr>
            <a:cxnSpLocks/>
          </p:cNvCxnSpPr>
          <p:nvPr/>
        </p:nvCxnSpPr>
        <p:spPr>
          <a:xfrm>
            <a:off x="360833" y="0"/>
            <a:ext cx="0" cy="1267830"/>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652E491-E390-7145-90A2-3B982B077A4B}"/>
              </a:ext>
            </a:extLst>
          </p:cNvPr>
          <p:cNvSpPr/>
          <p:nvPr/>
        </p:nvSpPr>
        <p:spPr>
          <a:xfrm>
            <a:off x="555505" y="287702"/>
            <a:ext cx="9394991" cy="553998"/>
          </a:xfrm>
          <a:prstGeom prst="rect">
            <a:avLst/>
          </a:prstGeom>
        </p:spPr>
        <p:txBody>
          <a:bodyPr wrap="square" lIns="0" tIns="0" rIns="0" bIns="0">
            <a:spAutoFit/>
          </a:bodyPr>
          <a:lstStyle/>
          <a:p>
            <a:pPr lvl="0">
              <a:spcBef>
                <a:spcPts val="300"/>
              </a:spcBef>
              <a:defRPr/>
            </a:pPr>
            <a:r>
              <a:rPr lang="en-US" sz="3600" b="1">
                <a:solidFill>
                  <a:schemeClr val="bg2"/>
                </a:solidFill>
              </a:rPr>
              <a:t>QUALITY HR</a:t>
            </a:r>
          </a:p>
        </p:txBody>
      </p:sp>
      <p:sp>
        <p:nvSpPr>
          <p:cNvPr id="54" name="Rectangle 53">
            <a:extLst>
              <a:ext uri="{FF2B5EF4-FFF2-40B4-BE49-F238E27FC236}">
                <a16:creationId xmlns:a16="http://schemas.microsoft.com/office/drawing/2014/main" id="{BC49CDCC-D27A-5C40-8559-F86C6025E149}"/>
              </a:ext>
            </a:extLst>
          </p:cNvPr>
          <p:cNvSpPr/>
          <p:nvPr/>
        </p:nvSpPr>
        <p:spPr>
          <a:xfrm>
            <a:off x="608367" y="976933"/>
            <a:ext cx="5669602" cy="369332"/>
          </a:xfrm>
          <a:prstGeom prst="rect">
            <a:avLst/>
          </a:prstGeom>
        </p:spPr>
        <p:txBody>
          <a:bodyPr wrap="square" lIns="0" tIns="0" rIns="0" bIns="0">
            <a:spAutoFit/>
          </a:bodyPr>
          <a:lstStyle/>
          <a:p>
            <a:r>
              <a:rPr lang="en-US" sz="2400" b="1" i="1">
                <a:solidFill>
                  <a:schemeClr val="accent2"/>
                </a:solidFill>
              </a:rPr>
              <a:t>‘Quality People, Processes &amp; Culture’</a:t>
            </a:r>
          </a:p>
        </p:txBody>
      </p:sp>
      <p:sp>
        <p:nvSpPr>
          <p:cNvPr id="38" name="TextBox 37">
            <a:extLst>
              <a:ext uri="{FF2B5EF4-FFF2-40B4-BE49-F238E27FC236}">
                <a16:creationId xmlns:a16="http://schemas.microsoft.com/office/drawing/2014/main" id="{F339A4E1-4FB1-7A40-8E1C-0B439F39D760}"/>
              </a:ext>
            </a:extLst>
          </p:cNvPr>
          <p:cNvSpPr txBox="1"/>
          <p:nvPr/>
        </p:nvSpPr>
        <p:spPr>
          <a:xfrm>
            <a:off x="276889" y="1793822"/>
            <a:ext cx="5612421" cy="143720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fuels a culture that makes people proud to be a part of Genie. </a:t>
            </a:r>
          </a:p>
        </p:txBody>
      </p:sp>
      <p:sp>
        <p:nvSpPr>
          <p:cNvPr id="39" name="Content Placeholder 3">
            <a:extLst>
              <a:ext uri="{FF2B5EF4-FFF2-40B4-BE49-F238E27FC236}">
                <a16:creationId xmlns:a16="http://schemas.microsoft.com/office/drawing/2014/main" id="{6E2FF24D-0402-6A4F-8E64-98C715645DF8}"/>
              </a:ext>
            </a:extLst>
          </p:cNvPr>
          <p:cNvSpPr txBox="1">
            <a:spLocks/>
          </p:cNvSpPr>
          <p:nvPr/>
        </p:nvSpPr>
        <p:spPr>
          <a:xfrm>
            <a:off x="297775" y="3412902"/>
            <a:ext cx="5642486" cy="2625433"/>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HR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Promote team member health, safety and wellbeing during the </a:t>
            </a:r>
            <a:r>
              <a:rPr lang="en-US" sz="1600" b="1">
                <a:solidFill>
                  <a:schemeClr val="tx1">
                    <a:lumMod val="65000"/>
                    <a:lumOff val="35000"/>
                  </a:schemeClr>
                </a:solidFill>
              </a:rPr>
              <a:t>COVID-19</a:t>
            </a:r>
            <a:r>
              <a:rPr lang="en-US" sz="1600">
                <a:solidFill>
                  <a:schemeClr val="tx1">
                    <a:lumMod val="65000"/>
                    <a:lumOff val="35000"/>
                  </a:schemeClr>
                </a:solidFill>
              </a:rPr>
              <a:t> pandemic</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Foster a culture where all team members feel included, empowered and supported, improving </a:t>
            </a:r>
            <a:r>
              <a:rPr lang="en-US" sz="1600" b="1">
                <a:solidFill>
                  <a:schemeClr val="tx1">
                    <a:lumMod val="65000"/>
                    <a:lumOff val="35000"/>
                  </a:schemeClr>
                </a:solidFill>
              </a:rPr>
              <a:t>morale</a:t>
            </a:r>
            <a:r>
              <a:rPr lang="en-US" sz="1600">
                <a:solidFill>
                  <a:schemeClr val="tx1">
                    <a:lumMod val="65000"/>
                    <a:lumOff val="35000"/>
                  </a:schemeClr>
                </a:solidFill>
              </a:rPr>
              <a:t> and lowering </a:t>
            </a:r>
            <a:r>
              <a:rPr lang="en-US" sz="1600" b="1">
                <a:solidFill>
                  <a:schemeClr val="tx1">
                    <a:lumMod val="65000"/>
                    <a:lumOff val="35000"/>
                  </a:schemeClr>
                </a:solidFill>
              </a:rPr>
              <a:t>turnover</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Demonstrate</a:t>
            </a:r>
            <a:r>
              <a:rPr lang="en-US" sz="1600">
                <a:solidFill>
                  <a:schemeClr val="tx1">
                    <a:lumMod val="65000"/>
                    <a:lumOff val="35000"/>
                  </a:schemeClr>
                </a:solidFill>
              </a:rPr>
              <a:t> personal accountability, time management &amp; high ROI</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6829CC85-C6BE-D84A-8F11-BAE0FC90B7A5}"/>
              </a:ext>
            </a:extLst>
          </p:cNvPr>
          <p:cNvGrpSpPr/>
          <p:nvPr/>
        </p:nvGrpSpPr>
        <p:grpSpPr>
          <a:xfrm>
            <a:off x="6515111" y="458453"/>
            <a:ext cx="5400000" cy="5400000"/>
            <a:chOff x="6515111" y="458453"/>
            <a:chExt cx="5400000" cy="5400000"/>
          </a:xfrm>
        </p:grpSpPr>
        <p:grpSp>
          <p:nvGrpSpPr>
            <p:cNvPr id="29" name="Group 28">
              <a:extLst>
                <a:ext uri="{FF2B5EF4-FFF2-40B4-BE49-F238E27FC236}">
                  <a16:creationId xmlns:a16="http://schemas.microsoft.com/office/drawing/2014/main" id="{5C8B2A55-B5FD-475B-BFA1-868F79903115}"/>
                </a:ext>
              </a:extLst>
            </p:cNvPr>
            <p:cNvGrpSpPr/>
            <p:nvPr/>
          </p:nvGrpSpPr>
          <p:grpSpPr>
            <a:xfrm>
              <a:off x="6515111" y="458453"/>
              <a:ext cx="5400000" cy="5400000"/>
              <a:chOff x="2488831" y="448219"/>
              <a:chExt cx="6065659" cy="6065659"/>
            </a:xfrm>
          </p:grpSpPr>
          <p:pic>
            <p:nvPicPr>
              <p:cNvPr id="31" name="Picture 30">
                <a:extLst>
                  <a:ext uri="{FF2B5EF4-FFF2-40B4-BE49-F238E27FC236}">
                    <a16:creationId xmlns:a16="http://schemas.microsoft.com/office/drawing/2014/main" id="{79132D6B-D1AC-45CB-AD7C-3CBD71144032}"/>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32" name="Group 31">
                <a:extLst>
                  <a:ext uri="{FF2B5EF4-FFF2-40B4-BE49-F238E27FC236}">
                    <a16:creationId xmlns:a16="http://schemas.microsoft.com/office/drawing/2014/main" id="{04E55E98-F173-4B32-964E-29F308029891}"/>
                  </a:ext>
                </a:extLst>
              </p:cNvPr>
              <p:cNvGrpSpPr/>
              <p:nvPr/>
            </p:nvGrpSpPr>
            <p:grpSpPr>
              <a:xfrm>
                <a:off x="3973720" y="5346391"/>
                <a:ext cx="1057601" cy="650333"/>
                <a:chOff x="3973720" y="5346391"/>
                <a:chExt cx="1057601" cy="650333"/>
              </a:xfrm>
            </p:grpSpPr>
            <p:sp>
              <p:nvSpPr>
                <p:cNvPr id="44" name="Rectangle 43">
                  <a:extLst>
                    <a:ext uri="{FF2B5EF4-FFF2-40B4-BE49-F238E27FC236}">
                      <a16:creationId xmlns:a16="http://schemas.microsoft.com/office/drawing/2014/main" id="{21AC01B9-3C11-4A1F-993F-D446E9E4B992}"/>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45" name="Picture 44">
                  <a:extLst>
                    <a:ext uri="{FF2B5EF4-FFF2-40B4-BE49-F238E27FC236}">
                      <a16:creationId xmlns:a16="http://schemas.microsoft.com/office/drawing/2014/main" id="{B4D19631-CBDA-48FD-B065-662A1AA303FA}"/>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33" name="Group 32">
                <a:extLst>
                  <a:ext uri="{FF2B5EF4-FFF2-40B4-BE49-F238E27FC236}">
                    <a16:creationId xmlns:a16="http://schemas.microsoft.com/office/drawing/2014/main" id="{3D01771E-5E53-42AA-8A68-0EA86B7C4D9C}"/>
                  </a:ext>
                </a:extLst>
              </p:cNvPr>
              <p:cNvGrpSpPr/>
              <p:nvPr/>
            </p:nvGrpSpPr>
            <p:grpSpPr>
              <a:xfrm>
                <a:off x="3578058" y="811177"/>
                <a:ext cx="4200335" cy="1689999"/>
                <a:chOff x="3578058" y="811177"/>
                <a:chExt cx="4200335" cy="1689999"/>
              </a:xfrm>
            </p:grpSpPr>
            <p:pic>
              <p:nvPicPr>
                <p:cNvPr id="40" name="Picture 39">
                  <a:extLst>
                    <a:ext uri="{FF2B5EF4-FFF2-40B4-BE49-F238E27FC236}">
                      <a16:creationId xmlns:a16="http://schemas.microsoft.com/office/drawing/2014/main" id="{B13BEEE1-4149-4791-9A81-7539BEEC27A4}"/>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41" name="Rectangle 40">
                  <a:extLst>
                    <a:ext uri="{FF2B5EF4-FFF2-40B4-BE49-F238E27FC236}">
                      <a16:creationId xmlns:a16="http://schemas.microsoft.com/office/drawing/2014/main" id="{20EE0B33-DF25-4CB0-95F3-EC6F8D38091E}"/>
                    </a:ext>
                  </a:extLst>
                </p:cNvPr>
                <p:cNvSpPr/>
                <p:nvPr/>
              </p:nvSpPr>
              <p:spPr>
                <a:xfrm>
                  <a:off x="4450522" y="81117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Promote team member wellness</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2" name="Rectangle 41">
                  <a:extLst>
                    <a:ext uri="{FF2B5EF4-FFF2-40B4-BE49-F238E27FC236}">
                      <a16:creationId xmlns:a16="http://schemas.microsoft.com/office/drawing/2014/main" id="{D469AF26-695D-4132-B230-DCD6A7AE3072}"/>
                    </a:ext>
                  </a:extLst>
                </p:cNvPr>
                <p:cNvSpPr/>
                <p:nvPr/>
              </p:nvSpPr>
              <p:spPr>
                <a:xfrm>
                  <a:off x="6353653" y="1168536"/>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Empowering company culture </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43" name="Rectangle 42">
                  <a:extLst>
                    <a:ext uri="{FF2B5EF4-FFF2-40B4-BE49-F238E27FC236}">
                      <a16:creationId xmlns:a16="http://schemas.microsoft.com/office/drawing/2014/main" id="{A7541161-A9E7-41D3-A241-EE46E58D8CEA}"/>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34" name="Group 33">
                <a:extLst>
                  <a:ext uri="{FF2B5EF4-FFF2-40B4-BE49-F238E27FC236}">
                    <a16:creationId xmlns:a16="http://schemas.microsoft.com/office/drawing/2014/main" id="{80DCF014-2E96-4EE0-B4FB-1DC20E50BA47}"/>
                  </a:ext>
                </a:extLst>
              </p:cNvPr>
              <p:cNvGrpSpPr/>
              <p:nvPr/>
            </p:nvGrpSpPr>
            <p:grpSpPr>
              <a:xfrm>
                <a:off x="6894162" y="2323051"/>
                <a:ext cx="1519832" cy="2377016"/>
                <a:chOff x="6894162" y="2323051"/>
                <a:chExt cx="1519832" cy="2377016"/>
              </a:xfrm>
            </p:grpSpPr>
            <p:pic>
              <p:nvPicPr>
                <p:cNvPr id="35" name="Picture 34">
                  <a:extLst>
                    <a:ext uri="{FF2B5EF4-FFF2-40B4-BE49-F238E27FC236}">
                      <a16:creationId xmlns:a16="http://schemas.microsoft.com/office/drawing/2014/main" id="{D9E469D2-57D4-454E-8DED-DFD402867491}"/>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36" name="Rectangle 35">
                  <a:extLst>
                    <a:ext uri="{FF2B5EF4-FFF2-40B4-BE49-F238E27FC236}">
                      <a16:creationId xmlns:a16="http://schemas.microsoft.com/office/drawing/2014/main" id="{BF9634DD-1673-415F-B5E7-72B2DAC45595}"/>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Career building opportunities </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37" name="Rectangle 36">
                  <a:extLst>
                    <a:ext uri="{FF2B5EF4-FFF2-40B4-BE49-F238E27FC236}">
                      <a16:creationId xmlns:a16="http://schemas.microsoft.com/office/drawing/2014/main" id="{ABF70B9D-649A-4DCE-9009-359662960079}"/>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46" name="Rectangle 45">
              <a:extLst>
                <a:ext uri="{FF2B5EF4-FFF2-40B4-BE49-F238E27FC236}">
                  <a16:creationId xmlns:a16="http://schemas.microsoft.com/office/drawing/2014/main" id="{0DFE05D2-8A42-4B89-BA34-1FE161293AE8}"/>
                </a:ext>
              </a:extLst>
            </p:cNvPr>
            <p:cNvSpPr/>
            <p:nvPr/>
          </p:nvSpPr>
          <p:spPr>
            <a:xfrm>
              <a:off x="9999003" y="4211173"/>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Encourage growth and support</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CAE4CEA-7992-4F2F-96F5-29DF5D804035}"/>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Attract high level talent</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8" name="Rectangle 47">
              <a:extLst>
                <a:ext uri="{FF2B5EF4-FFF2-40B4-BE49-F238E27FC236}">
                  <a16:creationId xmlns:a16="http://schemas.microsoft.com/office/drawing/2014/main" id="{26D78C99-B9B6-4923-BE30-2772A9BE22C6}"/>
                </a:ext>
              </a:extLst>
            </p:cNvPr>
            <p:cNvSpPr/>
            <p:nvPr/>
          </p:nvSpPr>
          <p:spPr>
            <a:xfrm>
              <a:off x="7289300" y="4136764"/>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Lower Turnover Rate</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49" name="Graphic 48">
              <a:extLst>
                <a:ext uri="{FF2B5EF4-FFF2-40B4-BE49-F238E27FC236}">
                  <a16:creationId xmlns:a16="http://schemas.microsoft.com/office/drawing/2014/main" id="{DCE6BE59-B4CF-8347-95FA-54C9B0C9B2F7}"/>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50" name="Slide Number Placeholder 5">
            <a:extLst>
              <a:ext uri="{FF2B5EF4-FFF2-40B4-BE49-F238E27FC236}">
                <a16:creationId xmlns:a16="http://schemas.microsoft.com/office/drawing/2014/main" id="{1999F3FF-C29F-7541-A6FB-231B48CCE39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89454692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7" name="Straight Connector 26">
            <a:extLst>
              <a:ext uri="{FF2B5EF4-FFF2-40B4-BE49-F238E27FC236}">
                <a16:creationId xmlns:a16="http://schemas.microsoft.com/office/drawing/2014/main" id="{7BDC181C-6A7D-1846-9500-0F90F3110C7D}"/>
              </a:ext>
            </a:extLst>
          </p:cNvPr>
          <p:cNvCxnSpPr>
            <a:cxnSpLocks/>
          </p:cNvCxnSpPr>
          <p:nvPr/>
        </p:nvCxnSpPr>
        <p:spPr>
          <a:xfrm>
            <a:off x="360833" y="0"/>
            <a:ext cx="0" cy="1576316"/>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CB5B0F24-6B72-5D47-AC11-6A3690A6F2B3}"/>
              </a:ext>
            </a:extLst>
          </p:cNvPr>
          <p:cNvSpPr/>
          <p:nvPr/>
        </p:nvSpPr>
        <p:spPr>
          <a:xfrm>
            <a:off x="609682" y="306053"/>
            <a:ext cx="9394991" cy="553998"/>
          </a:xfrm>
          <a:prstGeom prst="rect">
            <a:avLst/>
          </a:prstGeom>
        </p:spPr>
        <p:txBody>
          <a:bodyPr wrap="square" lIns="0" tIns="0" rIns="0" bIns="0">
            <a:spAutoFit/>
          </a:bodyPr>
          <a:lstStyle/>
          <a:p>
            <a:pPr lvl="0">
              <a:spcBef>
                <a:spcPts val="300"/>
              </a:spcBef>
              <a:defRPr/>
            </a:pPr>
            <a:r>
              <a:rPr lang="en-US" sz="3600" b="1" spc="-100">
                <a:solidFill>
                  <a:schemeClr val="bg2"/>
                </a:solidFill>
              </a:rPr>
              <a:t>QUALITY TALENT DEVELOPMENT</a:t>
            </a:r>
          </a:p>
        </p:txBody>
      </p:sp>
      <p:sp>
        <p:nvSpPr>
          <p:cNvPr id="33" name="Rectangle 32">
            <a:extLst>
              <a:ext uri="{FF2B5EF4-FFF2-40B4-BE49-F238E27FC236}">
                <a16:creationId xmlns:a16="http://schemas.microsoft.com/office/drawing/2014/main" id="{9534B241-77AC-5C40-B8FD-2A1C20FF6D3D}"/>
              </a:ext>
            </a:extLst>
          </p:cNvPr>
          <p:cNvSpPr/>
          <p:nvPr/>
        </p:nvSpPr>
        <p:spPr>
          <a:xfrm>
            <a:off x="608367" y="914590"/>
            <a:ext cx="5280943" cy="738664"/>
          </a:xfrm>
          <a:prstGeom prst="rect">
            <a:avLst/>
          </a:prstGeom>
        </p:spPr>
        <p:txBody>
          <a:bodyPr wrap="square" lIns="0" tIns="0" rIns="0" bIns="0">
            <a:spAutoFit/>
          </a:bodyPr>
          <a:lstStyle/>
          <a:p>
            <a:r>
              <a:rPr lang="en-US" sz="2400" b="1" i="1">
                <a:solidFill>
                  <a:schemeClr val="accent2"/>
                </a:solidFill>
              </a:rPr>
              <a:t>‘Quality Recruitment, Development &amp; People Leadership’</a:t>
            </a:r>
          </a:p>
        </p:txBody>
      </p:sp>
      <p:sp>
        <p:nvSpPr>
          <p:cNvPr id="28" name="TextBox 27">
            <a:extLst>
              <a:ext uri="{FF2B5EF4-FFF2-40B4-BE49-F238E27FC236}">
                <a16:creationId xmlns:a16="http://schemas.microsoft.com/office/drawing/2014/main" id="{DA7B716B-5F70-6441-AFF5-9BF1D5C564C5}"/>
              </a:ext>
            </a:extLst>
          </p:cNvPr>
          <p:cNvSpPr txBox="1"/>
          <p:nvPr/>
        </p:nvSpPr>
        <p:spPr>
          <a:xfrm>
            <a:off x="276889" y="2075612"/>
            <a:ext cx="5612421" cy="135338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600" b="1" i="1">
                <a:solidFill>
                  <a:schemeClr val="accent1"/>
                </a:solidFill>
              </a:rPr>
              <a:t>Quality by Design </a:t>
            </a:r>
            <a:r>
              <a:rPr lang="en-US" sz="2600" i="1">
                <a:solidFill>
                  <a:schemeClr val="accent1"/>
                </a:solidFill>
              </a:rPr>
              <a:t>enables</a:t>
            </a:r>
            <a:br>
              <a:rPr lang="en-US" sz="2600" i="1">
                <a:solidFill>
                  <a:schemeClr val="accent1"/>
                </a:solidFill>
              </a:rPr>
            </a:br>
            <a:r>
              <a:rPr lang="en-US" sz="2600" i="1">
                <a:solidFill>
                  <a:schemeClr val="accent1"/>
                </a:solidFill>
              </a:rPr>
              <a:t>a 360-degree people development culture at Genie.</a:t>
            </a:r>
          </a:p>
        </p:txBody>
      </p:sp>
      <p:sp>
        <p:nvSpPr>
          <p:cNvPr id="31" name="Content Placeholder 3">
            <a:extLst>
              <a:ext uri="{FF2B5EF4-FFF2-40B4-BE49-F238E27FC236}">
                <a16:creationId xmlns:a16="http://schemas.microsoft.com/office/drawing/2014/main" id="{02A00226-4668-6C41-AF39-FC80D771B032}"/>
              </a:ext>
            </a:extLst>
          </p:cNvPr>
          <p:cNvSpPr txBox="1">
            <a:spLocks/>
          </p:cNvSpPr>
          <p:nvPr/>
        </p:nvSpPr>
        <p:spPr>
          <a:xfrm>
            <a:off x="276889" y="3634289"/>
            <a:ext cx="5642486" cy="2347818"/>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Talent Development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Develop skills to </a:t>
            </a:r>
            <a:r>
              <a:rPr lang="en-US" sz="1600" b="1">
                <a:solidFill>
                  <a:schemeClr val="tx1">
                    <a:lumMod val="65000"/>
                    <a:lumOff val="35000"/>
                  </a:schemeClr>
                </a:solidFill>
              </a:rPr>
              <a:t>listen, learn and teach</a:t>
            </a:r>
            <a:r>
              <a:rPr lang="en-US" sz="1600">
                <a:solidFill>
                  <a:schemeClr val="tx1">
                    <a:lumMod val="65000"/>
                    <a:lumOff val="35000"/>
                  </a:schemeClr>
                </a:solidFill>
              </a:rPr>
              <a:t> at all levels of the organization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b="1">
                <a:solidFill>
                  <a:schemeClr val="tx1">
                    <a:lumMod val="65000"/>
                    <a:lumOff val="35000"/>
                  </a:schemeClr>
                </a:solidFill>
              </a:rPr>
              <a:t>Manage talent</a:t>
            </a:r>
            <a:r>
              <a:rPr lang="en-US" sz="1600">
                <a:solidFill>
                  <a:schemeClr val="tx1">
                    <a:lumMod val="65000"/>
                    <a:lumOff val="35000"/>
                  </a:schemeClr>
                </a:solidFill>
              </a:rPr>
              <a:t>, providing development opportunities that allow TMs to reach their career goals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Ensure KPIs encourage </a:t>
            </a:r>
            <a:r>
              <a:rPr lang="en-US" sz="1600" b="1">
                <a:solidFill>
                  <a:schemeClr val="tx1">
                    <a:lumMod val="65000"/>
                    <a:lumOff val="35000"/>
                  </a:schemeClr>
                </a:solidFill>
              </a:rPr>
              <a:t>lean, flexible and fast development </a:t>
            </a: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24647DCD-D1F5-F74E-A3FA-FBBA2A89F3FA}"/>
              </a:ext>
            </a:extLst>
          </p:cNvPr>
          <p:cNvGrpSpPr/>
          <p:nvPr/>
        </p:nvGrpSpPr>
        <p:grpSpPr>
          <a:xfrm>
            <a:off x="6515111" y="458453"/>
            <a:ext cx="5400000" cy="5400000"/>
            <a:chOff x="6515111" y="458453"/>
            <a:chExt cx="5400000" cy="5400000"/>
          </a:xfrm>
        </p:grpSpPr>
        <p:grpSp>
          <p:nvGrpSpPr>
            <p:cNvPr id="30" name="Group 29">
              <a:extLst>
                <a:ext uri="{FF2B5EF4-FFF2-40B4-BE49-F238E27FC236}">
                  <a16:creationId xmlns:a16="http://schemas.microsoft.com/office/drawing/2014/main" id="{4CCCA04A-D098-4B45-92A3-7FED8C3B3F6D}"/>
                </a:ext>
              </a:extLst>
            </p:cNvPr>
            <p:cNvGrpSpPr/>
            <p:nvPr/>
          </p:nvGrpSpPr>
          <p:grpSpPr>
            <a:xfrm>
              <a:off x="6515111" y="458453"/>
              <a:ext cx="5400000" cy="5400000"/>
              <a:chOff x="2488831" y="448219"/>
              <a:chExt cx="6065659" cy="6065659"/>
            </a:xfrm>
          </p:grpSpPr>
          <p:pic>
            <p:nvPicPr>
              <p:cNvPr id="39" name="Picture 38">
                <a:extLst>
                  <a:ext uri="{FF2B5EF4-FFF2-40B4-BE49-F238E27FC236}">
                    <a16:creationId xmlns:a16="http://schemas.microsoft.com/office/drawing/2014/main" id="{0F0301B1-8954-48E0-BD83-46F4C5F39F6E}"/>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41" name="Group 40">
                <a:extLst>
                  <a:ext uri="{FF2B5EF4-FFF2-40B4-BE49-F238E27FC236}">
                    <a16:creationId xmlns:a16="http://schemas.microsoft.com/office/drawing/2014/main" id="{FE3CCBFD-741A-488F-B390-5E91BE5BDC54}"/>
                  </a:ext>
                </a:extLst>
              </p:cNvPr>
              <p:cNvGrpSpPr/>
              <p:nvPr/>
            </p:nvGrpSpPr>
            <p:grpSpPr>
              <a:xfrm>
                <a:off x="3973720" y="5346391"/>
                <a:ext cx="1057601" cy="650333"/>
                <a:chOff x="3973720" y="5346391"/>
                <a:chExt cx="1057601" cy="650333"/>
              </a:xfrm>
            </p:grpSpPr>
            <p:sp>
              <p:nvSpPr>
                <p:cNvPr id="65" name="Rectangle 64">
                  <a:extLst>
                    <a:ext uri="{FF2B5EF4-FFF2-40B4-BE49-F238E27FC236}">
                      <a16:creationId xmlns:a16="http://schemas.microsoft.com/office/drawing/2014/main" id="{A89B855C-8F48-4A5A-9780-EC075D431CF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66" name="Picture 65">
                  <a:extLst>
                    <a:ext uri="{FF2B5EF4-FFF2-40B4-BE49-F238E27FC236}">
                      <a16:creationId xmlns:a16="http://schemas.microsoft.com/office/drawing/2014/main" id="{F6744563-FCAD-4870-ABE9-A0DC9A64D7E7}"/>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43" name="Group 42">
                <a:extLst>
                  <a:ext uri="{FF2B5EF4-FFF2-40B4-BE49-F238E27FC236}">
                    <a16:creationId xmlns:a16="http://schemas.microsoft.com/office/drawing/2014/main" id="{6681329F-29C4-4421-87B0-3BC605782F43}"/>
                  </a:ext>
                </a:extLst>
              </p:cNvPr>
              <p:cNvGrpSpPr/>
              <p:nvPr/>
            </p:nvGrpSpPr>
            <p:grpSpPr>
              <a:xfrm>
                <a:off x="3578058" y="726270"/>
                <a:ext cx="4152662" cy="1974912"/>
                <a:chOff x="3578058" y="726270"/>
                <a:chExt cx="4152662" cy="1974912"/>
              </a:xfrm>
            </p:grpSpPr>
            <p:pic>
              <p:nvPicPr>
                <p:cNvPr id="48" name="Picture 47">
                  <a:extLst>
                    <a:ext uri="{FF2B5EF4-FFF2-40B4-BE49-F238E27FC236}">
                      <a16:creationId xmlns:a16="http://schemas.microsoft.com/office/drawing/2014/main" id="{E797CA9F-D910-4A44-96B3-1F43034ADFA9}"/>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62" name="Rectangle 61">
                  <a:extLst>
                    <a:ext uri="{FF2B5EF4-FFF2-40B4-BE49-F238E27FC236}">
                      <a16:creationId xmlns:a16="http://schemas.microsoft.com/office/drawing/2014/main" id="{ED8F62F8-17EE-4BB4-8BD0-66DFC245A6DD}"/>
                    </a:ext>
                  </a:extLst>
                </p:cNvPr>
                <p:cNvSpPr/>
                <p:nvPr/>
              </p:nvSpPr>
              <p:spPr>
                <a:xfrm>
                  <a:off x="4572161" y="726270"/>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Talent Development Programs</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3" name="Rectangle 62">
                  <a:extLst>
                    <a:ext uri="{FF2B5EF4-FFF2-40B4-BE49-F238E27FC236}">
                      <a16:creationId xmlns:a16="http://schemas.microsoft.com/office/drawing/2014/main" id="{2E1552CA-4AD5-4293-880E-F8363321A6D1}"/>
                    </a:ext>
                  </a:extLst>
                </p:cNvPr>
                <p:cNvSpPr/>
                <p:nvPr/>
              </p:nvSpPr>
              <p:spPr>
                <a:xfrm>
                  <a:off x="6305980" y="1368542"/>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Diversity &amp; Inclusion</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4" name="Rectangle 63">
                  <a:extLst>
                    <a:ext uri="{FF2B5EF4-FFF2-40B4-BE49-F238E27FC236}">
                      <a16:creationId xmlns:a16="http://schemas.microsoft.com/office/drawing/2014/main" id="{C05E6C88-4FC6-4000-BEE2-61B6376D54B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44" name="Group 43">
                <a:extLst>
                  <a:ext uri="{FF2B5EF4-FFF2-40B4-BE49-F238E27FC236}">
                    <a16:creationId xmlns:a16="http://schemas.microsoft.com/office/drawing/2014/main" id="{B53ADFD7-A35E-4AD3-8898-90DD347DC51D}"/>
                  </a:ext>
                </a:extLst>
              </p:cNvPr>
              <p:cNvGrpSpPr/>
              <p:nvPr/>
            </p:nvGrpSpPr>
            <p:grpSpPr>
              <a:xfrm>
                <a:off x="6894162" y="2323051"/>
                <a:ext cx="1519832" cy="2377016"/>
                <a:chOff x="6894162" y="2323051"/>
                <a:chExt cx="1519832" cy="2377016"/>
              </a:xfrm>
            </p:grpSpPr>
            <p:pic>
              <p:nvPicPr>
                <p:cNvPr id="45" name="Picture 44">
                  <a:extLst>
                    <a:ext uri="{FF2B5EF4-FFF2-40B4-BE49-F238E27FC236}">
                      <a16:creationId xmlns:a16="http://schemas.microsoft.com/office/drawing/2014/main" id="{A3CF8E68-551D-4F4A-A2EF-44F8FE255DB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46" name="Rectangle 45">
                  <a:extLst>
                    <a:ext uri="{FF2B5EF4-FFF2-40B4-BE49-F238E27FC236}">
                      <a16:creationId xmlns:a16="http://schemas.microsoft.com/office/drawing/2014/main" id="{9E7AA7BC-6A3E-4E32-B87D-DC4954F31450}"/>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Career Path Planning</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0C00602-4647-4201-B500-CCE6D7E909C6}"/>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67" name="Rectangle 66">
              <a:extLst>
                <a:ext uri="{FF2B5EF4-FFF2-40B4-BE49-F238E27FC236}">
                  <a16:creationId xmlns:a16="http://schemas.microsoft.com/office/drawing/2014/main" id="{488CB801-E89E-4954-BE2E-072D283B4570}"/>
                </a:ext>
              </a:extLst>
            </p:cNvPr>
            <p:cNvSpPr/>
            <p:nvPr/>
          </p:nvSpPr>
          <p:spPr>
            <a:xfrm>
              <a:off x="9848952" y="450075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Developmental Roles</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8" name="Rectangle 67">
              <a:extLst>
                <a:ext uri="{FF2B5EF4-FFF2-40B4-BE49-F238E27FC236}">
                  <a16:creationId xmlns:a16="http://schemas.microsoft.com/office/drawing/2014/main" id="{D1A90AF2-DA1B-4BF2-BECC-2ED8DC0A9F89}"/>
                </a:ext>
              </a:extLst>
            </p:cNvPr>
            <p:cNvSpPr/>
            <p:nvPr/>
          </p:nvSpPr>
          <p:spPr>
            <a:xfrm>
              <a:off x="6844887" y="279201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Become More Competitive</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9" name="Rectangle 68">
              <a:extLst>
                <a:ext uri="{FF2B5EF4-FFF2-40B4-BE49-F238E27FC236}">
                  <a16:creationId xmlns:a16="http://schemas.microsoft.com/office/drawing/2014/main" id="{94ABA605-AE1C-42C3-A626-66D85553EAD9}"/>
                </a:ext>
              </a:extLst>
            </p:cNvPr>
            <p:cNvSpPr/>
            <p:nvPr/>
          </p:nvSpPr>
          <p:spPr>
            <a:xfrm>
              <a:off x="7268128" y="4136764"/>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Leadership Capabilities</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35" name="Graphic 34">
              <a:extLst>
                <a:ext uri="{FF2B5EF4-FFF2-40B4-BE49-F238E27FC236}">
                  <a16:creationId xmlns:a16="http://schemas.microsoft.com/office/drawing/2014/main" id="{306C60CF-9738-664F-A10B-8C95652FEC4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6" name="Slide Number Placeholder 5">
            <a:extLst>
              <a:ext uri="{FF2B5EF4-FFF2-40B4-BE49-F238E27FC236}">
                <a16:creationId xmlns:a16="http://schemas.microsoft.com/office/drawing/2014/main" id="{56932430-C423-F448-B240-F4B18F2D6B4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0461864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cxnSp>
        <p:nvCxnSpPr>
          <p:cNvPr id="27" name="Straight Connector 26">
            <a:extLst>
              <a:ext uri="{FF2B5EF4-FFF2-40B4-BE49-F238E27FC236}">
                <a16:creationId xmlns:a16="http://schemas.microsoft.com/office/drawing/2014/main" id="{7BDC181C-6A7D-1846-9500-0F90F3110C7D}"/>
              </a:ext>
            </a:extLst>
          </p:cNvPr>
          <p:cNvCxnSpPr>
            <a:cxnSpLocks/>
          </p:cNvCxnSpPr>
          <p:nvPr/>
        </p:nvCxnSpPr>
        <p:spPr>
          <a:xfrm>
            <a:off x="360833" y="0"/>
            <a:ext cx="0" cy="1576316"/>
          </a:xfrm>
          <a:prstGeom prst="line">
            <a:avLst/>
          </a:prstGeom>
          <a:ln w="152400"/>
        </p:spPr>
        <p:style>
          <a:lnRef idx="1">
            <a:schemeClr val="accent1"/>
          </a:lnRef>
          <a:fillRef idx="0">
            <a:schemeClr val="accent1"/>
          </a:fillRef>
          <a:effectRef idx="0">
            <a:schemeClr val="accent1"/>
          </a:effectRef>
          <a:fontRef idx="minor">
            <a:schemeClr val="tx1"/>
          </a:fontRef>
        </p:style>
      </p:cxnSp>
      <p:sp>
        <p:nvSpPr>
          <p:cNvPr id="32" name="Rectangle 31">
            <a:extLst>
              <a:ext uri="{FF2B5EF4-FFF2-40B4-BE49-F238E27FC236}">
                <a16:creationId xmlns:a16="http://schemas.microsoft.com/office/drawing/2014/main" id="{CB5B0F24-6B72-5D47-AC11-6A3690A6F2B3}"/>
              </a:ext>
            </a:extLst>
          </p:cNvPr>
          <p:cNvSpPr/>
          <p:nvPr/>
        </p:nvSpPr>
        <p:spPr>
          <a:xfrm>
            <a:off x="609682" y="306053"/>
            <a:ext cx="9394991" cy="553998"/>
          </a:xfrm>
          <a:prstGeom prst="rect">
            <a:avLst/>
          </a:prstGeom>
        </p:spPr>
        <p:txBody>
          <a:bodyPr wrap="square" lIns="0" tIns="0" rIns="0" bIns="0">
            <a:spAutoFit/>
          </a:bodyPr>
          <a:lstStyle/>
          <a:p>
            <a:pPr lvl="0">
              <a:spcBef>
                <a:spcPts val="300"/>
              </a:spcBef>
              <a:defRPr/>
            </a:pPr>
            <a:r>
              <a:rPr lang="en-US" sz="3600" b="1" spc="-100">
                <a:solidFill>
                  <a:schemeClr val="bg2"/>
                </a:solidFill>
              </a:rPr>
              <a:t>COMMUNICATING QUALITY</a:t>
            </a:r>
          </a:p>
        </p:txBody>
      </p:sp>
      <p:sp>
        <p:nvSpPr>
          <p:cNvPr id="33" name="Rectangle 32">
            <a:extLst>
              <a:ext uri="{FF2B5EF4-FFF2-40B4-BE49-F238E27FC236}">
                <a16:creationId xmlns:a16="http://schemas.microsoft.com/office/drawing/2014/main" id="{9534B241-77AC-5C40-B8FD-2A1C20FF6D3D}"/>
              </a:ext>
            </a:extLst>
          </p:cNvPr>
          <p:cNvSpPr/>
          <p:nvPr/>
        </p:nvSpPr>
        <p:spPr>
          <a:xfrm>
            <a:off x="608367" y="914590"/>
            <a:ext cx="5280943" cy="738664"/>
          </a:xfrm>
          <a:prstGeom prst="rect">
            <a:avLst/>
          </a:prstGeom>
        </p:spPr>
        <p:txBody>
          <a:bodyPr wrap="square" lIns="0" tIns="0" rIns="0" bIns="0">
            <a:spAutoFit/>
          </a:bodyPr>
          <a:lstStyle/>
          <a:p>
            <a:r>
              <a:rPr lang="en-US" sz="2400" b="1" i="1">
                <a:solidFill>
                  <a:schemeClr val="accent2"/>
                </a:solidFill>
              </a:rPr>
              <a:t>‘Driving customer value by communicating &amp; owning quality’</a:t>
            </a:r>
          </a:p>
        </p:txBody>
      </p:sp>
      <p:sp>
        <p:nvSpPr>
          <p:cNvPr id="28" name="TextBox 27">
            <a:extLst>
              <a:ext uri="{FF2B5EF4-FFF2-40B4-BE49-F238E27FC236}">
                <a16:creationId xmlns:a16="http://schemas.microsoft.com/office/drawing/2014/main" id="{DA7B716B-5F70-6441-AFF5-9BF1D5C564C5}"/>
              </a:ext>
            </a:extLst>
          </p:cNvPr>
          <p:cNvSpPr txBox="1"/>
          <p:nvPr/>
        </p:nvSpPr>
        <p:spPr>
          <a:xfrm>
            <a:off x="276889" y="2013466"/>
            <a:ext cx="6052889" cy="1353388"/>
          </a:xfrm>
          <a:prstGeom prst="roundRect">
            <a:avLst>
              <a:gd name="adj" fmla="val 8376"/>
            </a:avLst>
          </a:prstGeom>
          <a:noFill/>
          <a:ln w="12700">
            <a:solidFill>
              <a:schemeClr val="bg1">
                <a:lumMod val="85000"/>
              </a:schemeClr>
            </a:solidFill>
          </a:ln>
        </p:spPr>
        <p:txBody>
          <a:bodyPr wrap="square" lIns="144000" tIns="0" rIns="72000" bIns="0" rtlCol="0" anchor="ctr" anchorCtr="0">
            <a:noAutofit/>
          </a:bodyPr>
          <a:lstStyle/>
          <a:p>
            <a:r>
              <a:rPr lang="en-US" sz="2200" b="1" i="1">
                <a:solidFill>
                  <a:schemeClr val="accent1"/>
                </a:solidFill>
              </a:rPr>
              <a:t>Quality by Design</a:t>
            </a:r>
            <a:r>
              <a:rPr lang="en-US" sz="2200" i="1">
                <a:solidFill>
                  <a:schemeClr val="accent1"/>
                </a:solidFill>
              </a:rPr>
              <a:t> means consistent quality leadership in communications supported with real product value, purposeful education and marketing collateral to help partners execute.</a:t>
            </a:r>
          </a:p>
        </p:txBody>
      </p:sp>
      <p:sp>
        <p:nvSpPr>
          <p:cNvPr id="31" name="Content Placeholder 3">
            <a:extLst>
              <a:ext uri="{FF2B5EF4-FFF2-40B4-BE49-F238E27FC236}">
                <a16:creationId xmlns:a16="http://schemas.microsoft.com/office/drawing/2014/main" id="{02A00226-4668-6C41-AF39-FC80D771B032}"/>
              </a:ext>
            </a:extLst>
          </p:cNvPr>
          <p:cNvSpPr txBox="1">
            <a:spLocks/>
          </p:cNvSpPr>
          <p:nvPr/>
        </p:nvSpPr>
        <p:spPr>
          <a:xfrm>
            <a:off x="276888" y="3634289"/>
            <a:ext cx="5920869" cy="2347818"/>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Clr>
                <a:schemeClr val="bg2"/>
              </a:buClr>
            </a:pPr>
            <a:r>
              <a:rPr lang="en-US" sz="2400" b="1">
                <a:solidFill>
                  <a:schemeClr val="bg2"/>
                </a:solidFill>
              </a:rPr>
              <a:t>Our Marcom Quality Priorities</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Building master brand health through consistent quality claims and leadership.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Creating customer demand for new products and accessories by positioning quality as bottom-line value proposition.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Supporting internal and external sales partners with targeted collateral and compelling ‘proof-points’ for superior quality.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endParaRPr lang="en-US" sz="1600">
              <a:solidFill>
                <a:schemeClr val="tx1">
                  <a:lumMod val="65000"/>
                  <a:lumOff val="35000"/>
                </a:schemeClr>
              </a:solidFill>
            </a:endParaRPr>
          </a:p>
        </p:txBody>
      </p:sp>
      <p:grpSp>
        <p:nvGrpSpPr>
          <p:cNvPr id="2" name="Group 1">
            <a:extLst>
              <a:ext uri="{FF2B5EF4-FFF2-40B4-BE49-F238E27FC236}">
                <a16:creationId xmlns:a16="http://schemas.microsoft.com/office/drawing/2014/main" id="{6EA07B46-E32A-2945-BFE6-2D0C448DFC1D}"/>
              </a:ext>
            </a:extLst>
          </p:cNvPr>
          <p:cNvGrpSpPr/>
          <p:nvPr/>
        </p:nvGrpSpPr>
        <p:grpSpPr>
          <a:xfrm>
            <a:off x="6515111" y="458453"/>
            <a:ext cx="5400000" cy="5400000"/>
            <a:chOff x="6515111" y="458453"/>
            <a:chExt cx="5400000" cy="5400000"/>
          </a:xfrm>
        </p:grpSpPr>
        <p:grpSp>
          <p:nvGrpSpPr>
            <p:cNvPr id="30" name="Group 29">
              <a:extLst>
                <a:ext uri="{FF2B5EF4-FFF2-40B4-BE49-F238E27FC236}">
                  <a16:creationId xmlns:a16="http://schemas.microsoft.com/office/drawing/2014/main" id="{4CCCA04A-D098-4B45-92A3-7FED8C3B3F6D}"/>
                </a:ext>
              </a:extLst>
            </p:cNvPr>
            <p:cNvGrpSpPr/>
            <p:nvPr/>
          </p:nvGrpSpPr>
          <p:grpSpPr>
            <a:xfrm>
              <a:off x="6515111" y="458453"/>
              <a:ext cx="5400000" cy="5400000"/>
              <a:chOff x="2488831" y="448219"/>
              <a:chExt cx="6065659" cy="6065659"/>
            </a:xfrm>
          </p:grpSpPr>
          <p:pic>
            <p:nvPicPr>
              <p:cNvPr id="39" name="Picture 38">
                <a:extLst>
                  <a:ext uri="{FF2B5EF4-FFF2-40B4-BE49-F238E27FC236}">
                    <a16:creationId xmlns:a16="http://schemas.microsoft.com/office/drawing/2014/main" id="{0F0301B1-8954-48E0-BD83-46F4C5F39F6E}"/>
                  </a:ext>
                </a:extLst>
              </p:cNvPr>
              <p:cNvPicPr>
                <a:picLocks noChangeAspect="1"/>
              </p:cNvPicPr>
              <p:nvPr/>
            </p:nvPicPr>
            <p:blipFill>
              <a:blip r:embed="rId9"/>
              <a:stretch>
                <a:fillRect/>
              </a:stretch>
            </p:blipFill>
            <p:spPr>
              <a:xfrm rot="3217091">
                <a:off x="2488831" y="448219"/>
                <a:ext cx="6065659" cy="6065659"/>
              </a:xfrm>
              <a:prstGeom prst="rect">
                <a:avLst/>
              </a:prstGeom>
            </p:spPr>
          </p:pic>
          <p:grpSp>
            <p:nvGrpSpPr>
              <p:cNvPr id="41" name="Group 40">
                <a:extLst>
                  <a:ext uri="{FF2B5EF4-FFF2-40B4-BE49-F238E27FC236}">
                    <a16:creationId xmlns:a16="http://schemas.microsoft.com/office/drawing/2014/main" id="{FE3CCBFD-741A-488F-B390-5E91BE5BDC54}"/>
                  </a:ext>
                </a:extLst>
              </p:cNvPr>
              <p:cNvGrpSpPr/>
              <p:nvPr/>
            </p:nvGrpSpPr>
            <p:grpSpPr>
              <a:xfrm>
                <a:off x="3973720" y="5346391"/>
                <a:ext cx="1057601" cy="650333"/>
                <a:chOff x="3973720" y="5346391"/>
                <a:chExt cx="1057601" cy="650333"/>
              </a:xfrm>
            </p:grpSpPr>
            <p:sp>
              <p:nvSpPr>
                <p:cNvPr id="65" name="Rectangle 64">
                  <a:extLst>
                    <a:ext uri="{FF2B5EF4-FFF2-40B4-BE49-F238E27FC236}">
                      <a16:creationId xmlns:a16="http://schemas.microsoft.com/office/drawing/2014/main" id="{A89B855C-8F48-4A5A-9780-EC075D431CF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66" name="Picture 65">
                  <a:extLst>
                    <a:ext uri="{FF2B5EF4-FFF2-40B4-BE49-F238E27FC236}">
                      <a16:creationId xmlns:a16="http://schemas.microsoft.com/office/drawing/2014/main" id="{F6744563-FCAD-4870-ABE9-A0DC9A64D7E7}"/>
                    </a:ext>
                  </a:extLst>
                </p:cNvPr>
                <p:cNvPicPr>
                  <a:picLocks noChangeAspect="1"/>
                </p:cNvPicPr>
                <p:nvPr/>
              </p:nvPicPr>
              <p:blipFill>
                <a:blip r:embed="rId10"/>
                <a:stretch>
                  <a:fillRect/>
                </a:stretch>
              </p:blipFill>
              <p:spPr>
                <a:xfrm rot="5400000">
                  <a:off x="4624804" y="5653824"/>
                  <a:ext cx="317500" cy="368300"/>
                </a:xfrm>
                <a:prstGeom prst="rect">
                  <a:avLst/>
                </a:prstGeom>
              </p:spPr>
            </p:pic>
          </p:grpSp>
          <p:grpSp>
            <p:nvGrpSpPr>
              <p:cNvPr id="43" name="Group 42">
                <a:extLst>
                  <a:ext uri="{FF2B5EF4-FFF2-40B4-BE49-F238E27FC236}">
                    <a16:creationId xmlns:a16="http://schemas.microsoft.com/office/drawing/2014/main" id="{6681329F-29C4-4421-87B0-3BC605782F43}"/>
                  </a:ext>
                </a:extLst>
              </p:cNvPr>
              <p:cNvGrpSpPr/>
              <p:nvPr/>
            </p:nvGrpSpPr>
            <p:grpSpPr>
              <a:xfrm>
                <a:off x="3578058" y="773673"/>
                <a:ext cx="4247474" cy="1801093"/>
                <a:chOff x="3578058" y="773673"/>
                <a:chExt cx="4247474" cy="1801093"/>
              </a:xfrm>
            </p:grpSpPr>
            <p:pic>
              <p:nvPicPr>
                <p:cNvPr id="48" name="Picture 47">
                  <a:extLst>
                    <a:ext uri="{FF2B5EF4-FFF2-40B4-BE49-F238E27FC236}">
                      <a16:creationId xmlns:a16="http://schemas.microsoft.com/office/drawing/2014/main" id="{E797CA9F-D910-4A44-96B3-1F43034ADFA9}"/>
                    </a:ext>
                  </a:extLst>
                </p:cNvPr>
                <p:cNvPicPr>
                  <a:picLocks noChangeAspect="1"/>
                </p:cNvPicPr>
                <p:nvPr/>
              </p:nvPicPr>
              <p:blipFill>
                <a:blip r:embed="rId10"/>
                <a:stretch>
                  <a:fillRect/>
                </a:stretch>
              </p:blipFill>
              <p:spPr>
                <a:xfrm rot="16200000">
                  <a:off x="3653090" y="1368357"/>
                  <a:ext cx="317500" cy="368300"/>
                </a:xfrm>
                <a:prstGeom prst="rect">
                  <a:avLst/>
                </a:prstGeom>
              </p:spPr>
            </p:pic>
            <p:sp>
              <p:nvSpPr>
                <p:cNvPr id="62" name="Rectangle 61">
                  <a:extLst>
                    <a:ext uri="{FF2B5EF4-FFF2-40B4-BE49-F238E27FC236}">
                      <a16:creationId xmlns:a16="http://schemas.microsoft.com/office/drawing/2014/main" id="{ED8F62F8-17EE-4BB4-8BD0-66DFC245A6DD}"/>
                    </a:ext>
                  </a:extLst>
                </p:cNvPr>
                <p:cNvSpPr/>
                <p:nvPr/>
              </p:nvSpPr>
              <p:spPr>
                <a:xfrm>
                  <a:off x="4572161" y="773673"/>
                  <a:ext cx="1424740" cy="667486"/>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Master Brand Quality Messaging </a:t>
                  </a: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3" name="Rectangle 62">
                  <a:extLst>
                    <a:ext uri="{FF2B5EF4-FFF2-40B4-BE49-F238E27FC236}">
                      <a16:creationId xmlns:a16="http://schemas.microsoft.com/office/drawing/2014/main" id="{2E1552CA-4AD5-4293-880E-F8363321A6D1}"/>
                    </a:ext>
                  </a:extLst>
                </p:cNvPr>
                <p:cNvSpPr/>
                <p:nvPr/>
              </p:nvSpPr>
              <p:spPr>
                <a:xfrm>
                  <a:off x="6400792" y="1242126"/>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Demand Creating Quality Campaigns</a:t>
                  </a:r>
                  <a:endParaRPr lang="en-US" sz="1000" b="1" kern="0">
                    <a:solidFill>
                      <a:prstClr val="white"/>
                    </a:solidFill>
                    <a:latin typeface="Arial Narrow" panose="020B0604020202020204" pitchFamily="34" charset="0"/>
                    <a:cs typeface="Arial Narrow" panose="020B0604020202020204" pitchFamily="34" charset="0"/>
                  </a:endParaRP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64" name="Rectangle 63">
                  <a:extLst>
                    <a:ext uri="{FF2B5EF4-FFF2-40B4-BE49-F238E27FC236}">
                      <a16:creationId xmlns:a16="http://schemas.microsoft.com/office/drawing/2014/main" id="{C05E6C88-4FC6-4000-BEE2-61B6376D54B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44" name="Group 43">
                <a:extLst>
                  <a:ext uri="{FF2B5EF4-FFF2-40B4-BE49-F238E27FC236}">
                    <a16:creationId xmlns:a16="http://schemas.microsoft.com/office/drawing/2014/main" id="{B53ADFD7-A35E-4AD3-8898-90DD347DC51D}"/>
                  </a:ext>
                </a:extLst>
              </p:cNvPr>
              <p:cNvGrpSpPr/>
              <p:nvPr/>
            </p:nvGrpSpPr>
            <p:grpSpPr>
              <a:xfrm>
                <a:off x="6894162" y="2323051"/>
                <a:ext cx="1519832" cy="2377016"/>
                <a:chOff x="6894162" y="2323051"/>
                <a:chExt cx="1519832" cy="2377016"/>
              </a:xfrm>
            </p:grpSpPr>
            <p:pic>
              <p:nvPicPr>
                <p:cNvPr id="45" name="Picture 44">
                  <a:extLst>
                    <a:ext uri="{FF2B5EF4-FFF2-40B4-BE49-F238E27FC236}">
                      <a16:creationId xmlns:a16="http://schemas.microsoft.com/office/drawing/2014/main" id="{A3CF8E68-551D-4F4A-A2EF-44F8FE255DB3}"/>
                    </a:ext>
                  </a:extLst>
                </p:cNvPr>
                <p:cNvPicPr>
                  <a:picLocks noChangeAspect="1"/>
                </p:cNvPicPr>
                <p:nvPr/>
              </p:nvPicPr>
              <p:blipFill>
                <a:blip r:embed="rId10"/>
                <a:stretch>
                  <a:fillRect/>
                </a:stretch>
              </p:blipFill>
              <p:spPr>
                <a:xfrm>
                  <a:off x="7875390" y="2323051"/>
                  <a:ext cx="317500" cy="368300"/>
                </a:xfrm>
                <a:prstGeom prst="rect">
                  <a:avLst/>
                </a:prstGeom>
              </p:spPr>
            </p:pic>
            <p:sp>
              <p:nvSpPr>
                <p:cNvPr id="46" name="Rectangle 45">
                  <a:extLst>
                    <a:ext uri="{FF2B5EF4-FFF2-40B4-BE49-F238E27FC236}">
                      <a16:creationId xmlns:a16="http://schemas.microsoft.com/office/drawing/2014/main" id="{9E7AA7BC-6A3E-4E32-B87D-DC4954F31450}"/>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Substantiated Quality Leadership</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47" name="Rectangle 46">
                  <a:extLst>
                    <a:ext uri="{FF2B5EF4-FFF2-40B4-BE49-F238E27FC236}">
                      <a16:creationId xmlns:a16="http://schemas.microsoft.com/office/drawing/2014/main" id="{E0C00602-4647-4201-B500-CCE6D7E909C6}"/>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sp>
          <p:nvSpPr>
            <p:cNvPr id="67" name="Rectangle 66">
              <a:extLst>
                <a:ext uri="{FF2B5EF4-FFF2-40B4-BE49-F238E27FC236}">
                  <a16:creationId xmlns:a16="http://schemas.microsoft.com/office/drawing/2014/main" id="{488CB801-E89E-4954-BE2E-072D283B4570}"/>
                </a:ext>
              </a:extLst>
            </p:cNvPr>
            <p:cNvSpPr/>
            <p:nvPr/>
          </p:nvSpPr>
          <p:spPr>
            <a:xfrm>
              <a:off x="9848952" y="4500756"/>
              <a:ext cx="1233382"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Quality Value Prop Creation </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8" name="Rectangle 67">
              <a:extLst>
                <a:ext uri="{FF2B5EF4-FFF2-40B4-BE49-F238E27FC236}">
                  <a16:creationId xmlns:a16="http://schemas.microsoft.com/office/drawing/2014/main" id="{D1A90AF2-DA1B-4BF2-BECC-2ED8DC0A9F89}"/>
                </a:ext>
              </a:extLst>
            </p:cNvPr>
            <p:cNvSpPr/>
            <p:nvPr/>
          </p:nvSpPr>
          <p:spPr>
            <a:xfrm>
              <a:off x="6746411" y="2566930"/>
              <a:ext cx="1233382" cy="1085240"/>
            </a:xfrm>
            <a:prstGeom prst="rect">
              <a:avLst/>
            </a:prstGeom>
            <a:noFill/>
            <a:ln w="6350" cap="flat" cmpd="sng" algn="ctr">
              <a:noFill/>
              <a:prstDash val="solid"/>
            </a:ln>
            <a:effectLst/>
          </p:spPr>
          <p:txBody>
            <a:bodyPr lIns="0" tIns="0" rIns="0" bIns="0" rtlCol="0" anchor="t"/>
            <a:lstStyle/>
            <a:p>
              <a:pPr marL="7938" lvl="0">
                <a:lnSpc>
                  <a:spcPts val="1720"/>
                </a:lnSpc>
                <a:spcAft>
                  <a:spcPts val="600"/>
                </a:spcAft>
                <a:defRPr/>
              </a:pPr>
              <a:r>
                <a:rPr lang="en-US" sz="1600" b="1" kern="0">
                  <a:solidFill>
                    <a:prstClr val="white"/>
                  </a:solidFill>
                  <a:latin typeface="Arial Narrow" panose="020B0604020202020204" pitchFamily="34" charset="0"/>
                  <a:cs typeface="Arial Narrow" panose="020B0604020202020204" pitchFamily="34" charset="0"/>
                </a:rPr>
                <a:t>In-Depth Quality Education for Sales Teams &amp; Partners</a:t>
              </a:r>
              <a:endParaRPr lang="en-US" sz="1000" b="1" kern="0">
                <a:solidFill>
                  <a:prstClr val="white"/>
                </a:solidFill>
                <a:latin typeface="Arial Narrow" panose="020B0604020202020204" pitchFamily="34" charset="0"/>
                <a:cs typeface="Arial Narrow" panose="020B0604020202020204" pitchFamily="34" charset="0"/>
              </a:endParaRPr>
            </a:p>
          </p:txBody>
        </p:sp>
        <p:sp>
          <p:nvSpPr>
            <p:cNvPr id="69" name="Rectangle 68">
              <a:extLst>
                <a:ext uri="{FF2B5EF4-FFF2-40B4-BE49-F238E27FC236}">
                  <a16:creationId xmlns:a16="http://schemas.microsoft.com/office/drawing/2014/main" id="{94ABA605-AE1C-42C3-A626-66D85553EAD9}"/>
                </a:ext>
              </a:extLst>
            </p:cNvPr>
            <p:cNvSpPr/>
            <p:nvPr/>
          </p:nvSpPr>
          <p:spPr>
            <a:xfrm>
              <a:off x="7137451" y="4080495"/>
              <a:ext cx="1584496" cy="10852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Comprehensive marketing collateral and support</a:t>
              </a:r>
              <a:endParaRPr lang="en-US" sz="1000" b="1" kern="0">
                <a:solidFill>
                  <a:prstClr val="white"/>
                </a:solidFill>
                <a:latin typeface="Arial Narrow" panose="020B0604020202020204" pitchFamily="34" charset="0"/>
                <a:cs typeface="Arial Narrow" panose="020B0604020202020204" pitchFamily="34" charset="0"/>
              </a:endParaRPr>
            </a:p>
          </p:txBody>
        </p:sp>
        <p:pic>
          <p:nvPicPr>
            <p:cNvPr id="35" name="Graphic 34">
              <a:extLst>
                <a:ext uri="{FF2B5EF4-FFF2-40B4-BE49-F238E27FC236}">
                  <a16:creationId xmlns:a16="http://schemas.microsoft.com/office/drawing/2014/main" id="{E91C1618-5748-5845-9A93-A2D30C83FF0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8240238" y="2718914"/>
              <a:ext cx="2000824" cy="860820"/>
            </a:xfrm>
            <a:prstGeom prst="rect">
              <a:avLst/>
            </a:prstGeom>
          </p:spPr>
        </p:pic>
      </p:grpSp>
      <p:sp>
        <p:nvSpPr>
          <p:cNvPr id="36" name="Slide Number Placeholder 5">
            <a:extLst>
              <a:ext uri="{FF2B5EF4-FFF2-40B4-BE49-F238E27FC236}">
                <a16:creationId xmlns:a16="http://schemas.microsoft.com/office/drawing/2014/main" id="{5A628EB0-EA7C-4F4E-8F19-03174794D6F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0811908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descr="Text&#10;&#10;Description automatically generated">
            <a:extLst>
              <a:ext uri="{FF2B5EF4-FFF2-40B4-BE49-F238E27FC236}">
                <a16:creationId xmlns:a16="http://schemas.microsoft.com/office/drawing/2014/main" id="{73A93014-2492-9046-BDE0-776DB513492B}"/>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grpSp>
        <p:nvGrpSpPr>
          <p:cNvPr id="4" name="Group 3">
            <a:extLst>
              <a:ext uri="{FF2B5EF4-FFF2-40B4-BE49-F238E27FC236}">
                <a16:creationId xmlns:a16="http://schemas.microsoft.com/office/drawing/2014/main" id="{98160E87-DF4F-2B41-AAAB-4E32DA2C8E5D}"/>
              </a:ext>
            </a:extLst>
          </p:cNvPr>
          <p:cNvGrpSpPr/>
          <p:nvPr/>
        </p:nvGrpSpPr>
        <p:grpSpPr>
          <a:xfrm>
            <a:off x="3172054" y="95508"/>
            <a:ext cx="5903366" cy="5903366"/>
            <a:chOff x="3172054" y="95508"/>
            <a:chExt cx="5903366" cy="5903366"/>
          </a:xfrm>
        </p:grpSpPr>
        <p:sp>
          <p:nvSpPr>
            <p:cNvPr id="2" name="Oval 1">
              <a:extLst>
                <a:ext uri="{FF2B5EF4-FFF2-40B4-BE49-F238E27FC236}">
                  <a16:creationId xmlns:a16="http://schemas.microsoft.com/office/drawing/2014/main" id="{34783113-37B8-4E41-92EE-55C4F1339F80}"/>
                </a:ext>
              </a:extLst>
            </p:cNvPr>
            <p:cNvSpPr/>
            <p:nvPr/>
          </p:nvSpPr>
          <p:spPr>
            <a:xfrm>
              <a:off x="3172054" y="95508"/>
              <a:ext cx="5903366" cy="590336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E252D234-A85A-4B41-BDBD-CD5662B5911F}"/>
                </a:ext>
              </a:extLst>
            </p:cNvPr>
            <p:cNvGrpSpPr/>
            <p:nvPr/>
          </p:nvGrpSpPr>
          <p:grpSpPr>
            <a:xfrm>
              <a:off x="3313999" y="254017"/>
              <a:ext cx="5602848" cy="5602848"/>
              <a:chOff x="2488831" y="448219"/>
              <a:chExt cx="6065659" cy="6065659"/>
            </a:xfrm>
          </p:grpSpPr>
          <p:pic>
            <p:nvPicPr>
              <p:cNvPr id="15" name="Picture 14">
                <a:extLst>
                  <a:ext uri="{FF2B5EF4-FFF2-40B4-BE49-F238E27FC236}">
                    <a16:creationId xmlns:a16="http://schemas.microsoft.com/office/drawing/2014/main" id="{35F65EBD-E389-44F8-8C54-218985D9BF14}"/>
                  </a:ext>
                </a:extLst>
              </p:cNvPr>
              <p:cNvPicPr>
                <a:picLocks noChangeAspect="1"/>
              </p:cNvPicPr>
              <p:nvPr/>
            </p:nvPicPr>
            <p:blipFill>
              <a:blip r:embed="rId8"/>
              <a:stretch>
                <a:fillRect/>
              </a:stretch>
            </p:blipFill>
            <p:spPr>
              <a:xfrm rot="3217091">
                <a:off x="2488831" y="448219"/>
                <a:ext cx="6065659" cy="6065659"/>
              </a:xfrm>
              <a:prstGeom prst="rect">
                <a:avLst/>
              </a:prstGeom>
            </p:spPr>
          </p:pic>
          <p:grpSp>
            <p:nvGrpSpPr>
              <p:cNvPr id="16" name="Group 15">
                <a:extLst>
                  <a:ext uri="{FF2B5EF4-FFF2-40B4-BE49-F238E27FC236}">
                    <a16:creationId xmlns:a16="http://schemas.microsoft.com/office/drawing/2014/main" id="{2F3D576D-E172-45EB-AAEC-6EC1F4661C2A}"/>
                  </a:ext>
                </a:extLst>
              </p:cNvPr>
              <p:cNvGrpSpPr/>
              <p:nvPr/>
            </p:nvGrpSpPr>
            <p:grpSpPr>
              <a:xfrm>
                <a:off x="2749832" y="2799913"/>
                <a:ext cx="2281489" cy="3196811"/>
                <a:chOff x="2749832" y="2799913"/>
                <a:chExt cx="2281489" cy="3196811"/>
              </a:xfrm>
            </p:grpSpPr>
            <p:sp>
              <p:nvSpPr>
                <p:cNvPr id="30" name="Rectangle 29">
                  <a:extLst>
                    <a:ext uri="{FF2B5EF4-FFF2-40B4-BE49-F238E27FC236}">
                      <a16:creationId xmlns:a16="http://schemas.microsoft.com/office/drawing/2014/main" id="{00DF82E2-BF30-4AEF-AC13-A3923B8D059C}"/>
                    </a:ext>
                  </a:extLst>
                </p:cNvPr>
                <p:cNvSpPr/>
                <p:nvPr/>
              </p:nvSpPr>
              <p:spPr>
                <a:xfrm>
                  <a:off x="3973720" y="5346391"/>
                  <a:ext cx="1057601"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GROW</a:t>
                  </a:r>
                </a:p>
              </p:txBody>
            </p:sp>
            <p:pic>
              <p:nvPicPr>
                <p:cNvPr id="32" name="Picture 31">
                  <a:extLst>
                    <a:ext uri="{FF2B5EF4-FFF2-40B4-BE49-F238E27FC236}">
                      <a16:creationId xmlns:a16="http://schemas.microsoft.com/office/drawing/2014/main" id="{B6E4824F-637C-431F-BBB2-9D1419E7F90D}"/>
                    </a:ext>
                  </a:extLst>
                </p:cNvPr>
                <p:cNvPicPr>
                  <a:picLocks noChangeAspect="1"/>
                </p:cNvPicPr>
                <p:nvPr/>
              </p:nvPicPr>
              <p:blipFill>
                <a:blip r:embed="rId9"/>
                <a:stretch>
                  <a:fillRect/>
                </a:stretch>
              </p:blipFill>
              <p:spPr>
                <a:xfrm rot="5400000">
                  <a:off x="4624804" y="5653824"/>
                  <a:ext cx="317500" cy="368300"/>
                </a:xfrm>
                <a:prstGeom prst="rect">
                  <a:avLst/>
                </a:prstGeom>
              </p:spPr>
            </p:pic>
            <p:sp>
              <p:nvSpPr>
                <p:cNvPr id="33" name="Rectangle 32">
                  <a:extLst>
                    <a:ext uri="{FF2B5EF4-FFF2-40B4-BE49-F238E27FC236}">
                      <a16:creationId xmlns:a16="http://schemas.microsoft.com/office/drawing/2014/main" id="{7A0973F6-BBE9-4417-91B0-045606E7C396}"/>
                    </a:ext>
                  </a:extLst>
                </p:cNvPr>
                <p:cNvSpPr/>
                <p:nvPr/>
              </p:nvSpPr>
              <p:spPr>
                <a:xfrm>
                  <a:off x="3157201" y="4083000"/>
                  <a:ext cx="1307593"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lang="en-US" sz="1600" b="1" kern="0">
                      <a:solidFill>
                        <a:prstClr val="white"/>
                      </a:solidFill>
                      <a:latin typeface="Arial Narrow" panose="020B0604020202020204" pitchFamily="34" charset="0"/>
                      <a:cs typeface="Arial Narrow" panose="020B0604020202020204" pitchFamily="34" charset="0"/>
                    </a:rPr>
                    <a:t>Emerging Markets</a:t>
                  </a:r>
                  <a:endPar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Grow China &amp; India</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Telehandlers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Retail Channel</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34" name="Rectangle 33">
                  <a:extLst>
                    <a:ext uri="{FF2B5EF4-FFF2-40B4-BE49-F238E27FC236}">
                      <a16:creationId xmlns:a16="http://schemas.microsoft.com/office/drawing/2014/main" id="{CE4B535B-FF68-42A8-9C9E-8DFFF562D480}"/>
                    </a:ext>
                  </a:extLst>
                </p:cNvPr>
                <p:cNvSpPr/>
                <p:nvPr/>
              </p:nvSpPr>
              <p:spPr>
                <a:xfrm>
                  <a:off x="2749832" y="2799913"/>
                  <a:ext cx="1307592" cy="1332639"/>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Life Cycle Solutions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Grow Parts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Telematics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Reconditioning</a:t>
                  </a:r>
                </a:p>
                <a:p>
                  <a:pPr marL="7938" marR="0" lvl="0" indent="0" algn="l" defTabSz="914400" rtl="0" eaLnBrk="1" fontAlgn="auto" latinLnBrk="0" hangingPunct="1">
                    <a:lnSpc>
                      <a:spcPct val="100000"/>
                    </a:lnSpc>
                    <a:spcBef>
                      <a:spcPts val="0"/>
                    </a:spcBef>
                    <a:spcAft>
                      <a:spcPts val="600"/>
                    </a:spcAft>
                    <a:buClrTx/>
                    <a:buSzTx/>
                    <a:buFontTx/>
                    <a:buNone/>
                    <a:tabLst/>
                    <a:defRPr/>
                  </a:pPr>
                  <a:r>
                    <a:rPr kumimoji="0" lang="en-US" sz="10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 </a:t>
                  </a:r>
                  <a:endParaRPr kumimoji="0" lang="en-US" sz="1000"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grpSp>
          <p:grpSp>
            <p:nvGrpSpPr>
              <p:cNvPr id="18" name="Group 17">
                <a:extLst>
                  <a:ext uri="{FF2B5EF4-FFF2-40B4-BE49-F238E27FC236}">
                    <a16:creationId xmlns:a16="http://schemas.microsoft.com/office/drawing/2014/main" id="{F4176DE4-36E3-4C65-8B11-999318EAECA1}"/>
                  </a:ext>
                </a:extLst>
              </p:cNvPr>
              <p:cNvGrpSpPr/>
              <p:nvPr/>
            </p:nvGrpSpPr>
            <p:grpSpPr>
              <a:xfrm>
                <a:off x="3578058" y="763867"/>
                <a:ext cx="3962299" cy="1559183"/>
                <a:chOff x="3578058" y="763867"/>
                <a:chExt cx="3962299" cy="1559183"/>
              </a:xfrm>
            </p:grpSpPr>
            <p:pic>
              <p:nvPicPr>
                <p:cNvPr id="24" name="Picture 23">
                  <a:extLst>
                    <a:ext uri="{FF2B5EF4-FFF2-40B4-BE49-F238E27FC236}">
                      <a16:creationId xmlns:a16="http://schemas.microsoft.com/office/drawing/2014/main" id="{EE1C75BB-A508-4AF4-A77D-EA31F6C1D792}"/>
                    </a:ext>
                  </a:extLst>
                </p:cNvPr>
                <p:cNvPicPr>
                  <a:picLocks noChangeAspect="1"/>
                </p:cNvPicPr>
                <p:nvPr/>
              </p:nvPicPr>
              <p:blipFill>
                <a:blip r:embed="rId9"/>
                <a:stretch>
                  <a:fillRect/>
                </a:stretch>
              </p:blipFill>
              <p:spPr>
                <a:xfrm rot="16200000">
                  <a:off x="3653090" y="1368357"/>
                  <a:ext cx="317500" cy="368300"/>
                </a:xfrm>
                <a:prstGeom prst="rect">
                  <a:avLst/>
                </a:prstGeom>
              </p:spPr>
            </p:pic>
            <p:sp>
              <p:nvSpPr>
                <p:cNvPr id="25" name="Rectangle 24">
                  <a:extLst>
                    <a:ext uri="{FF2B5EF4-FFF2-40B4-BE49-F238E27FC236}">
                      <a16:creationId xmlns:a16="http://schemas.microsoft.com/office/drawing/2014/main" id="{03799BC4-1F7D-48FB-BA26-B18EACF5D722}"/>
                    </a:ext>
                  </a:extLst>
                </p:cNvPr>
                <p:cNvSpPr/>
                <p:nvPr/>
              </p:nvSpPr>
              <p:spPr>
                <a:xfrm>
                  <a:off x="4927336" y="763867"/>
                  <a:ext cx="1307592" cy="1164283"/>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Processes</a:t>
                  </a:r>
                  <a:b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b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&amp; Systems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Reporting</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QMS &amp; SIOP</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Flexibility</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7" name="Rectangle 26">
                  <a:extLst>
                    <a:ext uri="{FF2B5EF4-FFF2-40B4-BE49-F238E27FC236}">
                      <a16:creationId xmlns:a16="http://schemas.microsoft.com/office/drawing/2014/main" id="{A7D8C60A-73C4-4757-9D41-9C5498E30DE1}"/>
                    </a:ext>
                  </a:extLst>
                </p:cNvPr>
                <p:cNvSpPr/>
                <p:nvPr/>
              </p:nvSpPr>
              <p:spPr>
                <a:xfrm>
                  <a:off x="6115617" y="990410"/>
                  <a:ext cx="1424740" cy="1332640"/>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Culture &amp; Accountability</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Talent Development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Continuous Improvement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ROI</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9" name="Rectangle 28">
                  <a:extLst>
                    <a:ext uri="{FF2B5EF4-FFF2-40B4-BE49-F238E27FC236}">
                      <a16:creationId xmlns:a16="http://schemas.microsoft.com/office/drawing/2014/main" id="{3F9A1A5F-ECA3-4320-BDD6-ED8BB0F0525C}"/>
                    </a:ext>
                  </a:extLst>
                </p:cNvPr>
                <p:cNvSpPr/>
                <p:nvPr/>
              </p:nvSpPr>
              <p:spPr>
                <a:xfrm>
                  <a:off x="3578058" y="1755028"/>
                  <a:ext cx="1307592" cy="256480"/>
                </a:xfrm>
                <a:prstGeom prst="rect">
                  <a:avLst/>
                </a:prstGeom>
                <a:noFill/>
                <a:ln w="6350" cap="flat" cmpd="sng" algn="ctr">
                  <a:noFill/>
                  <a:prstDash val="solid"/>
                </a:ln>
                <a:effectLst/>
              </p:spPr>
              <p:txBody>
                <a:bodyPr wrap="square" lIns="0" tIns="0" rIns="0" bIns="0" rtlCol="0" anchor="ctr">
                  <a:spAutoFit/>
                </a:bodyPr>
                <a:lstStyle/>
                <a:p>
                  <a:pPr marL="0" marR="0" lvl="0" indent="-91440" algn="l" defTabSz="914400" rtl="0" eaLnBrk="1" fontAlgn="auto" latinLnBrk="0" hangingPunct="1">
                    <a:lnSpc>
                      <a:spcPts val="2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EXECUTE</a:t>
                  </a:r>
                </a:p>
              </p:txBody>
            </p:sp>
          </p:grpSp>
          <p:grpSp>
            <p:nvGrpSpPr>
              <p:cNvPr id="19" name="Group 18">
                <a:extLst>
                  <a:ext uri="{FF2B5EF4-FFF2-40B4-BE49-F238E27FC236}">
                    <a16:creationId xmlns:a16="http://schemas.microsoft.com/office/drawing/2014/main" id="{E55AFA02-FFDA-42F7-95F0-8C2C002F33AC}"/>
                  </a:ext>
                </a:extLst>
              </p:cNvPr>
              <p:cNvGrpSpPr/>
              <p:nvPr/>
            </p:nvGrpSpPr>
            <p:grpSpPr>
              <a:xfrm>
                <a:off x="6079729" y="2323051"/>
                <a:ext cx="2334265" cy="3657247"/>
                <a:chOff x="6079729" y="2323051"/>
                <a:chExt cx="2334265" cy="3657247"/>
              </a:xfrm>
            </p:grpSpPr>
            <p:pic>
              <p:nvPicPr>
                <p:cNvPr id="20" name="Picture 19">
                  <a:extLst>
                    <a:ext uri="{FF2B5EF4-FFF2-40B4-BE49-F238E27FC236}">
                      <a16:creationId xmlns:a16="http://schemas.microsoft.com/office/drawing/2014/main" id="{58D5C4A0-228E-4A21-A30B-B2DC66F4CCB3}"/>
                    </a:ext>
                  </a:extLst>
                </p:cNvPr>
                <p:cNvPicPr>
                  <a:picLocks noChangeAspect="1"/>
                </p:cNvPicPr>
                <p:nvPr/>
              </p:nvPicPr>
              <p:blipFill>
                <a:blip r:embed="rId9"/>
                <a:stretch>
                  <a:fillRect/>
                </a:stretch>
              </p:blipFill>
              <p:spPr>
                <a:xfrm>
                  <a:off x="7875390" y="2323051"/>
                  <a:ext cx="317500" cy="368300"/>
                </a:xfrm>
                <a:prstGeom prst="rect">
                  <a:avLst/>
                </a:prstGeom>
              </p:spPr>
            </p:pic>
            <p:sp>
              <p:nvSpPr>
                <p:cNvPr id="21" name="Rectangle 20">
                  <a:extLst>
                    <a:ext uri="{FF2B5EF4-FFF2-40B4-BE49-F238E27FC236}">
                      <a16:creationId xmlns:a16="http://schemas.microsoft.com/office/drawing/2014/main" id="{FCFD7D67-F5F4-4FA2-8674-1CC296D1B27D}"/>
                    </a:ext>
                  </a:extLst>
                </p:cNvPr>
                <p:cNvSpPr/>
                <p:nvPr/>
              </p:nvSpPr>
              <p:spPr>
                <a:xfrm>
                  <a:off x="7028573" y="3481049"/>
                  <a:ext cx="1385421" cy="1219018"/>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Right Products </a:t>
                  </a:r>
                  <a:b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b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&amp; Services</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Brand Value</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TCO Focused</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Telematics</a:t>
                  </a:r>
                </a:p>
              </p:txBody>
            </p:sp>
            <p:sp>
              <p:nvSpPr>
                <p:cNvPr id="22" name="Rectangle 21">
                  <a:extLst>
                    <a:ext uri="{FF2B5EF4-FFF2-40B4-BE49-F238E27FC236}">
                      <a16:creationId xmlns:a16="http://schemas.microsoft.com/office/drawing/2014/main" id="{BACF1183-5336-43FD-9D31-F1A9EF426C50}"/>
                    </a:ext>
                  </a:extLst>
                </p:cNvPr>
                <p:cNvSpPr/>
                <p:nvPr/>
              </p:nvSpPr>
              <p:spPr>
                <a:xfrm>
                  <a:off x="6079729" y="4821257"/>
                  <a:ext cx="1350476" cy="1159041"/>
                </a:xfrm>
                <a:prstGeom prst="rect">
                  <a:avLst/>
                </a:prstGeom>
                <a:noFill/>
                <a:ln w="6350" cap="flat" cmpd="sng" algn="ctr">
                  <a:noFill/>
                  <a:prstDash val="solid"/>
                </a:ln>
                <a:effectLst/>
              </p:spPr>
              <p:txBody>
                <a:bodyPr lIns="0" tIns="0" rIns="0" bIns="0" rtlCol="0" anchor="t"/>
                <a:lstStyle/>
                <a:p>
                  <a:pPr marL="7938" marR="0" lvl="0" indent="0" algn="l" defTabSz="914400" rtl="0" eaLnBrk="1" fontAlgn="auto" latinLnBrk="0" hangingPunct="1">
                    <a:lnSpc>
                      <a:spcPts val="1720"/>
                    </a:lnSpc>
                    <a:spcBef>
                      <a:spcPts val="0"/>
                    </a:spcBef>
                    <a:spcAft>
                      <a:spcPts val="600"/>
                    </a:spcAft>
                    <a:buClrTx/>
                    <a:buSzTx/>
                    <a:buFontTx/>
                    <a:buNone/>
                    <a:tabLst/>
                    <a:defRPr/>
                  </a:pPr>
                  <a:r>
                    <a:rPr kumimoji="0" lang="en-US" sz="16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rPr>
                    <a:t>Cost Competitive</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Productivity</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Cost-out</a:t>
                  </a:r>
                </a:p>
                <a:p>
                  <a:pPr marL="179388" lvl="0" indent="-171450">
                    <a:buFont typeface="Arial" panose="020B0604020202020204" pitchFamily="34" charset="0"/>
                    <a:buChar char="•"/>
                    <a:defRPr/>
                  </a:pPr>
                  <a:r>
                    <a:rPr lang="en-US" sz="1000" b="1" kern="0">
                      <a:solidFill>
                        <a:prstClr val="white"/>
                      </a:solidFill>
                      <a:latin typeface="Arial Narrow" panose="020B0604020202020204" pitchFamily="34" charset="0"/>
                      <a:cs typeface="Arial Narrow" panose="020B0604020202020204" pitchFamily="34" charset="0"/>
                    </a:rPr>
                    <a:t>Footprint</a:t>
                  </a:r>
                </a:p>
                <a:p>
                  <a:pPr marL="7938" marR="0" lvl="0" indent="0" algn="l" defTabSz="914400" rtl="0" eaLnBrk="1" fontAlgn="auto" latinLnBrk="0" hangingPunct="1">
                    <a:lnSpc>
                      <a:spcPct val="100000"/>
                    </a:lnSpc>
                    <a:spcBef>
                      <a:spcPts val="0"/>
                    </a:spcBef>
                    <a:spcAft>
                      <a:spcPts val="600"/>
                    </a:spcAft>
                    <a:buClrTx/>
                    <a:buSzTx/>
                    <a:buFontTx/>
                    <a:buNone/>
                    <a:tabLst/>
                    <a:defRPr/>
                  </a:pPr>
                  <a:endParaRPr kumimoji="0" lang="en-US" sz="900" b="1"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a:p>
                  <a:pPr marL="293688"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b="0" i="0" u="none" strike="noStrike" kern="0" cap="none" spc="0" normalizeH="0" baseline="0" noProof="0">
                    <a:ln>
                      <a:noFill/>
                    </a:ln>
                    <a:solidFill>
                      <a:prstClr val="white"/>
                    </a:solidFill>
                    <a:effectLst/>
                    <a:uLnTx/>
                    <a:uFillTx/>
                    <a:latin typeface="Arial Narrow" panose="020B0604020202020204" pitchFamily="34" charset="0"/>
                    <a:ea typeface="+mn-ea"/>
                    <a:cs typeface="Arial Narrow" panose="020B0604020202020204" pitchFamily="34" charset="0"/>
                  </a:endParaRPr>
                </a:p>
              </p:txBody>
            </p:sp>
            <p:sp>
              <p:nvSpPr>
                <p:cNvPr id="23" name="Rectangle 22">
                  <a:extLst>
                    <a:ext uri="{FF2B5EF4-FFF2-40B4-BE49-F238E27FC236}">
                      <a16:creationId xmlns:a16="http://schemas.microsoft.com/office/drawing/2014/main" id="{D48199CD-E299-4F37-AC4F-8046710ADBA5}"/>
                    </a:ext>
                  </a:extLst>
                </p:cNvPr>
                <p:cNvSpPr/>
                <p:nvPr/>
              </p:nvSpPr>
              <p:spPr>
                <a:xfrm>
                  <a:off x="6894162" y="2799913"/>
                  <a:ext cx="1424740" cy="276999"/>
                </a:xfrm>
                <a:prstGeom prst="rect">
                  <a:avLst/>
                </a:prstGeom>
                <a:noFill/>
                <a:ln w="6350" cap="flat" cmpd="sng" algn="ctr">
                  <a:noFill/>
                  <a:prstDash val="solid"/>
                </a:ln>
                <a:effectLst/>
              </p:spPr>
              <p:txBody>
                <a:bodyPr wrap="square" lIns="0" tIns="0" rIns="0" bIns="0" rtlCol="0" anchor="ctr">
                  <a:spAutoFit/>
                </a:bodyPr>
                <a:lstStyle/>
                <a:p>
                  <a:pPr marL="0" marR="0" lvl="0" indent="-91440" algn="r" defTabSz="914400" rtl="0" eaLnBrk="1" fontAlgn="auto" latinLnBrk="0" hangingPunct="1">
                    <a:lnSpc>
                      <a:spcPct val="100000"/>
                    </a:lnSpc>
                    <a:spcBef>
                      <a:spcPts val="0"/>
                    </a:spcBef>
                    <a:spcAft>
                      <a:spcPts val="300"/>
                    </a:spcAft>
                    <a:buClrTx/>
                    <a:buSzTx/>
                    <a:buFontTx/>
                    <a:buNone/>
                    <a:tabLst/>
                    <a:defRPr/>
                  </a:pPr>
                  <a:r>
                    <a:rPr kumimoji="0" lang="en-US" sz="1800" b="1"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rPr>
                    <a:t>INNOVATE</a:t>
                  </a:r>
                </a:p>
              </p:txBody>
            </p:sp>
          </p:grpSp>
        </p:grpSp>
        <p:pic>
          <p:nvPicPr>
            <p:cNvPr id="28" name="Graphic 27">
              <a:extLst>
                <a:ext uri="{FF2B5EF4-FFF2-40B4-BE49-F238E27FC236}">
                  <a16:creationId xmlns:a16="http://schemas.microsoft.com/office/drawing/2014/main" id="{3FA04E12-068F-8845-BD89-2473A113E83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145941" y="2611345"/>
              <a:ext cx="2000824" cy="860820"/>
            </a:xfrm>
            <a:prstGeom prst="rect">
              <a:avLst/>
            </a:prstGeom>
          </p:spPr>
        </p:pic>
      </p:grpSp>
      <p:sp>
        <p:nvSpPr>
          <p:cNvPr id="31" name="Slide Number Placeholder 5">
            <a:extLst>
              <a:ext uri="{FF2B5EF4-FFF2-40B4-BE49-F238E27FC236}">
                <a16:creationId xmlns:a16="http://schemas.microsoft.com/office/drawing/2014/main" id="{1585481F-1E4A-C842-947B-39AFFC27897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13661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Text&#10;&#10;Description automatically generated">
            <a:extLst>
              <a:ext uri="{FF2B5EF4-FFF2-40B4-BE49-F238E27FC236}">
                <a16:creationId xmlns:a16="http://schemas.microsoft.com/office/drawing/2014/main" id="{A437CE1F-C1AC-9445-A2BE-D1E891B66652}"/>
              </a:ext>
            </a:extLst>
          </p:cNvPr>
          <p:cNvPicPr>
            <a:picLocks noChangeAspect="1"/>
          </p:cNvPicPr>
          <p:nvPr/>
        </p:nvPicPr>
        <p:blipFill rotWithShape="1">
          <a:blip r:embed="rId5">
            <a:alphaModFix amt="65000"/>
          </a:blip>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6" name="Oval 15">
            <a:extLst>
              <a:ext uri="{FF2B5EF4-FFF2-40B4-BE49-F238E27FC236}">
                <a16:creationId xmlns:a16="http://schemas.microsoft.com/office/drawing/2014/main" id="{32D659BD-305D-40B0-A051-2B7072FE2896}"/>
              </a:ext>
            </a:extLst>
          </p:cNvPr>
          <p:cNvSpPr/>
          <p:nvPr/>
        </p:nvSpPr>
        <p:spPr>
          <a:xfrm>
            <a:off x="784861" y="596396"/>
            <a:ext cx="10728960" cy="4983918"/>
          </a:xfrm>
          <a:prstGeom prst="ellipse">
            <a:avLst/>
          </a:prstGeom>
          <a:solidFill>
            <a:schemeClr val="bg1"/>
          </a:solidFill>
          <a:ln w="38100">
            <a:solidFill>
              <a:srgbClr val="006FB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8" name="Oval 17">
            <a:extLst>
              <a:ext uri="{FF2B5EF4-FFF2-40B4-BE49-F238E27FC236}">
                <a16:creationId xmlns:a16="http://schemas.microsoft.com/office/drawing/2014/main" id="{2140C767-51B3-4F8B-8EDE-9F1BEE17CAFB}"/>
              </a:ext>
            </a:extLst>
          </p:cNvPr>
          <p:cNvSpPr/>
          <p:nvPr/>
        </p:nvSpPr>
        <p:spPr>
          <a:xfrm>
            <a:off x="784861" y="1199894"/>
            <a:ext cx="7307579" cy="3776921"/>
          </a:xfrm>
          <a:prstGeom prst="ellipse">
            <a:avLst/>
          </a:prstGeom>
          <a:solidFill>
            <a:srgbClr val="006FB1">
              <a:alpha val="50196"/>
            </a:srgbClr>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9" name="Oval 18">
            <a:extLst>
              <a:ext uri="{FF2B5EF4-FFF2-40B4-BE49-F238E27FC236}">
                <a16:creationId xmlns:a16="http://schemas.microsoft.com/office/drawing/2014/main" id="{68CFEACE-5171-457A-83DA-B7AEA5F1A21C}"/>
              </a:ext>
            </a:extLst>
          </p:cNvPr>
          <p:cNvSpPr/>
          <p:nvPr/>
        </p:nvSpPr>
        <p:spPr>
          <a:xfrm>
            <a:off x="784862" y="1752437"/>
            <a:ext cx="4952998" cy="2671838"/>
          </a:xfrm>
          <a:prstGeom prst="ellipse">
            <a:avLst/>
          </a:prstGeom>
          <a:solidFill>
            <a:schemeClr val="bg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6" name="Oval 5">
            <a:extLst>
              <a:ext uri="{FF2B5EF4-FFF2-40B4-BE49-F238E27FC236}">
                <a16:creationId xmlns:a16="http://schemas.microsoft.com/office/drawing/2014/main" id="{3CACA7BF-5776-46B8-A44F-714AB0F1798A}"/>
              </a:ext>
            </a:extLst>
          </p:cNvPr>
          <p:cNvSpPr/>
          <p:nvPr/>
        </p:nvSpPr>
        <p:spPr>
          <a:xfrm>
            <a:off x="784861" y="2230268"/>
            <a:ext cx="2819400" cy="1716174"/>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1" name="TextBox 20">
            <a:extLst>
              <a:ext uri="{FF2B5EF4-FFF2-40B4-BE49-F238E27FC236}">
                <a16:creationId xmlns:a16="http://schemas.microsoft.com/office/drawing/2014/main" id="{2E8DA8C4-E785-4916-8213-9E09333D9FAC}"/>
              </a:ext>
            </a:extLst>
          </p:cNvPr>
          <p:cNvSpPr txBox="1"/>
          <p:nvPr/>
        </p:nvSpPr>
        <p:spPr>
          <a:xfrm>
            <a:off x="5737861" y="2647965"/>
            <a:ext cx="2286000" cy="830997"/>
          </a:xfrm>
          <a:prstGeom prst="rect">
            <a:avLst/>
          </a:prstGeom>
          <a:noFill/>
        </p:spPr>
        <p:txBody>
          <a:bodyPr wrap="square" rtlCol="0">
            <a:spAutoFit/>
          </a:bodyPr>
          <a:lstStyle/>
          <a:p>
            <a:pPr algn="ctr"/>
            <a:r>
              <a:rPr lang="en-US" sz="2400" b="1">
                <a:solidFill>
                  <a:schemeClr val="bg1"/>
                </a:solidFill>
              </a:rPr>
              <a:t>Quality</a:t>
            </a:r>
          </a:p>
          <a:p>
            <a:pPr algn="ctr"/>
            <a:r>
              <a:rPr lang="en-US" sz="2400" b="1">
                <a:solidFill>
                  <a:schemeClr val="bg1"/>
                </a:solidFill>
              </a:rPr>
              <a:t>Planning</a:t>
            </a:r>
          </a:p>
        </p:txBody>
      </p:sp>
      <p:sp>
        <p:nvSpPr>
          <p:cNvPr id="22" name="TextBox 21">
            <a:extLst>
              <a:ext uri="{FF2B5EF4-FFF2-40B4-BE49-F238E27FC236}">
                <a16:creationId xmlns:a16="http://schemas.microsoft.com/office/drawing/2014/main" id="{93FD0845-585A-4597-AE90-AB8124ABEF77}"/>
              </a:ext>
            </a:extLst>
          </p:cNvPr>
          <p:cNvSpPr txBox="1"/>
          <p:nvPr/>
        </p:nvSpPr>
        <p:spPr>
          <a:xfrm>
            <a:off x="3604261" y="2647965"/>
            <a:ext cx="2065021" cy="830997"/>
          </a:xfrm>
          <a:prstGeom prst="rect">
            <a:avLst/>
          </a:prstGeom>
          <a:noFill/>
        </p:spPr>
        <p:txBody>
          <a:bodyPr wrap="square" rtlCol="0">
            <a:spAutoFit/>
          </a:bodyPr>
          <a:lstStyle/>
          <a:p>
            <a:pPr algn="ctr"/>
            <a:r>
              <a:rPr lang="en-US" sz="2400" b="1">
                <a:solidFill>
                  <a:schemeClr val="bg1"/>
                </a:solidFill>
              </a:rPr>
              <a:t>Quality</a:t>
            </a:r>
            <a:br>
              <a:rPr lang="en-US" sz="2400" b="1">
                <a:solidFill>
                  <a:schemeClr val="bg1"/>
                </a:solidFill>
              </a:rPr>
            </a:br>
            <a:r>
              <a:rPr lang="en-US" sz="2400" b="1">
                <a:solidFill>
                  <a:schemeClr val="bg1"/>
                </a:solidFill>
              </a:rPr>
              <a:t>Assurance</a:t>
            </a:r>
          </a:p>
        </p:txBody>
      </p:sp>
      <p:sp>
        <p:nvSpPr>
          <p:cNvPr id="23" name="TextBox 22">
            <a:extLst>
              <a:ext uri="{FF2B5EF4-FFF2-40B4-BE49-F238E27FC236}">
                <a16:creationId xmlns:a16="http://schemas.microsoft.com/office/drawing/2014/main" id="{D2C148BF-375E-4BE1-A65C-D7DEC83E2BF5}"/>
              </a:ext>
            </a:extLst>
          </p:cNvPr>
          <p:cNvSpPr txBox="1"/>
          <p:nvPr/>
        </p:nvSpPr>
        <p:spPr>
          <a:xfrm>
            <a:off x="784859" y="2647965"/>
            <a:ext cx="2743201" cy="830997"/>
          </a:xfrm>
          <a:prstGeom prst="rect">
            <a:avLst/>
          </a:prstGeom>
          <a:noFill/>
        </p:spPr>
        <p:txBody>
          <a:bodyPr wrap="square" rtlCol="0">
            <a:spAutoFit/>
          </a:bodyPr>
          <a:lstStyle/>
          <a:p>
            <a:pPr algn="ctr"/>
            <a:r>
              <a:rPr lang="en-US" sz="2400" b="1">
                <a:solidFill>
                  <a:schemeClr val="bg1"/>
                </a:solidFill>
              </a:rPr>
              <a:t>Quality</a:t>
            </a:r>
            <a:br>
              <a:rPr lang="en-US" sz="2400" b="1">
                <a:solidFill>
                  <a:schemeClr val="bg1"/>
                </a:solidFill>
              </a:rPr>
            </a:br>
            <a:r>
              <a:rPr lang="en-US" sz="2400" b="1">
                <a:solidFill>
                  <a:schemeClr val="bg1"/>
                </a:solidFill>
              </a:rPr>
              <a:t>Control</a:t>
            </a:r>
          </a:p>
        </p:txBody>
      </p:sp>
      <p:sp>
        <p:nvSpPr>
          <p:cNvPr id="14" name="Slide Number Placeholder 5">
            <a:extLst>
              <a:ext uri="{FF2B5EF4-FFF2-40B4-BE49-F238E27FC236}">
                <a16:creationId xmlns:a16="http://schemas.microsoft.com/office/drawing/2014/main" id="{866547A2-60AD-2C4F-8098-AB5D999ADF9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pic>
        <p:nvPicPr>
          <p:cNvPr id="15" name="Graphic 14">
            <a:extLst>
              <a:ext uri="{FF2B5EF4-FFF2-40B4-BE49-F238E27FC236}">
                <a16:creationId xmlns:a16="http://schemas.microsoft.com/office/drawing/2014/main" id="{6EC4539E-D7E1-594B-A1E4-96225A48D2D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476970" y="2382694"/>
            <a:ext cx="2548082" cy="1096268"/>
          </a:xfrm>
          <a:prstGeom prst="rect">
            <a:avLst/>
          </a:prstGeom>
        </p:spPr>
      </p:pic>
    </p:spTree>
    <p:extLst>
      <p:ext uri="{BB962C8B-B14F-4D97-AF65-F5344CB8AC3E}">
        <p14:creationId xmlns:p14="http://schemas.microsoft.com/office/powerpoint/2010/main" val="327442040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40" descr="A picture containing text, person, person, indoor&#10;&#10;Description automatically generated">
            <a:extLst>
              <a:ext uri="{FF2B5EF4-FFF2-40B4-BE49-F238E27FC236}">
                <a16:creationId xmlns:a16="http://schemas.microsoft.com/office/drawing/2014/main" id="{62D6B78A-06DC-614E-82C0-146773F85807}"/>
              </a:ext>
            </a:extLst>
          </p:cNvPr>
          <p:cNvPicPr>
            <a:picLocks noChangeAspect="1"/>
          </p:cNvPicPr>
          <p:nvPr/>
        </p:nvPicPr>
        <p:blipFill rotWithShape="1">
          <a:blip r:embed="rId5"/>
          <a:srcRect t="-2" b="11811"/>
          <a:stretch/>
        </p:blipFill>
        <p:spPr>
          <a:xfrm>
            <a:off x="0" y="0"/>
            <a:ext cx="12192000" cy="6048000"/>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47" imgH="348" progId="TCLayout.ActiveDocument.1">
                  <p:embed/>
                </p:oleObj>
              </mc:Choice>
              <mc:Fallback>
                <p:oleObj name="think-cell Slide" r:id="rId6"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4" name="Slide Number Placeholder 5">
            <a:extLst>
              <a:ext uri="{FF2B5EF4-FFF2-40B4-BE49-F238E27FC236}">
                <a16:creationId xmlns:a16="http://schemas.microsoft.com/office/drawing/2014/main" id="{BDE8BE6F-8473-4549-BFA0-5327CC52E43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31CAEA9C-4983-BB4D-9F41-64B6528DF0FC}"/>
              </a:ext>
            </a:extLst>
          </p:cNvPr>
          <p:cNvGrpSpPr/>
          <p:nvPr/>
        </p:nvGrpSpPr>
        <p:grpSpPr>
          <a:xfrm>
            <a:off x="3166161" y="196794"/>
            <a:ext cx="5859677" cy="5627938"/>
            <a:chOff x="3166161" y="248165"/>
            <a:chExt cx="5859677" cy="5627938"/>
          </a:xfrm>
        </p:grpSpPr>
        <p:grpSp>
          <p:nvGrpSpPr>
            <p:cNvPr id="44" name="Group 43">
              <a:extLst>
                <a:ext uri="{FF2B5EF4-FFF2-40B4-BE49-F238E27FC236}">
                  <a16:creationId xmlns:a16="http://schemas.microsoft.com/office/drawing/2014/main" id="{9040717F-F61A-4940-AD5A-074559AA9C30}"/>
                </a:ext>
              </a:extLst>
            </p:cNvPr>
            <p:cNvGrpSpPr/>
            <p:nvPr/>
          </p:nvGrpSpPr>
          <p:grpSpPr>
            <a:xfrm>
              <a:off x="3166161" y="248165"/>
              <a:ext cx="5859677" cy="5627938"/>
              <a:chOff x="3166161" y="248165"/>
              <a:chExt cx="5859677" cy="5627938"/>
            </a:xfrm>
          </p:grpSpPr>
          <p:grpSp>
            <p:nvGrpSpPr>
              <p:cNvPr id="43" name="Group 42">
                <a:extLst>
                  <a:ext uri="{FF2B5EF4-FFF2-40B4-BE49-F238E27FC236}">
                    <a16:creationId xmlns:a16="http://schemas.microsoft.com/office/drawing/2014/main" id="{9CB9A235-4F71-D742-9CB5-15C1FF59F0A1}"/>
                  </a:ext>
                </a:extLst>
              </p:cNvPr>
              <p:cNvGrpSpPr/>
              <p:nvPr/>
            </p:nvGrpSpPr>
            <p:grpSpPr>
              <a:xfrm>
                <a:off x="3166161" y="248165"/>
                <a:ext cx="5859677" cy="5627938"/>
                <a:chOff x="3166161" y="248165"/>
                <a:chExt cx="5859677" cy="5627938"/>
              </a:xfrm>
            </p:grpSpPr>
            <p:pic>
              <p:nvPicPr>
                <p:cNvPr id="42" name="Graphic 41">
                  <a:extLst>
                    <a:ext uri="{FF2B5EF4-FFF2-40B4-BE49-F238E27FC236}">
                      <a16:creationId xmlns:a16="http://schemas.microsoft.com/office/drawing/2014/main" id="{02C0396A-FC5B-3543-8A5E-C6D51155169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166161" y="248165"/>
                  <a:ext cx="5859677" cy="5627938"/>
                </a:xfrm>
                <a:prstGeom prst="rect">
                  <a:avLst/>
                </a:prstGeom>
              </p:spPr>
            </p:pic>
            <p:pic>
              <p:nvPicPr>
                <p:cNvPr id="10" name="Graphic 9">
                  <a:extLst>
                    <a:ext uri="{FF2B5EF4-FFF2-40B4-BE49-F238E27FC236}">
                      <a16:creationId xmlns:a16="http://schemas.microsoft.com/office/drawing/2014/main" id="{C22A1230-5350-2845-920F-ACCEE57268B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166161" y="248165"/>
                  <a:ext cx="5859677" cy="5627938"/>
                </a:xfrm>
                <a:prstGeom prst="rect">
                  <a:avLst/>
                </a:prstGeom>
              </p:spPr>
            </p:pic>
            <p:pic>
              <p:nvPicPr>
                <p:cNvPr id="32" name="Graphic 31">
                  <a:extLst>
                    <a:ext uri="{FF2B5EF4-FFF2-40B4-BE49-F238E27FC236}">
                      <a16:creationId xmlns:a16="http://schemas.microsoft.com/office/drawing/2014/main" id="{19EDB59A-0A89-674C-B723-50D06EB0648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009035" y="2084179"/>
                  <a:ext cx="2173929" cy="2184964"/>
                </a:xfrm>
                <a:prstGeom prst="rect">
                  <a:avLst/>
                </a:prstGeom>
              </p:spPr>
            </p:pic>
          </p:grpSp>
          <p:sp>
            <p:nvSpPr>
              <p:cNvPr id="16" name="Text Placeholder 3">
                <a:extLst>
                  <a:ext uri="{FF2B5EF4-FFF2-40B4-BE49-F238E27FC236}">
                    <a16:creationId xmlns:a16="http://schemas.microsoft.com/office/drawing/2014/main" id="{95D14F16-71BF-443E-802B-97F70999E264}"/>
                  </a:ext>
                </a:extLst>
              </p:cNvPr>
              <p:cNvSpPr txBox="1">
                <a:spLocks/>
              </p:cNvSpPr>
              <p:nvPr/>
            </p:nvSpPr>
            <p:spPr>
              <a:xfrm>
                <a:off x="3166161" y="3815099"/>
                <a:ext cx="2023678"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a:t>
                </a:r>
                <a:br>
                  <a:rPr lang="en-US">
                    <a:solidFill>
                      <a:schemeClr val="bg1"/>
                    </a:solidFill>
                  </a:rPr>
                </a:br>
                <a:r>
                  <a:rPr lang="en-US">
                    <a:solidFill>
                      <a:schemeClr val="bg1"/>
                    </a:solidFill>
                  </a:rPr>
                  <a:t>Assurance</a:t>
                </a:r>
              </a:p>
            </p:txBody>
          </p:sp>
          <p:sp>
            <p:nvSpPr>
              <p:cNvPr id="18" name="Text Placeholder 3">
                <a:extLst>
                  <a:ext uri="{FF2B5EF4-FFF2-40B4-BE49-F238E27FC236}">
                    <a16:creationId xmlns:a16="http://schemas.microsoft.com/office/drawing/2014/main" id="{FE288BAE-E37F-406C-9E35-78C2776A583B}"/>
                  </a:ext>
                </a:extLst>
              </p:cNvPr>
              <p:cNvSpPr txBox="1">
                <a:spLocks/>
              </p:cNvSpPr>
              <p:nvPr/>
            </p:nvSpPr>
            <p:spPr>
              <a:xfrm>
                <a:off x="4619243" y="810545"/>
                <a:ext cx="2953512"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a:t>
                </a:r>
                <a:br>
                  <a:rPr lang="en-US">
                    <a:solidFill>
                      <a:schemeClr val="bg1"/>
                    </a:solidFill>
                  </a:rPr>
                </a:br>
                <a:r>
                  <a:rPr lang="en-US">
                    <a:solidFill>
                      <a:schemeClr val="bg1"/>
                    </a:solidFill>
                  </a:rPr>
                  <a:t>Planning</a:t>
                </a:r>
              </a:p>
            </p:txBody>
          </p:sp>
          <p:sp>
            <p:nvSpPr>
              <p:cNvPr id="19" name="Text Placeholder 3">
                <a:extLst>
                  <a:ext uri="{FF2B5EF4-FFF2-40B4-BE49-F238E27FC236}">
                    <a16:creationId xmlns:a16="http://schemas.microsoft.com/office/drawing/2014/main" id="{BB7097E8-07C8-48BC-9472-9ECF3CB3A34F}"/>
                  </a:ext>
                </a:extLst>
              </p:cNvPr>
              <p:cNvSpPr txBox="1">
                <a:spLocks/>
              </p:cNvSpPr>
              <p:nvPr/>
            </p:nvSpPr>
            <p:spPr>
              <a:xfrm>
                <a:off x="7192017" y="3922304"/>
                <a:ext cx="1695674" cy="838349"/>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2480"/>
                  </a:lnSpc>
                </a:pPr>
                <a:r>
                  <a:rPr lang="en-US">
                    <a:solidFill>
                      <a:schemeClr val="bg1"/>
                    </a:solidFill>
                  </a:rPr>
                  <a:t>Quality </a:t>
                </a:r>
                <a:br>
                  <a:rPr lang="en-US">
                    <a:solidFill>
                      <a:schemeClr val="bg1"/>
                    </a:solidFill>
                  </a:rPr>
                </a:br>
                <a:r>
                  <a:rPr lang="en-US">
                    <a:solidFill>
                      <a:schemeClr val="bg1"/>
                    </a:solidFill>
                  </a:rPr>
                  <a:t>Control</a:t>
                </a:r>
              </a:p>
            </p:txBody>
          </p:sp>
        </p:grpSp>
        <p:pic>
          <p:nvPicPr>
            <p:cNvPr id="15" name="Graphic 14">
              <a:extLst>
                <a:ext uri="{FF2B5EF4-FFF2-40B4-BE49-F238E27FC236}">
                  <a16:creationId xmlns:a16="http://schemas.microsoft.com/office/drawing/2014/main" id="{EDA637A2-B380-6C4B-A49E-4075C44491A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5311815" y="2967218"/>
              <a:ext cx="1568368" cy="674763"/>
            </a:xfrm>
            <a:prstGeom prst="rect">
              <a:avLst/>
            </a:prstGeom>
          </p:spPr>
        </p:pic>
      </p:grpSp>
    </p:spTree>
    <p:extLst>
      <p:ext uri="{BB962C8B-B14F-4D97-AF65-F5344CB8AC3E}">
        <p14:creationId xmlns:p14="http://schemas.microsoft.com/office/powerpoint/2010/main" val="146411721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B6B878B9-7588-C744-8FA5-6E263D6CCE0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3491" y="219363"/>
            <a:ext cx="5717309" cy="5717309"/>
          </a:xfrm>
          <a:prstGeom prst="rect">
            <a:avLst/>
          </a:prstGeom>
        </p:spPr>
      </p:pic>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347" imgH="348" progId="TCLayout.ActiveDocument.1">
                  <p:embed/>
                </p:oleObj>
              </mc:Choice>
              <mc:Fallback>
                <p:oleObj name="think-cell Slide" r:id="rId7"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8"/>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5" name="Title 1">
            <a:extLst>
              <a:ext uri="{FF2B5EF4-FFF2-40B4-BE49-F238E27FC236}">
                <a16:creationId xmlns:a16="http://schemas.microsoft.com/office/drawing/2014/main" id="{EC368A5C-A74F-4598-9AC6-67963E93C1B0}"/>
              </a:ext>
            </a:extLst>
          </p:cNvPr>
          <p:cNvSpPr>
            <a:spLocks noGrp="1"/>
          </p:cNvSpPr>
          <p:nvPr>
            <p:ph type="title"/>
          </p:nvPr>
        </p:nvSpPr>
        <p:spPr>
          <a:xfrm>
            <a:off x="6820863" y="2473858"/>
            <a:ext cx="5167937" cy="640080"/>
          </a:xfrm>
        </p:spPr>
        <p:txBody>
          <a:bodyPr/>
          <a:lstStyle/>
          <a:p>
            <a:r>
              <a:rPr lang="en-US">
                <a:solidFill>
                  <a:schemeClr val="tx1"/>
                </a:solidFill>
              </a:rPr>
              <a:t>Genie</a:t>
            </a:r>
            <a:endParaRPr lang="en-US"/>
          </a:p>
        </p:txBody>
      </p:sp>
      <p:sp>
        <p:nvSpPr>
          <p:cNvPr id="16" name="Title 1">
            <a:extLst>
              <a:ext uri="{FF2B5EF4-FFF2-40B4-BE49-F238E27FC236}">
                <a16:creationId xmlns:a16="http://schemas.microsoft.com/office/drawing/2014/main" id="{67E7A390-466B-43F2-B0E8-FCB406FCCF1B}"/>
              </a:ext>
            </a:extLst>
          </p:cNvPr>
          <p:cNvSpPr txBox="1">
            <a:spLocks/>
          </p:cNvSpPr>
          <p:nvPr/>
        </p:nvSpPr>
        <p:spPr>
          <a:xfrm>
            <a:off x="6820863" y="2996227"/>
            <a:ext cx="5167937" cy="640080"/>
          </a:xfrm>
          <a:prstGeom prst="rect">
            <a:avLst/>
          </a:prstGeom>
        </p:spPr>
        <p:txBody>
          <a:bodyPr vert="horz" lIns="91440" tIns="45720" rIns="91440" bIns="4572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Quality By Design Wheel</a:t>
            </a:r>
          </a:p>
        </p:txBody>
      </p:sp>
      <p:pic>
        <p:nvPicPr>
          <p:cNvPr id="4" name="Picture 3" descr="A picture containing diagram&#10;&#10;Description automatically generated">
            <a:extLst>
              <a:ext uri="{FF2B5EF4-FFF2-40B4-BE49-F238E27FC236}">
                <a16:creationId xmlns:a16="http://schemas.microsoft.com/office/drawing/2014/main" id="{3EB04E3F-1D8D-EE44-ADEA-265B0A9A10AA}"/>
              </a:ext>
            </a:extLst>
          </p:cNvPr>
          <p:cNvPicPr>
            <a:picLocks noChangeAspect="1"/>
          </p:cNvPicPr>
          <p:nvPr/>
        </p:nvPicPr>
        <p:blipFill>
          <a:blip r:embed="rId9"/>
          <a:stretch>
            <a:fillRect/>
          </a:stretch>
        </p:blipFill>
        <p:spPr>
          <a:xfrm>
            <a:off x="8205129" y="1951490"/>
            <a:ext cx="3181943" cy="1044738"/>
          </a:xfrm>
          <a:prstGeom prst="rect">
            <a:avLst/>
          </a:prstGeom>
        </p:spPr>
      </p:pic>
      <p:sp>
        <p:nvSpPr>
          <p:cNvPr id="9" name="Slide Number Placeholder 5">
            <a:extLst>
              <a:ext uri="{FF2B5EF4-FFF2-40B4-BE49-F238E27FC236}">
                <a16:creationId xmlns:a16="http://schemas.microsoft.com/office/drawing/2014/main" id="{D87A9B68-7687-E444-836F-F6C1AB2A59B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pic>
        <p:nvPicPr>
          <p:cNvPr id="10" name="Graphic 9">
            <a:extLst>
              <a:ext uri="{FF2B5EF4-FFF2-40B4-BE49-F238E27FC236}">
                <a16:creationId xmlns:a16="http://schemas.microsoft.com/office/drawing/2014/main" id="{D5356BF5-C7F0-6F4F-BA2C-DD9F0055E1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755438" y="2725823"/>
            <a:ext cx="1634411" cy="703177"/>
          </a:xfrm>
          <a:prstGeom prst="rect">
            <a:avLst/>
          </a:prstGeom>
        </p:spPr>
      </p:pic>
    </p:spTree>
    <p:extLst>
      <p:ext uri="{BB962C8B-B14F-4D97-AF65-F5344CB8AC3E}">
        <p14:creationId xmlns:p14="http://schemas.microsoft.com/office/powerpoint/2010/main" val="25795182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220E1DB4-9875-0547-9C9F-E09169096B10}"/>
              </a:ext>
            </a:extLst>
          </p:cNvPr>
          <p:cNvSpPr/>
          <p:nvPr/>
        </p:nvSpPr>
        <p:spPr>
          <a:xfrm>
            <a:off x="488074" y="1683000"/>
            <a:ext cx="2112885" cy="3492000"/>
          </a:xfrm>
          <a:prstGeom prst="roundRect">
            <a:avLst>
              <a:gd name="adj" fmla="val 8264"/>
            </a:avLst>
          </a:prstGeom>
          <a:solidFill>
            <a:schemeClr val="tx1"/>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DESIGN</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pic>
        <p:nvPicPr>
          <p:cNvPr id="4" name="Graphic 3">
            <a:extLst>
              <a:ext uri="{FF2B5EF4-FFF2-40B4-BE49-F238E27FC236}">
                <a16:creationId xmlns:a16="http://schemas.microsoft.com/office/drawing/2014/main" id="{82398BBF-08A4-4B2B-B00D-DAC4B3CE2486}"/>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812173" y="3405648"/>
            <a:ext cx="447980" cy="447980"/>
          </a:xfrm>
          <a:prstGeom prst="rect">
            <a:avLst/>
          </a:prstGeom>
        </p:spPr>
      </p:pic>
      <p:pic>
        <p:nvPicPr>
          <p:cNvPr id="21" name="Graphic 20">
            <a:extLst>
              <a:ext uri="{FF2B5EF4-FFF2-40B4-BE49-F238E27FC236}">
                <a16:creationId xmlns:a16="http://schemas.microsoft.com/office/drawing/2014/main" id="{1DFD669B-927F-486A-82EF-6001949E6E8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16596" y="3405648"/>
            <a:ext cx="447980" cy="447980"/>
          </a:xfrm>
          <a:prstGeom prst="rect">
            <a:avLst/>
          </a:prstGeom>
        </p:spPr>
      </p:pic>
      <p:pic>
        <p:nvPicPr>
          <p:cNvPr id="5" name="Graphic 4">
            <a:extLst>
              <a:ext uri="{FF2B5EF4-FFF2-40B4-BE49-F238E27FC236}">
                <a16:creationId xmlns:a16="http://schemas.microsoft.com/office/drawing/2014/main" id="{FA2F5EDE-E7D7-4EED-9F97-88FB9B035C4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851005" y="3463528"/>
            <a:ext cx="416878" cy="303184"/>
          </a:xfrm>
          <a:prstGeom prst="rect">
            <a:avLst/>
          </a:prstGeom>
        </p:spPr>
      </p:pic>
      <p:sp>
        <p:nvSpPr>
          <p:cNvPr id="18" name="Title 3">
            <a:extLst>
              <a:ext uri="{FF2B5EF4-FFF2-40B4-BE49-F238E27FC236}">
                <a16:creationId xmlns:a16="http://schemas.microsoft.com/office/drawing/2014/main" id="{B5E12FDC-5AF3-3449-850F-6CE4EAE1F088}"/>
              </a:ext>
            </a:extLst>
          </p:cNvPr>
          <p:cNvSpPr txBox="1">
            <a:spLocks/>
          </p:cNvSpPr>
          <p:nvPr/>
        </p:nvSpPr>
        <p:spPr>
          <a:xfrm>
            <a:off x="3814773" y="270844"/>
            <a:ext cx="7957016" cy="640080"/>
          </a:xfrm>
          <a:prstGeom prst="rect">
            <a:avLst/>
          </a:prstGeom>
        </p:spPr>
        <p:txBody>
          <a:bodyPr vert="horz" lIns="0" tIns="0" rIns="0" bIns="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in Genie Equipment</a:t>
            </a:r>
          </a:p>
        </p:txBody>
      </p:sp>
      <p:sp>
        <p:nvSpPr>
          <p:cNvPr id="23" name="Rounded Rectangle 22">
            <a:extLst>
              <a:ext uri="{FF2B5EF4-FFF2-40B4-BE49-F238E27FC236}">
                <a16:creationId xmlns:a16="http://schemas.microsoft.com/office/drawing/2014/main" id="{E89D8643-3334-564A-B677-69BEC5BEDC79}"/>
              </a:ext>
            </a:extLst>
          </p:cNvPr>
          <p:cNvSpPr/>
          <p:nvPr/>
        </p:nvSpPr>
        <p:spPr>
          <a:xfrm>
            <a:off x="3494711" y="1683000"/>
            <a:ext cx="2112885" cy="3492000"/>
          </a:xfrm>
          <a:prstGeom prst="roundRect">
            <a:avLst>
              <a:gd name="adj" fmla="val 8264"/>
            </a:avLst>
          </a:prstGeom>
          <a:solidFill>
            <a:schemeClr val="accent5"/>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COMPONENTS</a:t>
            </a:r>
          </a:p>
        </p:txBody>
      </p:sp>
      <p:sp>
        <p:nvSpPr>
          <p:cNvPr id="25" name="Rounded Rectangle 24">
            <a:extLst>
              <a:ext uri="{FF2B5EF4-FFF2-40B4-BE49-F238E27FC236}">
                <a16:creationId xmlns:a16="http://schemas.microsoft.com/office/drawing/2014/main" id="{C9A57F46-C983-FA4B-BD0A-A10D15EDCB53}"/>
              </a:ext>
            </a:extLst>
          </p:cNvPr>
          <p:cNvSpPr/>
          <p:nvPr/>
        </p:nvSpPr>
        <p:spPr>
          <a:xfrm>
            <a:off x="6501348" y="1683000"/>
            <a:ext cx="2112885" cy="3492000"/>
          </a:xfrm>
          <a:prstGeom prst="roundRect">
            <a:avLst>
              <a:gd name="adj" fmla="val 8264"/>
            </a:avLst>
          </a:prstGeom>
          <a:solidFill>
            <a:schemeClr val="accent2"/>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PRODUCTION</a:t>
            </a:r>
          </a:p>
        </p:txBody>
      </p:sp>
      <p:sp>
        <p:nvSpPr>
          <p:cNvPr id="26" name="Rounded Rectangle 25">
            <a:extLst>
              <a:ext uri="{FF2B5EF4-FFF2-40B4-BE49-F238E27FC236}">
                <a16:creationId xmlns:a16="http://schemas.microsoft.com/office/drawing/2014/main" id="{B9717722-4DD4-5746-8D2A-5BFDF0FCFC3B}"/>
              </a:ext>
            </a:extLst>
          </p:cNvPr>
          <p:cNvSpPr/>
          <p:nvPr/>
        </p:nvSpPr>
        <p:spPr>
          <a:xfrm>
            <a:off x="9507984" y="1683000"/>
            <a:ext cx="2112885" cy="3492000"/>
          </a:xfrm>
          <a:prstGeom prst="roundRect">
            <a:avLst>
              <a:gd name="adj" fmla="val 8264"/>
            </a:avLst>
          </a:prstGeom>
          <a:solidFill>
            <a:schemeClr val="bg2"/>
          </a:solidFill>
          <a:ln>
            <a:noFill/>
          </a:ln>
          <a:effectLst>
            <a:outerShdw blurRad="711200" dist="685800" dir="5400000" sx="87000" sy="87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tIns="972000" rtlCol="0" anchor="ctr"/>
          <a:lstStyle/>
          <a:p>
            <a:pPr algn="ctr"/>
            <a:r>
              <a:rPr lang="en-US">
                <a:solidFill>
                  <a:schemeClr val="bg1"/>
                </a:solidFill>
              </a:rPr>
              <a:t>Quality of </a:t>
            </a:r>
            <a:r>
              <a:rPr lang="en-US" b="1">
                <a:solidFill>
                  <a:schemeClr val="bg1"/>
                </a:solidFill>
              </a:rPr>
              <a:t>PRODUCTS</a:t>
            </a:r>
          </a:p>
        </p:txBody>
      </p:sp>
      <p:pic>
        <p:nvPicPr>
          <p:cNvPr id="10" name="Graphic 9">
            <a:extLst>
              <a:ext uri="{FF2B5EF4-FFF2-40B4-BE49-F238E27FC236}">
                <a16:creationId xmlns:a16="http://schemas.microsoft.com/office/drawing/2014/main" id="{6BAFDE41-F6B1-224F-A8A7-483B88EA387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103311" y="2496690"/>
            <a:ext cx="908957" cy="908957"/>
          </a:xfrm>
          <a:prstGeom prst="rect">
            <a:avLst/>
          </a:prstGeom>
        </p:spPr>
      </p:pic>
      <p:pic>
        <p:nvPicPr>
          <p:cNvPr id="12" name="Graphic 11">
            <a:extLst>
              <a:ext uri="{FF2B5EF4-FFF2-40B4-BE49-F238E27FC236}">
                <a16:creationId xmlns:a16="http://schemas.microsoft.com/office/drawing/2014/main" id="{579ED427-B8EE-2348-96DB-FCC7D78B8E4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109947" y="2496689"/>
            <a:ext cx="908957" cy="908957"/>
          </a:xfrm>
          <a:prstGeom prst="rect">
            <a:avLst/>
          </a:prstGeom>
        </p:spPr>
      </p:pic>
      <p:pic>
        <p:nvPicPr>
          <p:cNvPr id="30" name="Graphic 29">
            <a:extLst>
              <a:ext uri="{FF2B5EF4-FFF2-40B4-BE49-F238E27FC236}">
                <a16:creationId xmlns:a16="http://schemas.microsoft.com/office/drawing/2014/main" id="{2C011809-7EB9-9B4F-9709-22F64C25C2F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75713" y="2496688"/>
            <a:ext cx="908958" cy="908958"/>
          </a:xfrm>
          <a:prstGeom prst="rect">
            <a:avLst/>
          </a:prstGeom>
        </p:spPr>
      </p:pic>
      <p:pic>
        <p:nvPicPr>
          <p:cNvPr id="3" name="Graphic 2">
            <a:extLst>
              <a:ext uri="{FF2B5EF4-FFF2-40B4-BE49-F238E27FC236}">
                <a16:creationId xmlns:a16="http://schemas.microsoft.com/office/drawing/2014/main" id="{ED4935B2-D3C1-C24D-9F09-AA1E83CC0815}"/>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075583" y="2490027"/>
            <a:ext cx="973501" cy="973501"/>
          </a:xfrm>
          <a:prstGeom prst="rect">
            <a:avLst/>
          </a:prstGeom>
        </p:spPr>
      </p:pic>
      <p:sp>
        <p:nvSpPr>
          <p:cNvPr id="19" name="Slide Number Placeholder 5">
            <a:extLst>
              <a:ext uri="{FF2B5EF4-FFF2-40B4-BE49-F238E27FC236}">
                <a16:creationId xmlns:a16="http://schemas.microsoft.com/office/drawing/2014/main" id="{0308BED3-E782-E744-BD58-5F9467043D46}"/>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56A6959F-8DC1-8447-AD3E-4A94B82D6D4C}"/>
              </a:ext>
            </a:extLst>
          </p:cNvPr>
          <p:cNvGrpSpPr/>
          <p:nvPr/>
        </p:nvGrpSpPr>
        <p:grpSpPr>
          <a:xfrm>
            <a:off x="420211" y="13062"/>
            <a:ext cx="3318164" cy="835366"/>
            <a:chOff x="2999509" y="0"/>
            <a:chExt cx="3318164" cy="835366"/>
          </a:xfrm>
        </p:grpSpPr>
        <p:sp>
          <p:nvSpPr>
            <p:cNvPr id="22" name="Rectangle 21">
              <a:extLst>
                <a:ext uri="{FF2B5EF4-FFF2-40B4-BE49-F238E27FC236}">
                  <a16:creationId xmlns:a16="http://schemas.microsoft.com/office/drawing/2014/main" id="{6DAEA040-92A7-E64D-AFE4-A55352E0D460}"/>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descr="A picture containing drawing&#10;&#10;Description automatically generated">
              <a:extLst>
                <a:ext uri="{FF2B5EF4-FFF2-40B4-BE49-F238E27FC236}">
                  <a16:creationId xmlns:a16="http://schemas.microsoft.com/office/drawing/2014/main" id="{FEABF21E-56E0-3F44-8447-D0DA67CD7371}"/>
                </a:ext>
              </a:extLst>
            </p:cNvPr>
            <p:cNvPicPr>
              <a:picLocks noChangeAspect="1"/>
            </p:cNvPicPr>
            <p:nvPr/>
          </p:nvPicPr>
          <p:blipFill>
            <a:blip r:embed="rId19"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Tree>
    <p:extLst>
      <p:ext uri="{BB962C8B-B14F-4D97-AF65-F5344CB8AC3E}">
        <p14:creationId xmlns:p14="http://schemas.microsoft.com/office/powerpoint/2010/main" val="372883840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itle 3">
            <a:extLst>
              <a:ext uri="{FF2B5EF4-FFF2-40B4-BE49-F238E27FC236}">
                <a16:creationId xmlns:a16="http://schemas.microsoft.com/office/drawing/2014/main" id="{3D18CCA7-F351-054A-A89B-A51789152DF5}"/>
              </a:ext>
            </a:extLst>
          </p:cNvPr>
          <p:cNvSpPr txBox="1">
            <a:spLocks/>
          </p:cNvSpPr>
          <p:nvPr/>
        </p:nvSpPr>
        <p:spPr>
          <a:xfrm>
            <a:off x="488074" y="253648"/>
            <a:ext cx="11283715" cy="640080"/>
          </a:xfrm>
          <a:prstGeom prst="rect">
            <a:avLst/>
          </a:prstGeom>
        </p:spPr>
        <p:txBody>
          <a:bodyPr vert="horz" lIns="0" tIns="0" rIns="0" bIns="0" rtlCol="0" anchor="ctr">
            <a:norm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r>
              <a:rPr lang="en-US"/>
              <a:t>Implementing                                at Genie</a:t>
            </a:r>
          </a:p>
        </p:txBody>
      </p:sp>
      <p:grpSp>
        <p:nvGrpSpPr>
          <p:cNvPr id="44" name="Group 43">
            <a:extLst>
              <a:ext uri="{FF2B5EF4-FFF2-40B4-BE49-F238E27FC236}">
                <a16:creationId xmlns:a16="http://schemas.microsoft.com/office/drawing/2014/main" id="{6F1F449F-E31A-4340-9CCE-D6906BB1C40C}"/>
              </a:ext>
            </a:extLst>
          </p:cNvPr>
          <p:cNvGrpSpPr/>
          <p:nvPr/>
        </p:nvGrpSpPr>
        <p:grpSpPr>
          <a:xfrm>
            <a:off x="488074" y="1396149"/>
            <a:ext cx="11253665" cy="4224306"/>
            <a:chOff x="488074" y="1396149"/>
            <a:chExt cx="11253665" cy="4224306"/>
          </a:xfrm>
        </p:grpSpPr>
        <p:pic>
          <p:nvPicPr>
            <p:cNvPr id="15" name="Graphic 14">
              <a:extLst>
                <a:ext uri="{FF2B5EF4-FFF2-40B4-BE49-F238E27FC236}">
                  <a16:creationId xmlns:a16="http://schemas.microsoft.com/office/drawing/2014/main" id="{50BF1166-25F7-6042-B151-E14A623702D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88074" y="1398064"/>
              <a:ext cx="6175549" cy="2412000"/>
            </a:xfrm>
            <a:prstGeom prst="rect">
              <a:avLst/>
            </a:prstGeom>
          </p:spPr>
        </p:pic>
        <p:pic>
          <p:nvPicPr>
            <p:cNvPr id="18" name="Graphic 17">
              <a:extLst>
                <a:ext uri="{FF2B5EF4-FFF2-40B4-BE49-F238E27FC236}">
                  <a16:creationId xmlns:a16="http://schemas.microsoft.com/office/drawing/2014/main" id="{19B84F43-2908-9145-B9CC-DCB13BCDEA1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065222" y="1396149"/>
              <a:ext cx="5676517" cy="2412000"/>
            </a:xfrm>
            <a:prstGeom prst="rect">
              <a:avLst/>
            </a:prstGeom>
          </p:spPr>
        </p:pic>
        <p:pic>
          <p:nvPicPr>
            <p:cNvPr id="42" name="Graphic 41">
              <a:extLst>
                <a:ext uri="{FF2B5EF4-FFF2-40B4-BE49-F238E27FC236}">
                  <a16:creationId xmlns:a16="http://schemas.microsoft.com/office/drawing/2014/main" id="{EE4E33C1-889F-214F-8E63-1B4DF0EDC5E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flipV="1">
              <a:off x="5566190" y="3208455"/>
              <a:ext cx="6175549" cy="2412000"/>
            </a:xfrm>
            <a:prstGeom prst="rect">
              <a:avLst/>
            </a:prstGeom>
          </p:spPr>
        </p:pic>
        <p:pic>
          <p:nvPicPr>
            <p:cNvPr id="43" name="Graphic 42">
              <a:extLst>
                <a:ext uri="{FF2B5EF4-FFF2-40B4-BE49-F238E27FC236}">
                  <a16:creationId xmlns:a16="http://schemas.microsoft.com/office/drawing/2014/main" id="{B0BDA9F8-5235-CB4B-84AD-97DA99E89A7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flipV="1">
              <a:off x="488074" y="3208455"/>
              <a:ext cx="5676517" cy="2412000"/>
            </a:xfrm>
            <a:prstGeom prst="rect">
              <a:avLst/>
            </a:prstGeom>
          </p:spPr>
        </p:pic>
      </p:gr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13" imgW="347" imgH="348" progId="TCLayout.ActiveDocument.1">
                  <p:embed/>
                </p:oleObj>
              </mc:Choice>
              <mc:Fallback>
                <p:oleObj name="think-cell Slide" r:id="rId13"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14"/>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11" name="Text Placeholder 3">
            <a:extLst>
              <a:ext uri="{FF2B5EF4-FFF2-40B4-BE49-F238E27FC236}">
                <a16:creationId xmlns:a16="http://schemas.microsoft.com/office/drawing/2014/main" id="{6F74854E-8674-477B-8A77-EBDCF8DAE054}"/>
              </a:ext>
            </a:extLst>
          </p:cNvPr>
          <p:cNvSpPr txBox="1">
            <a:spLocks/>
          </p:cNvSpPr>
          <p:nvPr/>
        </p:nvSpPr>
        <p:spPr>
          <a:xfrm>
            <a:off x="1496842" y="1844317"/>
            <a:ext cx="2498109"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800">
                <a:solidFill>
                  <a:schemeClr val="bg1"/>
                </a:solidFill>
              </a:rPr>
              <a:t>PLAN</a:t>
            </a:r>
          </a:p>
        </p:txBody>
      </p:sp>
      <p:sp>
        <p:nvSpPr>
          <p:cNvPr id="19" name="Text Placeholder 3">
            <a:extLst>
              <a:ext uri="{FF2B5EF4-FFF2-40B4-BE49-F238E27FC236}">
                <a16:creationId xmlns:a16="http://schemas.microsoft.com/office/drawing/2014/main" id="{CD1A087B-9601-4CB3-8E3B-93B0A4DEA578}"/>
              </a:ext>
            </a:extLst>
          </p:cNvPr>
          <p:cNvSpPr txBox="1">
            <a:spLocks/>
          </p:cNvSpPr>
          <p:nvPr/>
        </p:nvSpPr>
        <p:spPr>
          <a:xfrm>
            <a:off x="8108993" y="4755258"/>
            <a:ext cx="2635432"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800">
                <a:solidFill>
                  <a:schemeClr val="bg1"/>
                </a:solidFill>
              </a:rPr>
              <a:t>CHECK</a:t>
            </a:r>
          </a:p>
        </p:txBody>
      </p:sp>
      <p:sp>
        <p:nvSpPr>
          <p:cNvPr id="21" name="Text Placeholder 3">
            <a:extLst>
              <a:ext uri="{FF2B5EF4-FFF2-40B4-BE49-F238E27FC236}">
                <a16:creationId xmlns:a16="http://schemas.microsoft.com/office/drawing/2014/main" id="{33315E42-A903-4C8F-8FFE-63F57D9DF85D}"/>
              </a:ext>
            </a:extLst>
          </p:cNvPr>
          <p:cNvSpPr txBox="1">
            <a:spLocks/>
          </p:cNvSpPr>
          <p:nvPr/>
        </p:nvSpPr>
        <p:spPr>
          <a:xfrm>
            <a:off x="7036319" y="1837895"/>
            <a:ext cx="1539344"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4800">
                <a:solidFill>
                  <a:schemeClr val="bg1"/>
                </a:solidFill>
              </a:rPr>
              <a:t>DO</a:t>
            </a:r>
          </a:p>
        </p:txBody>
      </p:sp>
      <p:sp>
        <p:nvSpPr>
          <p:cNvPr id="23" name="Text Placeholder 3">
            <a:extLst>
              <a:ext uri="{FF2B5EF4-FFF2-40B4-BE49-F238E27FC236}">
                <a16:creationId xmlns:a16="http://schemas.microsoft.com/office/drawing/2014/main" id="{4E6918DA-DE50-41CF-9A05-8B4DAF8A6FEF}"/>
              </a:ext>
            </a:extLst>
          </p:cNvPr>
          <p:cNvSpPr txBox="1">
            <a:spLocks/>
          </p:cNvSpPr>
          <p:nvPr/>
        </p:nvSpPr>
        <p:spPr>
          <a:xfrm>
            <a:off x="3326332" y="4755258"/>
            <a:ext cx="1740826" cy="418944"/>
          </a:xfrm>
          <a:prstGeom prst="rect">
            <a:avLst/>
          </a:prstGeom>
        </p:spPr>
        <p:txBody>
          <a:bodyPr vert="horz" lIns="91440" tIns="45720" rIns="91440" bIns="4572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4800">
                <a:solidFill>
                  <a:schemeClr val="bg1"/>
                </a:solidFill>
              </a:rPr>
              <a:t>ACT</a:t>
            </a:r>
          </a:p>
        </p:txBody>
      </p:sp>
      <p:sp>
        <p:nvSpPr>
          <p:cNvPr id="3" name="TextBox 2">
            <a:extLst>
              <a:ext uri="{FF2B5EF4-FFF2-40B4-BE49-F238E27FC236}">
                <a16:creationId xmlns:a16="http://schemas.microsoft.com/office/drawing/2014/main" id="{4BB7B262-FBA4-4E24-AFBD-D9AB668A13A5}"/>
              </a:ext>
            </a:extLst>
          </p:cNvPr>
          <p:cNvSpPr txBox="1"/>
          <p:nvPr/>
        </p:nvSpPr>
        <p:spPr>
          <a:xfrm>
            <a:off x="3529442" y="1701558"/>
            <a:ext cx="2241043" cy="738664"/>
          </a:xfrm>
          <a:prstGeom prst="rect">
            <a:avLst/>
          </a:prstGeom>
          <a:noFill/>
        </p:spPr>
        <p:txBody>
          <a:bodyPr wrap="square" rtlCol="0">
            <a:spAutoFit/>
          </a:bodyPr>
          <a:lstStyle/>
          <a:p>
            <a:r>
              <a:rPr lang="en-US" sz="1400">
                <a:solidFill>
                  <a:schemeClr val="bg1"/>
                </a:solidFill>
              </a:rPr>
              <a:t>Design for </a:t>
            </a:r>
            <a:r>
              <a:rPr lang="en-US" sz="1400" b="1">
                <a:solidFill>
                  <a:schemeClr val="bg1"/>
                </a:solidFill>
              </a:rPr>
              <a:t>quality</a:t>
            </a:r>
            <a:r>
              <a:rPr lang="en-US" sz="1400">
                <a:solidFill>
                  <a:schemeClr val="bg1"/>
                </a:solidFill>
              </a:rPr>
              <a:t> from the beginning, focusing on what matters most</a:t>
            </a:r>
          </a:p>
        </p:txBody>
      </p:sp>
      <p:sp>
        <p:nvSpPr>
          <p:cNvPr id="24" name="TextBox 23">
            <a:extLst>
              <a:ext uri="{FF2B5EF4-FFF2-40B4-BE49-F238E27FC236}">
                <a16:creationId xmlns:a16="http://schemas.microsoft.com/office/drawing/2014/main" id="{5677FA9B-B68C-4E79-8444-12EDDED29C87}"/>
              </a:ext>
            </a:extLst>
          </p:cNvPr>
          <p:cNvSpPr txBox="1"/>
          <p:nvPr/>
        </p:nvSpPr>
        <p:spPr>
          <a:xfrm>
            <a:off x="8317257" y="1684457"/>
            <a:ext cx="2377901" cy="738664"/>
          </a:xfrm>
          <a:prstGeom prst="rect">
            <a:avLst/>
          </a:prstGeom>
          <a:noFill/>
        </p:spPr>
        <p:txBody>
          <a:bodyPr wrap="square" rtlCol="0">
            <a:spAutoFit/>
          </a:bodyPr>
          <a:lstStyle/>
          <a:p>
            <a:r>
              <a:rPr lang="en-US" sz="1400">
                <a:solidFill>
                  <a:schemeClr val="bg1"/>
                </a:solidFill>
              </a:rPr>
              <a:t>Implement </a:t>
            </a:r>
            <a:r>
              <a:rPr lang="en-US" sz="1400" b="1">
                <a:solidFill>
                  <a:schemeClr val="bg1"/>
                </a:solidFill>
              </a:rPr>
              <a:t>quality</a:t>
            </a:r>
            <a:r>
              <a:rPr lang="en-US" sz="1400">
                <a:solidFill>
                  <a:schemeClr val="bg1"/>
                </a:solidFill>
              </a:rPr>
              <a:t> at every level of the organization and at every activity stage</a:t>
            </a:r>
          </a:p>
        </p:txBody>
      </p:sp>
      <p:sp>
        <p:nvSpPr>
          <p:cNvPr id="25" name="TextBox 24">
            <a:extLst>
              <a:ext uri="{FF2B5EF4-FFF2-40B4-BE49-F238E27FC236}">
                <a16:creationId xmlns:a16="http://schemas.microsoft.com/office/drawing/2014/main" id="{DB3EE6CB-1A70-4460-9C75-649F2483C071}"/>
              </a:ext>
            </a:extLst>
          </p:cNvPr>
          <p:cNvSpPr txBox="1"/>
          <p:nvPr/>
        </p:nvSpPr>
        <p:spPr>
          <a:xfrm>
            <a:off x="1378423" y="4521250"/>
            <a:ext cx="1947909" cy="738664"/>
          </a:xfrm>
          <a:prstGeom prst="rect">
            <a:avLst/>
          </a:prstGeom>
          <a:noFill/>
        </p:spPr>
        <p:txBody>
          <a:bodyPr wrap="square" rtlCol="0">
            <a:spAutoFit/>
          </a:bodyPr>
          <a:lstStyle/>
          <a:p>
            <a:pPr algn="r"/>
            <a:r>
              <a:rPr lang="en-US" sz="1400">
                <a:solidFill>
                  <a:schemeClr val="bg1"/>
                </a:solidFill>
              </a:rPr>
              <a:t>Systematically implement learnings and improvements</a:t>
            </a:r>
          </a:p>
        </p:txBody>
      </p:sp>
      <p:sp>
        <p:nvSpPr>
          <p:cNvPr id="26" name="TextBox 25">
            <a:extLst>
              <a:ext uri="{FF2B5EF4-FFF2-40B4-BE49-F238E27FC236}">
                <a16:creationId xmlns:a16="http://schemas.microsoft.com/office/drawing/2014/main" id="{5EFC8796-195B-45BC-8F04-0032A781CB5C}"/>
              </a:ext>
            </a:extLst>
          </p:cNvPr>
          <p:cNvSpPr txBox="1"/>
          <p:nvPr/>
        </p:nvSpPr>
        <p:spPr>
          <a:xfrm>
            <a:off x="6400799" y="4618543"/>
            <a:ext cx="1640237" cy="738664"/>
          </a:xfrm>
          <a:prstGeom prst="rect">
            <a:avLst/>
          </a:prstGeom>
          <a:noFill/>
        </p:spPr>
        <p:txBody>
          <a:bodyPr wrap="square" rtlCol="0">
            <a:spAutoFit/>
          </a:bodyPr>
          <a:lstStyle/>
          <a:p>
            <a:pPr algn="r"/>
            <a:r>
              <a:rPr lang="en-US" sz="1400">
                <a:solidFill>
                  <a:schemeClr val="bg1"/>
                </a:solidFill>
              </a:rPr>
              <a:t>Monitor product and process </a:t>
            </a:r>
            <a:r>
              <a:rPr lang="en-US" sz="1400" b="1">
                <a:solidFill>
                  <a:schemeClr val="bg1"/>
                </a:solidFill>
              </a:rPr>
              <a:t>quality</a:t>
            </a:r>
            <a:r>
              <a:rPr lang="en-US" sz="1400">
                <a:solidFill>
                  <a:schemeClr val="bg1"/>
                </a:solidFill>
              </a:rPr>
              <a:t> indicators</a:t>
            </a:r>
          </a:p>
        </p:txBody>
      </p:sp>
      <p:pic>
        <p:nvPicPr>
          <p:cNvPr id="6" name="Picture 5" descr="A picture containing skiing&#10;&#10;Description automatically generated">
            <a:extLst>
              <a:ext uri="{FF2B5EF4-FFF2-40B4-BE49-F238E27FC236}">
                <a16:creationId xmlns:a16="http://schemas.microsoft.com/office/drawing/2014/main" id="{29040C1C-C3C8-2741-AAF9-D2DC0006DAFD}"/>
              </a:ext>
            </a:extLst>
          </p:cNvPr>
          <p:cNvPicPr>
            <a:picLocks noChangeAspect="1"/>
          </p:cNvPicPr>
          <p:nvPr/>
        </p:nvPicPr>
        <p:blipFill>
          <a:blip r:embed="rId15"/>
          <a:stretch>
            <a:fillRect/>
          </a:stretch>
        </p:blipFill>
        <p:spPr>
          <a:xfrm>
            <a:off x="2209919" y="2813379"/>
            <a:ext cx="7710605" cy="1393417"/>
          </a:xfrm>
          <a:prstGeom prst="rect">
            <a:avLst/>
          </a:prstGeom>
        </p:spPr>
      </p:pic>
      <p:grpSp>
        <p:nvGrpSpPr>
          <p:cNvPr id="4" name="Group 3">
            <a:extLst>
              <a:ext uri="{FF2B5EF4-FFF2-40B4-BE49-F238E27FC236}">
                <a16:creationId xmlns:a16="http://schemas.microsoft.com/office/drawing/2014/main" id="{EC3167FE-B802-604B-81A6-13130222B9A0}"/>
              </a:ext>
            </a:extLst>
          </p:cNvPr>
          <p:cNvGrpSpPr/>
          <p:nvPr/>
        </p:nvGrpSpPr>
        <p:grpSpPr>
          <a:xfrm>
            <a:off x="2990881" y="13062"/>
            <a:ext cx="3318164" cy="835366"/>
            <a:chOff x="2999509" y="0"/>
            <a:chExt cx="3318164" cy="835366"/>
          </a:xfrm>
        </p:grpSpPr>
        <p:sp>
          <p:nvSpPr>
            <p:cNvPr id="2" name="Rectangle 1">
              <a:extLst>
                <a:ext uri="{FF2B5EF4-FFF2-40B4-BE49-F238E27FC236}">
                  <a16:creationId xmlns:a16="http://schemas.microsoft.com/office/drawing/2014/main" id="{5DA01AE7-9B15-3448-9803-80F06D8140D9}"/>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A picture containing drawing&#10;&#10;Description automatically generated">
              <a:extLst>
                <a:ext uri="{FF2B5EF4-FFF2-40B4-BE49-F238E27FC236}">
                  <a16:creationId xmlns:a16="http://schemas.microsoft.com/office/drawing/2014/main" id="{A605AE3D-B4F2-4777-8C72-C4A6D09F2752}"/>
                </a:ext>
              </a:extLst>
            </p:cNvPr>
            <p:cNvPicPr>
              <a:picLocks noChangeAspect="1"/>
            </p:cNvPicPr>
            <p:nvPr/>
          </p:nvPicPr>
          <p:blipFill>
            <a:blip r:embed="rId16"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
        <p:nvSpPr>
          <p:cNvPr id="22" name="Slide Number Placeholder 5">
            <a:extLst>
              <a:ext uri="{FF2B5EF4-FFF2-40B4-BE49-F238E27FC236}">
                <a16:creationId xmlns:a16="http://schemas.microsoft.com/office/drawing/2014/main" id="{97BD8FAF-4C57-7346-9F55-DB7F75E1781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19712368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70C8A2-94A7-49E9-9E40-952F7A6F779F}"/>
              </a:ext>
            </a:extLst>
          </p:cNvPr>
          <p:cNvSpPr>
            <a:spLocks noGrp="1"/>
          </p:cNvSpPr>
          <p:nvPr>
            <p:ph type="title"/>
          </p:nvPr>
        </p:nvSpPr>
        <p:spPr>
          <a:xfrm>
            <a:off x="2241419" y="775970"/>
            <a:ext cx="8101066" cy="2913380"/>
          </a:xfrm>
        </p:spPr>
        <p:txBody>
          <a:bodyPr/>
          <a:lstStyle/>
          <a:p>
            <a:r>
              <a:rPr lang="en-US"/>
              <a:t>G</a:t>
            </a:r>
            <a:r>
              <a:rPr lang="en-150"/>
              <a:t>e</a:t>
            </a:r>
            <a:r>
              <a:rPr lang="en-US"/>
              <a:t>n</a:t>
            </a:r>
            <a:r>
              <a:rPr lang="en-150"/>
              <a:t>i</a:t>
            </a:r>
            <a:r>
              <a:rPr lang="en-US"/>
              <a:t>e</a:t>
            </a:r>
            <a:r>
              <a:rPr lang="en-US" sz="2800" baseline="65000"/>
              <a:t>®</a:t>
            </a:r>
            <a:r>
              <a:rPr lang="en-150"/>
              <a:t> 55-</a:t>
            </a:r>
            <a:r>
              <a:rPr lang="en-US"/>
              <a:t>Y</a:t>
            </a:r>
            <a:r>
              <a:rPr lang="en-150"/>
              <a:t>ears</a:t>
            </a:r>
            <a:r>
              <a:rPr lang="en-US"/>
              <a:t> of Quality</a:t>
            </a:r>
            <a:r>
              <a:rPr lang="en-150"/>
              <a:t> </a:t>
            </a:r>
            <a:endParaRPr lang="en-US"/>
          </a:p>
        </p:txBody>
      </p:sp>
    </p:spTree>
    <p:extLst>
      <p:ext uri="{BB962C8B-B14F-4D97-AF65-F5344CB8AC3E}">
        <p14:creationId xmlns:p14="http://schemas.microsoft.com/office/powerpoint/2010/main" val="126391437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25" name="Rectangle: Rounded Corners 2">
            <a:extLst>
              <a:ext uri="{FF2B5EF4-FFF2-40B4-BE49-F238E27FC236}">
                <a16:creationId xmlns:a16="http://schemas.microsoft.com/office/drawing/2014/main" id="{2A891BB6-FAB3-EF4D-BFBA-BFAECE7028AF}"/>
              </a:ext>
            </a:extLst>
          </p:cNvPr>
          <p:cNvSpPr/>
          <p:nvPr/>
        </p:nvSpPr>
        <p:spPr>
          <a:xfrm>
            <a:off x="488074" y="1683000"/>
            <a:ext cx="2520000" cy="3492000"/>
          </a:xfrm>
          <a:prstGeom prst="roundRect">
            <a:avLst>
              <a:gd name="adj" fmla="val 3010"/>
            </a:avLst>
          </a:prstGeom>
          <a:solidFill>
            <a:schemeClr val="bg2"/>
          </a:solidFill>
          <a:ln>
            <a:solidFill>
              <a:schemeClr val="bg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PEOPLE</a:t>
            </a:r>
          </a:p>
          <a:p>
            <a:pPr algn="ctr"/>
            <a:r>
              <a:rPr lang="en-US">
                <a:solidFill>
                  <a:schemeClr val="bg1"/>
                </a:solidFill>
              </a:rPr>
              <a:t>High personal standards and commitment</a:t>
            </a:r>
            <a:br>
              <a:rPr lang="en-US">
                <a:solidFill>
                  <a:schemeClr val="bg1"/>
                </a:solidFill>
              </a:rPr>
            </a:br>
            <a:r>
              <a:rPr lang="en-US">
                <a:solidFill>
                  <a:schemeClr val="bg1"/>
                </a:solidFill>
              </a:rPr>
              <a:t>to quality</a:t>
            </a:r>
          </a:p>
          <a:p>
            <a:pPr algn="ctr"/>
            <a:endParaRPr lang="en-GB">
              <a:solidFill>
                <a:schemeClr val="bg1"/>
              </a:solidFill>
            </a:endParaRPr>
          </a:p>
        </p:txBody>
      </p:sp>
      <p:sp>
        <p:nvSpPr>
          <p:cNvPr id="4" name="Title 3">
            <a:extLst>
              <a:ext uri="{FF2B5EF4-FFF2-40B4-BE49-F238E27FC236}">
                <a16:creationId xmlns:a16="http://schemas.microsoft.com/office/drawing/2014/main" id="{69A9F032-6A2C-D747-AFF0-E735EB3319FF}"/>
              </a:ext>
            </a:extLst>
          </p:cNvPr>
          <p:cNvSpPr>
            <a:spLocks noGrp="1"/>
          </p:cNvSpPr>
          <p:nvPr>
            <p:ph type="title"/>
          </p:nvPr>
        </p:nvSpPr>
        <p:spPr>
          <a:xfrm>
            <a:off x="3879669" y="266710"/>
            <a:ext cx="7892120" cy="640080"/>
          </a:xfrm>
        </p:spPr>
        <p:txBody>
          <a:bodyPr lIns="0" tIns="0" rIns="0" bIns="0">
            <a:normAutofit/>
          </a:bodyPr>
          <a:lstStyle/>
          <a:p>
            <a:r>
              <a:rPr lang="en-US"/>
              <a:t>Adoption at Genie</a:t>
            </a:r>
          </a:p>
        </p:txBody>
      </p:sp>
      <p:sp>
        <p:nvSpPr>
          <p:cNvPr id="26" name="Rectangle: Rounded Corners 2">
            <a:extLst>
              <a:ext uri="{FF2B5EF4-FFF2-40B4-BE49-F238E27FC236}">
                <a16:creationId xmlns:a16="http://schemas.microsoft.com/office/drawing/2014/main" id="{0B635AC6-4D15-3E40-8817-A2663237F6CF}"/>
              </a:ext>
            </a:extLst>
          </p:cNvPr>
          <p:cNvSpPr/>
          <p:nvPr/>
        </p:nvSpPr>
        <p:spPr>
          <a:xfrm>
            <a:off x="3328987" y="1683000"/>
            <a:ext cx="2520000" cy="3492000"/>
          </a:xfrm>
          <a:prstGeom prst="roundRect">
            <a:avLst>
              <a:gd name="adj" fmla="val 3010"/>
            </a:avLst>
          </a:prstGeom>
          <a:solidFill>
            <a:schemeClr val="accent5"/>
          </a:solidFill>
          <a:ln>
            <a:solidFill>
              <a:schemeClr val="accent5"/>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PROCESS</a:t>
            </a:r>
          </a:p>
          <a:p>
            <a:pPr algn="ctr"/>
            <a:r>
              <a:rPr lang="en-US">
                <a:solidFill>
                  <a:schemeClr val="bg1"/>
                </a:solidFill>
              </a:rPr>
              <a:t>End-to-end</a:t>
            </a:r>
            <a:br>
              <a:rPr lang="en-US">
                <a:solidFill>
                  <a:schemeClr val="bg1"/>
                </a:solidFill>
              </a:rPr>
            </a:br>
            <a:r>
              <a:rPr lang="en-US">
                <a:solidFill>
                  <a:schemeClr val="bg1"/>
                </a:solidFill>
              </a:rPr>
              <a:t>process that</a:t>
            </a:r>
            <a:br>
              <a:rPr lang="en-US">
                <a:solidFill>
                  <a:schemeClr val="bg1"/>
                </a:solidFill>
              </a:rPr>
            </a:br>
            <a:r>
              <a:rPr lang="en-US">
                <a:solidFill>
                  <a:schemeClr val="bg1"/>
                </a:solidFill>
              </a:rPr>
              <a:t>shape quality</a:t>
            </a:r>
          </a:p>
        </p:txBody>
      </p:sp>
      <p:sp>
        <p:nvSpPr>
          <p:cNvPr id="27" name="Rectangle: Rounded Corners 2">
            <a:extLst>
              <a:ext uri="{FF2B5EF4-FFF2-40B4-BE49-F238E27FC236}">
                <a16:creationId xmlns:a16="http://schemas.microsoft.com/office/drawing/2014/main" id="{D015F622-5403-7949-93B5-3713DF1DEE8F}"/>
              </a:ext>
            </a:extLst>
          </p:cNvPr>
          <p:cNvSpPr/>
          <p:nvPr/>
        </p:nvSpPr>
        <p:spPr>
          <a:xfrm>
            <a:off x="6169900" y="1683000"/>
            <a:ext cx="2520000" cy="3492000"/>
          </a:xfrm>
          <a:prstGeom prst="roundRect">
            <a:avLst>
              <a:gd name="adj" fmla="val 3010"/>
            </a:avLst>
          </a:prstGeom>
          <a:solidFill>
            <a:schemeClr val="accent2"/>
          </a:solidFill>
          <a:ln>
            <a:solidFill>
              <a:schemeClr val="accent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TOOLS</a:t>
            </a:r>
          </a:p>
          <a:p>
            <a:pPr algn="ctr"/>
            <a:r>
              <a:rPr lang="en-US">
                <a:solidFill>
                  <a:schemeClr val="bg1"/>
                </a:solidFill>
              </a:rPr>
              <a:t>Quality systems</a:t>
            </a:r>
            <a:br>
              <a:rPr lang="en-US">
                <a:solidFill>
                  <a:schemeClr val="bg1"/>
                </a:solidFill>
              </a:rPr>
            </a:br>
            <a:r>
              <a:rPr lang="en-US">
                <a:solidFill>
                  <a:schemeClr val="bg1"/>
                </a:solidFill>
              </a:rPr>
              <a:t>to govern</a:t>
            </a:r>
            <a:br>
              <a:rPr lang="en-US">
                <a:solidFill>
                  <a:schemeClr val="bg1"/>
                </a:solidFill>
              </a:rPr>
            </a:br>
            <a:r>
              <a:rPr lang="en-US">
                <a:solidFill>
                  <a:schemeClr val="bg1"/>
                </a:solidFill>
              </a:rPr>
              <a:t>consistency</a:t>
            </a:r>
          </a:p>
        </p:txBody>
      </p:sp>
      <p:sp>
        <p:nvSpPr>
          <p:cNvPr id="28" name="Rectangle: Rounded Corners 2">
            <a:extLst>
              <a:ext uri="{FF2B5EF4-FFF2-40B4-BE49-F238E27FC236}">
                <a16:creationId xmlns:a16="http://schemas.microsoft.com/office/drawing/2014/main" id="{1FA9D710-A28A-5944-B125-32A8A804B100}"/>
              </a:ext>
            </a:extLst>
          </p:cNvPr>
          <p:cNvSpPr/>
          <p:nvPr/>
        </p:nvSpPr>
        <p:spPr>
          <a:xfrm>
            <a:off x="9010812" y="1683000"/>
            <a:ext cx="2520000" cy="3492000"/>
          </a:xfrm>
          <a:prstGeom prst="roundRect">
            <a:avLst>
              <a:gd name="adj" fmla="val 3010"/>
            </a:avLst>
          </a:prstGeom>
          <a:solidFill>
            <a:schemeClr val="tx2"/>
          </a:solidFill>
          <a:ln>
            <a:solidFill>
              <a:schemeClr val="tx2"/>
            </a:solidFill>
          </a:ln>
          <a:effectLst>
            <a:outerShdw blurRad="711200" dist="685800" dir="5400000" sx="87000" sy="87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1368000" rIns="91440" bIns="45720" numCol="1" spcCol="0" rtlCol="0" fromWordArt="0" anchor="t" anchorCtr="0" forceAA="0" compatLnSpc="1">
            <a:prstTxWarp prst="textNoShape">
              <a:avLst/>
            </a:prstTxWarp>
            <a:noAutofit/>
          </a:bodyPr>
          <a:lstStyle/>
          <a:p>
            <a:pPr algn="ctr">
              <a:spcAft>
                <a:spcPts val="1200"/>
              </a:spcAft>
            </a:pPr>
            <a:r>
              <a:rPr lang="en-US" sz="2400" b="1">
                <a:solidFill>
                  <a:schemeClr val="bg1"/>
                </a:solidFill>
              </a:rPr>
              <a:t>CULTURE</a:t>
            </a:r>
          </a:p>
          <a:p>
            <a:pPr algn="ctr"/>
            <a:r>
              <a:rPr lang="en-US">
                <a:solidFill>
                  <a:schemeClr val="bg1"/>
                </a:solidFill>
              </a:rPr>
              <a:t>Quality is a priority and owned by </a:t>
            </a:r>
            <a:r>
              <a:rPr lang="en-US" b="1">
                <a:solidFill>
                  <a:schemeClr val="bg1"/>
                </a:solidFill>
              </a:rPr>
              <a:t>EVERYONE</a:t>
            </a:r>
          </a:p>
        </p:txBody>
      </p:sp>
      <p:pic>
        <p:nvPicPr>
          <p:cNvPr id="8" name="Graphic 7">
            <a:extLst>
              <a:ext uri="{FF2B5EF4-FFF2-40B4-BE49-F238E27FC236}">
                <a16:creationId xmlns:a16="http://schemas.microsoft.com/office/drawing/2014/main" id="{5B53761F-B08C-9A49-9ABC-A728AC27DD2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280074" y="1993719"/>
            <a:ext cx="936000" cy="936000"/>
          </a:xfrm>
          <a:prstGeom prst="rect">
            <a:avLst/>
          </a:prstGeom>
        </p:spPr>
      </p:pic>
      <p:pic>
        <p:nvPicPr>
          <p:cNvPr id="11" name="Graphic 10">
            <a:extLst>
              <a:ext uri="{FF2B5EF4-FFF2-40B4-BE49-F238E27FC236}">
                <a16:creationId xmlns:a16="http://schemas.microsoft.com/office/drawing/2014/main" id="{33D1AC17-773A-734F-BEFE-FE0D6E25C3C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120987" y="1993719"/>
            <a:ext cx="936000" cy="936000"/>
          </a:xfrm>
          <a:prstGeom prst="rect">
            <a:avLst/>
          </a:prstGeom>
        </p:spPr>
      </p:pic>
      <p:pic>
        <p:nvPicPr>
          <p:cNvPr id="14" name="Graphic 13">
            <a:extLst>
              <a:ext uri="{FF2B5EF4-FFF2-40B4-BE49-F238E27FC236}">
                <a16:creationId xmlns:a16="http://schemas.microsoft.com/office/drawing/2014/main" id="{E3C4A1EC-9896-A04B-B160-0835AE55D4C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960987" y="1993719"/>
            <a:ext cx="936000" cy="936000"/>
          </a:xfrm>
          <a:prstGeom prst="rect">
            <a:avLst/>
          </a:prstGeom>
        </p:spPr>
      </p:pic>
      <p:pic>
        <p:nvPicPr>
          <p:cNvPr id="30" name="Graphic 29">
            <a:extLst>
              <a:ext uri="{FF2B5EF4-FFF2-40B4-BE49-F238E27FC236}">
                <a16:creationId xmlns:a16="http://schemas.microsoft.com/office/drawing/2014/main" id="{52641EDE-2BEC-9A45-90E5-B5133E94519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802812" y="1993719"/>
            <a:ext cx="936000" cy="936000"/>
          </a:xfrm>
          <a:prstGeom prst="rect">
            <a:avLst/>
          </a:prstGeom>
        </p:spPr>
      </p:pic>
      <p:sp>
        <p:nvSpPr>
          <p:cNvPr id="15" name="Slide Number Placeholder 5">
            <a:extLst>
              <a:ext uri="{FF2B5EF4-FFF2-40B4-BE49-F238E27FC236}">
                <a16:creationId xmlns:a16="http://schemas.microsoft.com/office/drawing/2014/main" id="{5DB5A287-CB0A-BB44-98E9-31BD7F5E89B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0" name="Group 19">
            <a:extLst>
              <a:ext uri="{FF2B5EF4-FFF2-40B4-BE49-F238E27FC236}">
                <a16:creationId xmlns:a16="http://schemas.microsoft.com/office/drawing/2014/main" id="{AF7F9CE9-9897-454F-8066-BA4898EE7F46}"/>
              </a:ext>
            </a:extLst>
          </p:cNvPr>
          <p:cNvGrpSpPr/>
          <p:nvPr/>
        </p:nvGrpSpPr>
        <p:grpSpPr>
          <a:xfrm>
            <a:off x="420211" y="13062"/>
            <a:ext cx="3318164" cy="835366"/>
            <a:chOff x="2999509" y="0"/>
            <a:chExt cx="3318164" cy="835366"/>
          </a:xfrm>
        </p:grpSpPr>
        <p:sp>
          <p:nvSpPr>
            <p:cNvPr id="21" name="Rectangle 20">
              <a:extLst>
                <a:ext uri="{FF2B5EF4-FFF2-40B4-BE49-F238E27FC236}">
                  <a16:creationId xmlns:a16="http://schemas.microsoft.com/office/drawing/2014/main" id="{49E577FF-A58F-014B-8A3C-ED9719FA6C01}"/>
                </a:ext>
              </a:extLst>
            </p:cNvPr>
            <p:cNvSpPr/>
            <p:nvPr/>
          </p:nvSpPr>
          <p:spPr>
            <a:xfrm>
              <a:off x="2999509" y="0"/>
              <a:ext cx="3318164" cy="8353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2" name="Picture 21" descr="A picture containing drawing&#10;&#10;Description automatically generated">
              <a:extLst>
                <a:ext uri="{FF2B5EF4-FFF2-40B4-BE49-F238E27FC236}">
                  <a16:creationId xmlns:a16="http://schemas.microsoft.com/office/drawing/2014/main" id="{7845DC17-2458-714E-923F-EADA24717232}"/>
                </a:ext>
              </a:extLst>
            </p:cNvPr>
            <p:cNvPicPr>
              <a:picLocks noChangeAspect="1"/>
            </p:cNvPicPr>
            <p:nvPr/>
          </p:nvPicPr>
          <p:blipFill>
            <a:blip r:embed="rId15" cstate="screen">
              <a:extLst>
                <a:ext uri="{28A0092B-C50C-407E-A947-70E740481C1C}">
                  <a14:useLocalDpi xmlns:a14="http://schemas.microsoft.com/office/drawing/2010/main"/>
                </a:ext>
              </a:extLst>
            </a:blip>
            <a:stretch>
              <a:fillRect/>
            </a:stretch>
          </p:blipFill>
          <p:spPr>
            <a:xfrm>
              <a:off x="3075907" y="118844"/>
              <a:ext cx="3175820" cy="660392"/>
            </a:xfrm>
            <a:prstGeom prst="rect">
              <a:avLst/>
            </a:prstGeom>
          </p:spPr>
        </p:pic>
      </p:grpSp>
    </p:spTree>
    <p:extLst>
      <p:ext uri="{BB962C8B-B14F-4D97-AF65-F5344CB8AC3E}">
        <p14:creationId xmlns:p14="http://schemas.microsoft.com/office/powerpoint/2010/main" val="222987267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0761BF-A77A-4A32-B227-E0CF5150C44E}"/>
              </a:ext>
            </a:extLst>
          </p:cNvPr>
          <p:cNvSpPr>
            <a:spLocks noGrp="1"/>
          </p:cNvSpPr>
          <p:nvPr>
            <p:ph type="title"/>
          </p:nvPr>
        </p:nvSpPr>
        <p:spPr>
          <a:xfrm>
            <a:off x="350518" y="209768"/>
            <a:ext cx="11841481" cy="640080"/>
          </a:xfrm>
        </p:spPr>
        <p:txBody>
          <a:bodyPr lIns="0" tIns="0" rIns="0" bIns="0"/>
          <a:lstStyle/>
          <a:p>
            <a:r>
              <a:rPr lang="en-US"/>
              <a:t>Quality by Design</a:t>
            </a:r>
          </a:p>
        </p:txBody>
      </p:sp>
      <p:sp>
        <p:nvSpPr>
          <p:cNvPr id="4" name="Text Placeholder 3">
            <a:extLst>
              <a:ext uri="{FF2B5EF4-FFF2-40B4-BE49-F238E27FC236}">
                <a16:creationId xmlns:a16="http://schemas.microsoft.com/office/drawing/2014/main" id="{C17DF71E-5A1E-4BEB-8AED-722C02EDD5B9}"/>
              </a:ext>
            </a:extLst>
          </p:cNvPr>
          <p:cNvSpPr>
            <a:spLocks noGrp="1"/>
          </p:cNvSpPr>
          <p:nvPr>
            <p:ph type="body" sz="quarter" idx="10"/>
          </p:nvPr>
        </p:nvSpPr>
        <p:spPr>
          <a:xfrm>
            <a:off x="350204" y="707371"/>
            <a:ext cx="11841796" cy="452454"/>
          </a:xfrm>
        </p:spPr>
        <p:txBody>
          <a:bodyPr lIns="0" tIns="0" rIns="0" bIns="0"/>
          <a:lstStyle/>
          <a:p>
            <a:r>
              <a:rPr lang="en-US"/>
              <a:t>Lean manufacturing</a:t>
            </a:r>
          </a:p>
        </p:txBody>
      </p:sp>
      <p:sp>
        <p:nvSpPr>
          <p:cNvPr id="3" name="TextBox 2">
            <a:extLst>
              <a:ext uri="{FF2B5EF4-FFF2-40B4-BE49-F238E27FC236}">
                <a16:creationId xmlns:a16="http://schemas.microsoft.com/office/drawing/2014/main" id="{49F6A8D7-29E6-664E-9BD3-581A1CE1E2B0}"/>
              </a:ext>
            </a:extLst>
          </p:cNvPr>
          <p:cNvSpPr txBox="1"/>
          <p:nvPr/>
        </p:nvSpPr>
        <p:spPr>
          <a:xfrm>
            <a:off x="350204" y="3155474"/>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Manufacturing Flow</a:t>
            </a:r>
          </a:p>
        </p:txBody>
      </p:sp>
      <p:sp>
        <p:nvSpPr>
          <p:cNvPr id="8" name="TextBox 7">
            <a:extLst>
              <a:ext uri="{FF2B5EF4-FFF2-40B4-BE49-F238E27FC236}">
                <a16:creationId xmlns:a16="http://schemas.microsoft.com/office/drawing/2014/main" id="{81613405-CA40-744E-B784-DFC55C032CBF}"/>
              </a:ext>
            </a:extLst>
          </p:cNvPr>
          <p:cNvSpPr txBox="1"/>
          <p:nvPr/>
        </p:nvSpPr>
        <p:spPr>
          <a:xfrm>
            <a:off x="350204" y="5231568"/>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Quality</a:t>
            </a:r>
          </a:p>
        </p:txBody>
      </p:sp>
      <p:sp>
        <p:nvSpPr>
          <p:cNvPr id="9" name="TextBox 8">
            <a:extLst>
              <a:ext uri="{FF2B5EF4-FFF2-40B4-BE49-F238E27FC236}">
                <a16:creationId xmlns:a16="http://schemas.microsoft.com/office/drawing/2014/main" id="{6EADFCFB-75BB-EF40-B768-3EFE85616530}"/>
              </a:ext>
            </a:extLst>
          </p:cNvPr>
          <p:cNvSpPr txBox="1"/>
          <p:nvPr/>
        </p:nvSpPr>
        <p:spPr>
          <a:xfrm>
            <a:off x="2964793" y="3155474"/>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Vertical Integration</a:t>
            </a:r>
          </a:p>
        </p:txBody>
      </p:sp>
      <p:sp>
        <p:nvSpPr>
          <p:cNvPr id="11" name="TextBox 10">
            <a:extLst>
              <a:ext uri="{FF2B5EF4-FFF2-40B4-BE49-F238E27FC236}">
                <a16:creationId xmlns:a16="http://schemas.microsoft.com/office/drawing/2014/main" id="{2D1D46D3-C73B-734F-B603-8E83A11B7F04}"/>
              </a:ext>
            </a:extLst>
          </p:cNvPr>
          <p:cNvSpPr txBox="1"/>
          <p:nvPr/>
        </p:nvSpPr>
        <p:spPr>
          <a:xfrm>
            <a:off x="2964793" y="5231568"/>
            <a:ext cx="2392996" cy="400110"/>
          </a:xfrm>
          <a:prstGeom prst="rect">
            <a:avLst/>
          </a:prstGeom>
          <a:noFill/>
        </p:spPr>
        <p:txBody>
          <a:bodyPr wrap="square" rtlCol="0">
            <a:spAutoFit/>
          </a:bodyPr>
          <a:lstStyle/>
          <a:p>
            <a:pPr algn="ctr"/>
            <a:r>
              <a:rPr lang="en-US" sz="2000" b="1">
                <a:latin typeface="Arial Narrow" panose="020B0604020202020204" pitchFamily="34" charset="0"/>
                <a:cs typeface="Arial Narrow" panose="020B0604020202020204" pitchFamily="34" charset="0"/>
              </a:rPr>
              <a:t>Safety</a:t>
            </a:r>
          </a:p>
        </p:txBody>
      </p:sp>
      <p:pic>
        <p:nvPicPr>
          <p:cNvPr id="6" name="Graphic 5">
            <a:extLst>
              <a:ext uri="{FF2B5EF4-FFF2-40B4-BE49-F238E27FC236}">
                <a16:creationId xmlns:a16="http://schemas.microsoft.com/office/drawing/2014/main" id="{CCB5629A-81FC-FD42-959A-62E4D50167B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75411" y="1815392"/>
            <a:ext cx="1152000" cy="1152000"/>
          </a:xfrm>
          <a:prstGeom prst="rect">
            <a:avLst/>
          </a:prstGeom>
        </p:spPr>
      </p:pic>
      <p:pic>
        <p:nvPicPr>
          <p:cNvPr id="13" name="Graphic 12">
            <a:extLst>
              <a:ext uri="{FF2B5EF4-FFF2-40B4-BE49-F238E27FC236}">
                <a16:creationId xmlns:a16="http://schemas.microsoft.com/office/drawing/2014/main" id="{60A2894B-BAD5-3B42-8443-6FB46407E55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75411" y="3931748"/>
            <a:ext cx="1152000" cy="1188000"/>
          </a:xfrm>
          <a:prstGeom prst="rect">
            <a:avLst/>
          </a:prstGeom>
        </p:spPr>
      </p:pic>
      <p:pic>
        <p:nvPicPr>
          <p:cNvPr id="16" name="Graphic 15">
            <a:extLst>
              <a:ext uri="{FF2B5EF4-FFF2-40B4-BE49-F238E27FC236}">
                <a16:creationId xmlns:a16="http://schemas.microsoft.com/office/drawing/2014/main" id="{489D7379-8DA0-5840-A5FF-EA160772BF0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3585291" y="1815392"/>
            <a:ext cx="1152000" cy="1152000"/>
          </a:xfrm>
          <a:prstGeom prst="rect">
            <a:avLst/>
          </a:prstGeom>
        </p:spPr>
      </p:pic>
      <p:pic>
        <p:nvPicPr>
          <p:cNvPr id="18" name="Graphic 17">
            <a:extLst>
              <a:ext uri="{FF2B5EF4-FFF2-40B4-BE49-F238E27FC236}">
                <a16:creationId xmlns:a16="http://schemas.microsoft.com/office/drawing/2014/main" id="{AE9CE18C-DE1B-7C49-9843-04F72BE1246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585291" y="3967748"/>
            <a:ext cx="1152000" cy="1152000"/>
          </a:xfrm>
          <a:prstGeom prst="rect">
            <a:avLst/>
          </a:prstGeom>
        </p:spPr>
      </p:pic>
      <p:pic>
        <p:nvPicPr>
          <p:cNvPr id="20" name="Picture 19">
            <a:extLst>
              <a:ext uri="{FF2B5EF4-FFF2-40B4-BE49-F238E27FC236}">
                <a16:creationId xmlns:a16="http://schemas.microsoft.com/office/drawing/2014/main" id="{7ADDBE4C-FB4A-F844-AC78-99EDEE024D90}"/>
              </a:ext>
            </a:extLst>
          </p:cNvPr>
          <p:cNvPicPr>
            <a:picLocks noChangeAspect="1"/>
          </p:cNvPicPr>
          <p:nvPr/>
        </p:nvPicPr>
        <p:blipFill rotWithShape="1">
          <a:blip r:embed="rId10"/>
          <a:srcRect t="19531" b="554"/>
          <a:stretch/>
        </p:blipFill>
        <p:spPr>
          <a:xfrm>
            <a:off x="5973580" y="0"/>
            <a:ext cx="6218419" cy="3304800"/>
          </a:xfrm>
          <a:prstGeom prst="rect">
            <a:avLst/>
          </a:prstGeom>
        </p:spPr>
      </p:pic>
      <p:pic>
        <p:nvPicPr>
          <p:cNvPr id="21" name="Picture 20">
            <a:extLst>
              <a:ext uri="{FF2B5EF4-FFF2-40B4-BE49-F238E27FC236}">
                <a16:creationId xmlns:a16="http://schemas.microsoft.com/office/drawing/2014/main" id="{125EC298-B23C-D442-8564-7DA33C3F924E}"/>
              </a:ext>
            </a:extLst>
          </p:cNvPr>
          <p:cNvPicPr>
            <a:picLocks noChangeAspect="1"/>
          </p:cNvPicPr>
          <p:nvPr/>
        </p:nvPicPr>
        <p:blipFill rotWithShape="1">
          <a:blip r:embed="rId11"/>
          <a:srcRect t="8298" b="1150"/>
          <a:stretch/>
        </p:blipFill>
        <p:spPr>
          <a:xfrm>
            <a:off x="5973578" y="3312000"/>
            <a:ext cx="4544101" cy="2736000"/>
          </a:xfrm>
          <a:prstGeom prst="rect">
            <a:avLst/>
          </a:prstGeom>
        </p:spPr>
      </p:pic>
      <p:pic>
        <p:nvPicPr>
          <p:cNvPr id="22" name="Picture 21">
            <a:extLst>
              <a:ext uri="{FF2B5EF4-FFF2-40B4-BE49-F238E27FC236}">
                <a16:creationId xmlns:a16="http://schemas.microsoft.com/office/drawing/2014/main" id="{6302D1B7-BB90-C34B-897F-4948B55A49A7}"/>
              </a:ext>
            </a:extLst>
          </p:cNvPr>
          <p:cNvPicPr>
            <a:picLocks noChangeAspect="1"/>
          </p:cNvPicPr>
          <p:nvPr/>
        </p:nvPicPr>
        <p:blipFill>
          <a:blip r:embed="rId12"/>
          <a:stretch>
            <a:fillRect/>
          </a:stretch>
        </p:blipFill>
        <p:spPr>
          <a:xfrm>
            <a:off x="10523095" y="3313453"/>
            <a:ext cx="1668905" cy="2735910"/>
          </a:xfrm>
          <a:prstGeom prst="rect">
            <a:avLst/>
          </a:prstGeom>
        </p:spPr>
      </p:pic>
      <p:sp>
        <p:nvSpPr>
          <p:cNvPr id="15" name="Slide Number Placeholder 5">
            <a:extLst>
              <a:ext uri="{FF2B5EF4-FFF2-40B4-BE49-F238E27FC236}">
                <a16:creationId xmlns:a16="http://schemas.microsoft.com/office/drawing/2014/main" id="{2B78D230-F466-274E-BBE4-DFA74823E12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9954816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B20BF7-5FC5-4256-8C3C-7C53F4BB4930}"/>
              </a:ext>
            </a:extLst>
          </p:cNvPr>
          <p:cNvSpPr>
            <a:spLocks noGrp="1"/>
          </p:cNvSpPr>
          <p:nvPr>
            <p:ph type="title"/>
          </p:nvPr>
        </p:nvSpPr>
        <p:spPr>
          <a:xfrm>
            <a:off x="2241419" y="775970"/>
            <a:ext cx="8429540" cy="2913380"/>
          </a:xfrm>
        </p:spPr>
        <p:txBody>
          <a:bodyPr/>
          <a:lstStyle/>
          <a:p>
            <a:r>
              <a:rPr lang="en-US"/>
              <a:t>G</a:t>
            </a:r>
            <a:r>
              <a:rPr lang="en-150"/>
              <a:t>e</a:t>
            </a:r>
            <a:r>
              <a:rPr lang="en-US"/>
              <a:t>n</a:t>
            </a:r>
            <a:r>
              <a:rPr lang="en-150"/>
              <a:t>i</a:t>
            </a:r>
            <a:r>
              <a:rPr lang="en-US"/>
              <a:t>e</a:t>
            </a:r>
            <a:r>
              <a:rPr lang="en-US" sz="2800" baseline="65000"/>
              <a:t>®</a:t>
            </a:r>
            <a:r>
              <a:rPr lang="en-150"/>
              <a:t> </a:t>
            </a:r>
            <a:r>
              <a:rPr lang="en-US"/>
              <a:t>Partnership</a:t>
            </a:r>
          </a:p>
        </p:txBody>
      </p:sp>
    </p:spTree>
    <p:extLst>
      <p:ext uri="{BB962C8B-B14F-4D97-AF65-F5344CB8AC3E}">
        <p14:creationId xmlns:p14="http://schemas.microsoft.com/office/powerpoint/2010/main" val="392395700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a:xfrm>
            <a:off x="350518" y="167808"/>
            <a:ext cx="11509383" cy="640080"/>
          </a:xfrm>
        </p:spPr>
        <p:txBody>
          <a:bodyPr lIns="0" tIns="0" rIns="0" bIns="0"/>
          <a:lstStyle/>
          <a:p>
            <a:r>
              <a:rPr lang="en-US"/>
              <a:t>Partnership Philosophy</a:t>
            </a:r>
          </a:p>
        </p:txBody>
      </p:sp>
      <p:sp>
        <p:nvSpPr>
          <p:cNvPr id="5" name="Text Placeholder 4">
            <a:extLst>
              <a:ext uri="{FF2B5EF4-FFF2-40B4-BE49-F238E27FC236}">
                <a16:creationId xmlns:a16="http://schemas.microsoft.com/office/drawing/2014/main" id="{4CE5BC01-409A-4D4F-B5B2-DF774BF26131}"/>
              </a:ext>
            </a:extLst>
          </p:cNvPr>
          <p:cNvSpPr>
            <a:spLocks noGrp="1"/>
          </p:cNvSpPr>
          <p:nvPr>
            <p:ph type="body" sz="quarter" idx="10"/>
          </p:nvPr>
        </p:nvSpPr>
        <p:spPr>
          <a:xfrm>
            <a:off x="350204" y="708759"/>
            <a:ext cx="11509697" cy="452454"/>
          </a:xfrm>
        </p:spPr>
        <p:txBody>
          <a:bodyPr lIns="0" tIns="0" rIns="0" bIns="0"/>
          <a:lstStyle/>
          <a:p>
            <a:r>
              <a:rPr lang="en-US"/>
              <a:t>Working together to achieve greater quality</a:t>
            </a:r>
          </a:p>
        </p:txBody>
      </p:sp>
      <p:sp>
        <p:nvSpPr>
          <p:cNvPr id="6" name="Rounded Rectangle 5">
            <a:extLst>
              <a:ext uri="{FF2B5EF4-FFF2-40B4-BE49-F238E27FC236}">
                <a16:creationId xmlns:a16="http://schemas.microsoft.com/office/drawing/2014/main" id="{1BBC6FD1-58BB-4F44-A111-DCC9AD9ECE92}"/>
              </a:ext>
            </a:extLst>
          </p:cNvPr>
          <p:cNvSpPr/>
          <p:nvPr/>
        </p:nvSpPr>
        <p:spPr>
          <a:xfrm>
            <a:off x="350204" y="1552140"/>
            <a:ext cx="11362365" cy="645375"/>
          </a:xfrm>
          <a:prstGeom prst="roundRect">
            <a:avLst/>
          </a:prstGeom>
          <a:solidFill>
            <a:schemeClr val="bg2"/>
          </a:solidFill>
          <a:ln w="9525">
            <a:solidFill>
              <a:schemeClr val="bg2"/>
            </a:solidFill>
          </a:ln>
        </p:spPr>
        <p:style>
          <a:lnRef idx="2">
            <a:schemeClr val="accent5">
              <a:shade val="50000"/>
            </a:schemeClr>
          </a:lnRef>
          <a:fillRef idx="1">
            <a:schemeClr val="accent5"/>
          </a:fillRef>
          <a:effectRef idx="0">
            <a:schemeClr val="accent5"/>
          </a:effectRef>
          <a:fontRef idx="minor">
            <a:schemeClr val="lt1"/>
          </a:fontRef>
        </p:style>
        <p:txBody>
          <a:bodyPr lIns="1044000" rtlCol="0" anchor="ctr"/>
          <a:lstStyle/>
          <a:p>
            <a:pPr>
              <a:lnSpc>
                <a:spcPts val="2000"/>
              </a:lnSpc>
            </a:pPr>
            <a:r>
              <a:rPr lang="en-US" sz="2000" b="1" spc="100">
                <a:solidFill>
                  <a:schemeClr val="bg1"/>
                </a:solidFill>
              </a:rPr>
              <a:t>Leverage unique competencies and strengths to achieve</a:t>
            </a:r>
          </a:p>
          <a:p>
            <a:pPr>
              <a:lnSpc>
                <a:spcPts val="2000"/>
              </a:lnSpc>
            </a:pPr>
            <a:r>
              <a:rPr lang="en-US" sz="2000" b="1" spc="100">
                <a:solidFill>
                  <a:schemeClr val="bg1"/>
                </a:solidFill>
              </a:rPr>
              <a:t>mutual benefit in pursuit of our respective aspirations.</a:t>
            </a:r>
          </a:p>
        </p:txBody>
      </p:sp>
      <p:pic>
        <p:nvPicPr>
          <p:cNvPr id="16" name="Graphic 15">
            <a:extLst>
              <a:ext uri="{FF2B5EF4-FFF2-40B4-BE49-F238E27FC236}">
                <a16:creationId xmlns:a16="http://schemas.microsoft.com/office/drawing/2014/main" id="{A07E61FF-7DC0-F546-AFBB-64C2E427FBA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39391" y="1530198"/>
            <a:ext cx="689802" cy="689802"/>
          </a:xfrm>
          <a:prstGeom prst="rect">
            <a:avLst/>
          </a:prstGeom>
        </p:spPr>
      </p:pic>
      <p:sp>
        <p:nvSpPr>
          <p:cNvPr id="11" name="Slide Number Placeholder 5">
            <a:extLst>
              <a:ext uri="{FF2B5EF4-FFF2-40B4-BE49-F238E27FC236}">
                <a16:creationId xmlns:a16="http://schemas.microsoft.com/office/drawing/2014/main" id="{C97D88ED-4264-2645-94D5-2F9C4158CDE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4" name="Rounded Rectangle 50">
            <a:extLst>
              <a:ext uri="{FF2B5EF4-FFF2-40B4-BE49-F238E27FC236}">
                <a16:creationId xmlns:a16="http://schemas.microsoft.com/office/drawing/2014/main" id="{E0533570-966D-CD43-863C-8A2D5775B1DD}"/>
              </a:ext>
            </a:extLst>
          </p:cNvPr>
          <p:cNvSpPr/>
          <p:nvPr/>
        </p:nvSpPr>
        <p:spPr>
          <a:xfrm>
            <a:off x="350866"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Objective</a:t>
            </a:r>
          </a:p>
          <a:p>
            <a:pPr algn="ctr"/>
            <a:r>
              <a:rPr lang="en-US" sz="1200">
                <a:solidFill>
                  <a:schemeClr val="accent3">
                    <a:lumMod val="50000"/>
                  </a:schemeClr>
                </a:solidFill>
              </a:rPr>
              <a:t>Accelerate Genie’s electrification strategy through application expertise, manufacturing scale, and global channels to market coupled with expertise in lithium battery technology from external partners.</a:t>
            </a:r>
            <a:endParaRPr lang="en-US" sz="1200" b="1">
              <a:solidFill>
                <a:schemeClr val="accent3">
                  <a:lumMod val="50000"/>
                </a:schemeClr>
              </a:solidFill>
            </a:endParaRPr>
          </a:p>
        </p:txBody>
      </p:sp>
      <p:sp>
        <p:nvSpPr>
          <p:cNvPr id="20" name="Rounded Rectangle 50">
            <a:extLst>
              <a:ext uri="{FF2B5EF4-FFF2-40B4-BE49-F238E27FC236}">
                <a16:creationId xmlns:a16="http://schemas.microsoft.com/office/drawing/2014/main" id="{D022C106-305A-E147-826D-AE9D6838E5C2}"/>
              </a:ext>
            </a:extLst>
          </p:cNvPr>
          <p:cNvSpPr/>
          <p:nvPr/>
        </p:nvSpPr>
        <p:spPr>
          <a:xfrm>
            <a:off x="9116043"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What Success Looks Like</a:t>
            </a:r>
          </a:p>
          <a:p>
            <a:pPr algn="ctr"/>
            <a:r>
              <a:rPr lang="en-US" sz="1200">
                <a:solidFill>
                  <a:schemeClr val="accent3">
                    <a:lumMod val="50000"/>
                  </a:schemeClr>
                </a:solidFill>
              </a:rPr>
              <a:t>Mutually beneficial product offering for Genie’s full portfolio range at a competitive cost that leverages manufacturing scale and profitability.</a:t>
            </a:r>
          </a:p>
        </p:txBody>
      </p:sp>
      <p:sp>
        <p:nvSpPr>
          <p:cNvPr id="21" name="Rounded Rectangle 50">
            <a:extLst>
              <a:ext uri="{FF2B5EF4-FFF2-40B4-BE49-F238E27FC236}">
                <a16:creationId xmlns:a16="http://schemas.microsoft.com/office/drawing/2014/main" id="{A5B6D313-8101-7A43-9FF8-F865345D706D}"/>
              </a:ext>
            </a:extLst>
          </p:cNvPr>
          <p:cNvSpPr/>
          <p:nvPr/>
        </p:nvSpPr>
        <p:spPr>
          <a:xfrm>
            <a:off x="6194318"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Timeline</a:t>
            </a:r>
          </a:p>
          <a:p>
            <a:pPr algn="ctr"/>
            <a:r>
              <a:rPr lang="en-US" sz="1200">
                <a:solidFill>
                  <a:schemeClr val="accent3">
                    <a:lumMod val="50000"/>
                  </a:schemeClr>
                </a:solidFill>
              </a:rPr>
              <a:t>Full-scale production on the first phase of electrified products to begin in 2024, with complete portfolio in production by 2027.</a:t>
            </a:r>
          </a:p>
        </p:txBody>
      </p:sp>
      <p:sp>
        <p:nvSpPr>
          <p:cNvPr id="22" name="Rounded Rectangle 50">
            <a:extLst>
              <a:ext uri="{FF2B5EF4-FFF2-40B4-BE49-F238E27FC236}">
                <a16:creationId xmlns:a16="http://schemas.microsoft.com/office/drawing/2014/main" id="{F25DF729-F6A4-944B-B066-2C2AE5712C92}"/>
              </a:ext>
            </a:extLst>
          </p:cNvPr>
          <p:cNvSpPr/>
          <p:nvPr/>
        </p:nvSpPr>
        <p:spPr>
          <a:xfrm>
            <a:off x="3272592" y="2470502"/>
            <a:ext cx="2575214" cy="3325766"/>
          </a:xfrm>
          <a:prstGeom prst="roundRect">
            <a:avLst>
              <a:gd name="adj" fmla="val 3228"/>
            </a:avLst>
          </a:prstGeom>
          <a:solidFill>
            <a:schemeClr val="accent3">
              <a:lumMod val="20000"/>
              <a:lumOff val="80000"/>
            </a:schemeClr>
          </a:solidFill>
          <a:ln w="6350">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tIns="1007999" rtlCol="0" anchor="t" anchorCtr="0"/>
          <a:lstStyle/>
          <a:p>
            <a:pPr algn="ctr">
              <a:spcAft>
                <a:spcPts val="1200"/>
              </a:spcAft>
            </a:pPr>
            <a:r>
              <a:rPr lang="en-US" sz="2400" b="1">
                <a:solidFill>
                  <a:schemeClr val="bg2"/>
                </a:solidFill>
              </a:rPr>
              <a:t>Scope</a:t>
            </a:r>
          </a:p>
          <a:p>
            <a:pPr algn="ctr"/>
            <a:r>
              <a:rPr lang="en-US" sz="1200">
                <a:solidFill>
                  <a:schemeClr val="accent3">
                    <a:lumMod val="50000"/>
                  </a:schemeClr>
                </a:solidFill>
              </a:rPr>
              <a:t>Genie’s complete product portfolio will have a fully electric solution utilizing lithium battery technology.</a:t>
            </a:r>
          </a:p>
          <a:p>
            <a:pPr algn="ctr"/>
            <a:endParaRPr lang="en-US" sz="1200">
              <a:solidFill>
                <a:schemeClr val="accent3">
                  <a:lumMod val="50000"/>
                </a:schemeClr>
              </a:solidFill>
            </a:endParaRPr>
          </a:p>
          <a:p>
            <a:pPr algn="ctr"/>
            <a:r>
              <a:rPr lang="en-US" sz="1200">
                <a:solidFill>
                  <a:schemeClr val="accent3">
                    <a:lumMod val="50000"/>
                  </a:schemeClr>
                </a:solidFill>
              </a:rPr>
              <a:t>24V-300V lithium systems</a:t>
            </a:r>
          </a:p>
          <a:p>
            <a:pPr algn="ctr"/>
            <a:r>
              <a:rPr lang="en-US" sz="1200">
                <a:solidFill>
                  <a:schemeClr val="accent3">
                    <a:lumMod val="50000"/>
                  </a:schemeClr>
                </a:solidFill>
              </a:rPr>
              <a:t>2kWh-50kWh</a:t>
            </a:r>
          </a:p>
          <a:p>
            <a:pPr algn="ctr"/>
            <a:r>
              <a:rPr lang="en-US" sz="1200">
                <a:solidFill>
                  <a:schemeClr val="accent3">
                    <a:lumMod val="50000"/>
                  </a:schemeClr>
                </a:solidFill>
              </a:rPr>
              <a:t>Up to 450MWh annual volume</a:t>
            </a:r>
          </a:p>
        </p:txBody>
      </p:sp>
      <p:pic>
        <p:nvPicPr>
          <p:cNvPr id="4" name="Graphic 3">
            <a:extLst>
              <a:ext uri="{FF2B5EF4-FFF2-40B4-BE49-F238E27FC236}">
                <a16:creationId xmlns:a16="http://schemas.microsoft.com/office/drawing/2014/main" id="{A33D1375-CAF9-4846-9522-F75E438974CA}"/>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11728" y="2624546"/>
            <a:ext cx="804454" cy="804454"/>
          </a:xfrm>
          <a:prstGeom prst="rect">
            <a:avLst/>
          </a:prstGeom>
        </p:spPr>
      </p:pic>
      <p:pic>
        <p:nvPicPr>
          <p:cNvPr id="8" name="Graphic 7">
            <a:extLst>
              <a:ext uri="{FF2B5EF4-FFF2-40B4-BE49-F238E27FC236}">
                <a16:creationId xmlns:a16="http://schemas.microsoft.com/office/drawing/2014/main" id="{39125E0A-D8D5-D346-A308-B8AAD7AE5E3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06045" y="2629140"/>
            <a:ext cx="1047947" cy="838357"/>
          </a:xfrm>
          <a:prstGeom prst="rect">
            <a:avLst/>
          </a:prstGeom>
        </p:spPr>
      </p:pic>
      <p:pic>
        <p:nvPicPr>
          <p:cNvPr id="27" name="Graphic 26">
            <a:extLst>
              <a:ext uri="{FF2B5EF4-FFF2-40B4-BE49-F238E27FC236}">
                <a16:creationId xmlns:a16="http://schemas.microsoft.com/office/drawing/2014/main" id="{A0107D6C-7277-DD43-8D46-4807387ADEC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007863" y="2652531"/>
            <a:ext cx="791573" cy="791573"/>
          </a:xfrm>
          <a:prstGeom prst="rect">
            <a:avLst/>
          </a:prstGeom>
        </p:spPr>
      </p:pic>
      <p:pic>
        <p:nvPicPr>
          <p:cNvPr id="29" name="Graphic 28">
            <a:extLst>
              <a:ext uri="{FF2B5EF4-FFF2-40B4-BE49-F238E27FC236}">
                <a16:creationId xmlns:a16="http://schemas.microsoft.com/office/drawing/2014/main" id="{187303CD-2863-AC40-BFA9-DC12332D325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4120960" y="2652531"/>
            <a:ext cx="823331" cy="823331"/>
          </a:xfrm>
          <a:prstGeom prst="rect">
            <a:avLst/>
          </a:prstGeom>
        </p:spPr>
      </p:pic>
    </p:spTree>
    <p:extLst>
      <p:ext uri="{BB962C8B-B14F-4D97-AF65-F5344CB8AC3E}">
        <p14:creationId xmlns:p14="http://schemas.microsoft.com/office/powerpoint/2010/main" val="299578599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1FF12D-E294-407B-988C-12DCDFB89CD8}"/>
              </a:ext>
            </a:extLst>
          </p:cNvPr>
          <p:cNvSpPr>
            <a:spLocks noGrp="1"/>
          </p:cNvSpPr>
          <p:nvPr>
            <p:ph sz="half" idx="1"/>
          </p:nvPr>
        </p:nvSpPr>
        <p:spPr/>
        <p:txBody>
          <a:bodyPr/>
          <a:lstStyle/>
          <a:p>
            <a:r>
              <a:rPr lang="en-US"/>
              <a:t>INSERT NAME</a:t>
            </a:r>
          </a:p>
        </p:txBody>
      </p:sp>
      <p:sp>
        <p:nvSpPr>
          <p:cNvPr id="4" name="Content Placeholder 3">
            <a:extLst>
              <a:ext uri="{FF2B5EF4-FFF2-40B4-BE49-F238E27FC236}">
                <a16:creationId xmlns:a16="http://schemas.microsoft.com/office/drawing/2014/main" id="{35D9E650-0440-42AE-A9C3-5BF411405F2D}"/>
              </a:ext>
            </a:extLst>
          </p:cNvPr>
          <p:cNvSpPr>
            <a:spLocks noGrp="1"/>
          </p:cNvSpPr>
          <p:nvPr>
            <p:ph sz="half" idx="33"/>
          </p:nvPr>
        </p:nvSpPr>
        <p:spPr/>
        <p:txBody>
          <a:bodyPr>
            <a:normAutofit/>
          </a:bodyPr>
          <a:lstStyle/>
          <a:p>
            <a:r>
              <a:rPr lang="en-US"/>
              <a:t>Insert Title</a:t>
            </a:r>
          </a:p>
        </p:txBody>
      </p:sp>
      <p:sp>
        <p:nvSpPr>
          <p:cNvPr id="5" name="Content Placeholder 4">
            <a:extLst>
              <a:ext uri="{FF2B5EF4-FFF2-40B4-BE49-F238E27FC236}">
                <a16:creationId xmlns:a16="http://schemas.microsoft.com/office/drawing/2014/main" id="{5169C035-9381-4BD3-9BC9-89DD6878766D}"/>
              </a:ext>
            </a:extLst>
          </p:cNvPr>
          <p:cNvSpPr>
            <a:spLocks noGrp="1"/>
          </p:cNvSpPr>
          <p:nvPr>
            <p:ph sz="half" idx="34"/>
          </p:nvPr>
        </p:nvSpPr>
        <p:spPr/>
        <p:txBody>
          <a:bodyPr/>
          <a:lstStyle/>
          <a:p>
            <a:r>
              <a:rPr lang="en-US"/>
              <a:t>Insert short description</a:t>
            </a:r>
          </a:p>
        </p:txBody>
      </p:sp>
      <p:sp>
        <p:nvSpPr>
          <p:cNvPr id="7" name="Content Placeholder 6">
            <a:extLst>
              <a:ext uri="{FF2B5EF4-FFF2-40B4-BE49-F238E27FC236}">
                <a16:creationId xmlns:a16="http://schemas.microsoft.com/office/drawing/2014/main" id="{EEF06E97-7B8B-40AD-AAD4-11056920F939}"/>
              </a:ext>
            </a:extLst>
          </p:cNvPr>
          <p:cNvSpPr>
            <a:spLocks noGrp="1"/>
          </p:cNvSpPr>
          <p:nvPr>
            <p:ph sz="half" idx="36"/>
          </p:nvPr>
        </p:nvSpPr>
        <p:spPr/>
        <p:txBody>
          <a:bodyPr/>
          <a:lstStyle/>
          <a:p>
            <a:r>
              <a:rPr lang="en-US"/>
              <a:t>INSERT NAME</a:t>
            </a:r>
          </a:p>
        </p:txBody>
      </p:sp>
      <p:sp>
        <p:nvSpPr>
          <p:cNvPr id="8" name="Content Placeholder 7">
            <a:extLst>
              <a:ext uri="{FF2B5EF4-FFF2-40B4-BE49-F238E27FC236}">
                <a16:creationId xmlns:a16="http://schemas.microsoft.com/office/drawing/2014/main" id="{7908939E-599F-40C2-B566-F053FDEA39AF}"/>
              </a:ext>
            </a:extLst>
          </p:cNvPr>
          <p:cNvSpPr>
            <a:spLocks noGrp="1"/>
          </p:cNvSpPr>
          <p:nvPr>
            <p:ph sz="half" idx="37"/>
          </p:nvPr>
        </p:nvSpPr>
        <p:spPr/>
        <p:txBody>
          <a:bodyPr>
            <a:normAutofit/>
          </a:bodyPr>
          <a:lstStyle/>
          <a:p>
            <a:r>
              <a:rPr lang="en-US"/>
              <a:t>Insert Title</a:t>
            </a:r>
          </a:p>
        </p:txBody>
      </p:sp>
      <p:sp>
        <p:nvSpPr>
          <p:cNvPr id="9" name="Content Placeholder 8">
            <a:extLst>
              <a:ext uri="{FF2B5EF4-FFF2-40B4-BE49-F238E27FC236}">
                <a16:creationId xmlns:a16="http://schemas.microsoft.com/office/drawing/2014/main" id="{A58FB6E1-72C8-43FD-A4CE-0CB600C760D9}"/>
              </a:ext>
            </a:extLst>
          </p:cNvPr>
          <p:cNvSpPr>
            <a:spLocks noGrp="1"/>
          </p:cNvSpPr>
          <p:nvPr>
            <p:ph sz="half" idx="38"/>
          </p:nvPr>
        </p:nvSpPr>
        <p:spPr/>
        <p:txBody>
          <a:bodyPr/>
          <a:lstStyle/>
          <a:p>
            <a:r>
              <a:rPr lang="en-US"/>
              <a:t>Insert short description</a:t>
            </a:r>
          </a:p>
        </p:txBody>
      </p:sp>
      <p:sp>
        <p:nvSpPr>
          <p:cNvPr id="11" name="Content Placeholder 10">
            <a:extLst>
              <a:ext uri="{FF2B5EF4-FFF2-40B4-BE49-F238E27FC236}">
                <a16:creationId xmlns:a16="http://schemas.microsoft.com/office/drawing/2014/main" id="{4FBDE093-3187-4E76-A160-7CA47C347261}"/>
              </a:ext>
            </a:extLst>
          </p:cNvPr>
          <p:cNvSpPr>
            <a:spLocks noGrp="1"/>
          </p:cNvSpPr>
          <p:nvPr>
            <p:ph sz="half" idx="40"/>
          </p:nvPr>
        </p:nvSpPr>
        <p:spPr/>
        <p:txBody>
          <a:bodyPr/>
          <a:lstStyle/>
          <a:p>
            <a:r>
              <a:rPr lang="en-US"/>
              <a:t>INSERT NAME</a:t>
            </a:r>
          </a:p>
        </p:txBody>
      </p:sp>
      <p:sp>
        <p:nvSpPr>
          <p:cNvPr id="12" name="Content Placeholder 11">
            <a:extLst>
              <a:ext uri="{FF2B5EF4-FFF2-40B4-BE49-F238E27FC236}">
                <a16:creationId xmlns:a16="http://schemas.microsoft.com/office/drawing/2014/main" id="{BDF2508B-578B-4941-B10B-7FE4CC42AA35}"/>
              </a:ext>
            </a:extLst>
          </p:cNvPr>
          <p:cNvSpPr>
            <a:spLocks noGrp="1"/>
          </p:cNvSpPr>
          <p:nvPr>
            <p:ph sz="half" idx="41"/>
          </p:nvPr>
        </p:nvSpPr>
        <p:spPr/>
        <p:txBody>
          <a:bodyPr>
            <a:normAutofit/>
          </a:bodyPr>
          <a:lstStyle/>
          <a:p>
            <a:r>
              <a:rPr lang="en-US"/>
              <a:t>Insert Title</a:t>
            </a:r>
          </a:p>
        </p:txBody>
      </p:sp>
      <p:sp>
        <p:nvSpPr>
          <p:cNvPr id="13" name="Content Placeholder 12">
            <a:extLst>
              <a:ext uri="{FF2B5EF4-FFF2-40B4-BE49-F238E27FC236}">
                <a16:creationId xmlns:a16="http://schemas.microsoft.com/office/drawing/2014/main" id="{E5D939A1-3F8C-4509-B65B-E149E067AA1E}"/>
              </a:ext>
            </a:extLst>
          </p:cNvPr>
          <p:cNvSpPr>
            <a:spLocks noGrp="1"/>
          </p:cNvSpPr>
          <p:nvPr>
            <p:ph sz="half" idx="42"/>
          </p:nvPr>
        </p:nvSpPr>
        <p:spPr/>
        <p:txBody>
          <a:bodyPr/>
          <a:lstStyle/>
          <a:p>
            <a:r>
              <a:rPr lang="en-US"/>
              <a:t>Insert short description</a:t>
            </a:r>
          </a:p>
        </p:txBody>
      </p:sp>
      <p:sp>
        <p:nvSpPr>
          <p:cNvPr id="15" name="Content Placeholder 14">
            <a:extLst>
              <a:ext uri="{FF2B5EF4-FFF2-40B4-BE49-F238E27FC236}">
                <a16:creationId xmlns:a16="http://schemas.microsoft.com/office/drawing/2014/main" id="{E121DC86-B277-4AF2-B995-8E14D31D9948}"/>
              </a:ext>
            </a:extLst>
          </p:cNvPr>
          <p:cNvSpPr>
            <a:spLocks noGrp="1"/>
          </p:cNvSpPr>
          <p:nvPr>
            <p:ph sz="half" idx="44"/>
          </p:nvPr>
        </p:nvSpPr>
        <p:spPr/>
        <p:txBody>
          <a:bodyPr/>
          <a:lstStyle/>
          <a:p>
            <a:r>
              <a:rPr lang="en-US"/>
              <a:t>INSERT NAME</a:t>
            </a:r>
          </a:p>
        </p:txBody>
      </p:sp>
      <p:sp>
        <p:nvSpPr>
          <p:cNvPr id="16" name="Content Placeholder 15">
            <a:extLst>
              <a:ext uri="{FF2B5EF4-FFF2-40B4-BE49-F238E27FC236}">
                <a16:creationId xmlns:a16="http://schemas.microsoft.com/office/drawing/2014/main" id="{AEFC4C37-71FC-4900-9068-4DAC8A36A39C}"/>
              </a:ext>
            </a:extLst>
          </p:cNvPr>
          <p:cNvSpPr>
            <a:spLocks noGrp="1"/>
          </p:cNvSpPr>
          <p:nvPr>
            <p:ph sz="half" idx="45"/>
          </p:nvPr>
        </p:nvSpPr>
        <p:spPr/>
        <p:txBody>
          <a:bodyPr/>
          <a:lstStyle/>
          <a:p>
            <a:r>
              <a:rPr lang="en-US"/>
              <a:t>Insert Title</a:t>
            </a:r>
          </a:p>
        </p:txBody>
      </p:sp>
      <p:sp>
        <p:nvSpPr>
          <p:cNvPr id="17" name="Content Placeholder 16">
            <a:extLst>
              <a:ext uri="{FF2B5EF4-FFF2-40B4-BE49-F238E27FC236}">
                <a16:creationId xmlns:a16="http://schemas.microsoft.com/office/drawing/2014/main" id="{2480926D-AC1A-4243-9355-75AF130BA21E}"/>
              </a:ext>
            </a:extLst>
          </p:cNvPr>
          <p:cNvSpPr>
            <a:spLocks noGrp="1"/>
          </p:cNvSpPr>
          <p:nvPr>
            <p:ph sz="half" idx="46"/>
          </p:nvPr>
        </p:nvSpPr>
        <p:spPr/>
        <p:txBody>
          <a:bodyPr/>
          <a:lstStyle/>
          <a:p>
            <a:r>
              <a:rPr lang="en-US"/>
              <a:t>Insert short description</a:t>
            </a:r>
          </a:p>
        </p:txBody>
      </p:sp>
      <p:sp>
        <p:nvSpPr>
          <p:cNvPr id="18" name="Title 17">
            <a:extLst>
              <a:ext uri="{FF2B5EF4-FFF2-40B4-BE49-F238E27FC236}">
                <a16:creationId xmlns:a16="http://schemas.microsoft.com/office/drawing/2014/main" id="{9D585915-F728-4B97-A21C-2B5ACDD96676}"/>
              </a:ext>
            </a:extLst>
          </p:cNvPr>
          <p:cNvSpPr>
            <a:spLocks noGrp="1"/>
          </p:cNvSpPr>
          <p:nvPr>
            <p:ph type="title"/>
          </p:nvPr>
        </p:nvSpPr>
        <p:spPr/>
        <p:txBody>
          <a:bodyPr/>
          <a:lstStyle/>
          <a:p>
            <a:r>
              <a:rPr lang="en-US"/>
              <a:t>Genie Team</a:t>
            </a:r>
          </a:p>
        </p:txBody>
      </p:sp>
      <p:sp>
        <p:nvSpPr>
          <p:cNvPr id="6" name="Picture Placeholder 5">
            <a:extLst>
              <a:ext uri="{FF2B5EF4-FFF2-40B4-BE49-F238E27FC236}">
                <a16:creationId xmlns:a16="http://schemas.microsoft.com/office/drawing/2014/main" id="{DBF97AF9-E804-4DE8-834D-656EDDC774C3}"/>
              </a:ext>
            </a:extLst>
          </p:cNvPr>
          <p:cNvSpPr>
            <a:spLocks noGrp="1"/>
          </p:cNvSpPr>
          <p:nvPr>
            <p:ph type="pic" sz="quarter" idx="32"/>
          </p:nvPr>
        </p:nvSpPr>
        <p:spPr/>
      </p:sp>
      <p:sp>
        <p:nvSpPr>
          <p:cNvPr id="19" name="Picture Placeholder 18">
            <a:extLst>
              <a:ext uri="{FF2B5EF4-FFF2-40B4-BE49-F238E27FC236}">
                <a16:creationId xmlns:a16="http://schemas.microsoft.com/office/drawing/2014/main" id="{9B1B2699-86A4-437F-BB27-2D4915C04CE1}"/>
              </a:ext>
            </a:extLst>
          </p:cNvPr>
          <p:cNvSpPr>
            <a:spLocks noGrp="1"/>
          </p:cNvSpPr>
          <p:nvPr>
            <p:ph type="pic" sz="quarter" idx="35"/>
          </p:nvPr>
        </p:nvSpPr>
        <p:spPr/>
      </p:sp>
      <p:sp>
        <p:nvSpPr>
          <p:cNvPr id="21" name="Picture Placeholder 20">
            <a:extLst>
              <a:ext uri="{FF2B5EF4-FFF2-40B4-BE49-F238E27FC236}">
                <a16:creationId xmlns:a16="http://schemas.microsoft.com/office/drawing/2014/main" id="{0D5D19A6-4690-4FAC-A145-04776690C83F}"/>
              </a:ext>
            </a:extLst>
          </p:cNvPr>
          <p:cNvSpPr>
            <a:spLocks noGrp="1"/>
          </p:cNvSpPr>
          <p:nvPr>
            <p:ph type="pic" sz="quarter" idx="39"/>
          </p:nvPr>
        </p:nvSpPr>
        <p:spPr/>
      </p:sp>
      <p:sp>
        <p:nvSpPr>
          <p:cNvPr id="25" name="Picture Placeholder 24">
            <a:extLst>
              <a:ext uri="{FF2B5EF4-FFF2-40B4-BE49-F238E27FC236}">
                <a16:creationId xmlns:a16="http://schemas.microsoft.com/office/drawing/2014/main" id="{B70A979D-7FA9-4C23-825B-0D1DBB4F373B}"/>
              </a:ext>
            </a:extLst>
          </p:cNvPr>
          <p:cNvSpPr>
            <a:spLocks noGrp="1"/>
          </p:cNvSpPr>
          <p:nvPr>
            <p:ph type="pic" sz="quarter" idx="43"/>
          </p:nvPr>
        </p:nvSpPr>
        <p:spPr/>
      </p:sp>
      <p:sp>
        <p:nvSpPr>
          <p:cNvPr id="20" name="Slide Number Placeholder 5">
            <a:extLst>
              <a:ext uri="{FF2B5EF4-FFF2-40B4-BE49-F238E27FC236}">
                <a16:creationId xmlns:a16="http://schemas.microsoft.com/office/drawing/2014/main" id="{E6C71E6A-F106-C042-8E86-3A8419118A73}"/>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2626914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1FF71F5-5F70-4CDE-ABE8-1A7397111784}"/>
              </a:ext>
            </a:extLst>
          </p:cNvPr>
          <p:cNvSpPr>
            <a:spLocks noGrp="1"/>
          </p:cNvSpPr>
          <p:nvPr>
            <p:ph type="title"/>
          </p:nvPr>
        </p:nvSpPr>
        <p:spPr>
          <a:xfrm>
            <a:off x="350519" y="251530"/>
            <a:ext cx="5745481" cy="640080"/>
          </a:xfrm>
        </p:spPr>
        <p:txBody>
          <a:bodyPr>
            <a:noAutofit/>
          </a:bodyPr>
          <a:lstStyle/>
          <a:p>
            <a:r>
              <a:rPr lang="en-US"/>
              <a:t>Focused on You</a:t>
            </a:r>
          </a:p>
        </p:txBody>
      </p:sp>
      <p:grpSp>
        <p:nvGrpSpPr>
          <p:cNvPr id="25" name="Group 24"/>
          <p:cNvGrpSpPr/>
          <p:nvPr/>
        </p:nvGrpSpPr>
        <p:grpSpPr>
          <a:xfrm>
            <a:off x="2489200" y="929236"/>
            <a:ext cx="4610099" cy="4610099"/>
            <a:chOff x="609603" y="0"/>
            <a:chExt cx="4267199" cy="4267199"/>
          </a:xfrm>
          <a:solidFill>
            <a:schemeClr val="bg2"/>
          </a:solidFill>
        </p:grpSpPr>
        <p:sp>
          <p:nvSpPr>
            <p:cNvPr id="29" name="Oval 28"/>
            <p:cNvSpPr/>
            <p:nvPr/>
          </p:nvSpPr>
          <p:spPr>
            <a:xfrm>
              <a:off x="609603" y="0"/>
              <a:ext cx="4267199" cy="4267199"/>
            </a:xfrm>
            <a:prstGeom prst="ellipse">
              <a:avLst/>
            </a:prstGeom>
            <a:grpFill/>
          </p:spPr>
          <p:style>
            <a:lnRef idx="2">
              <a:schemeClr val="lt1">
                <a:hueOff val="0"/>
                <a:satOff val="0"/>
                <a:lumOff val="0"/>
                <a:alphaOff val="0"/>
              </a:schemeClr>
            </a:lnRef>
            <a:fillRef idx="1">
              <a:scrgbClr r="0" g="0" b="0"/>
            </a:fillRef>
            <a:effectRef idx="0">
              <a:schemeClr val="accent2">
                <a:alpha val="50000"/>
                <a:hueOff val="0"/>
                <a:satOff val="0"/>
                <a:lumOff val="0"/>
                <a:alphaOff val="0"/>
              </a:schemeClr>
            </a:effectRef>
            <a:fontRef idx="minor">
              <a:schemeClr val="tx1"/>
            </a:fontRef>
          </p:style>
        </p:sp>
        <p:sp>
          <p:nvSpPr>
            <p:cNvPr id="34" name="Oval 4"/>
            <p:cNvSpPr/>
            <p:nvPr/>
          </p:nvSpPr>
          <p:spPr>
            <a:xfrm>
              <a:off x="1234520" y="624917"/>
              <a:ext cx="3017365" cy="3017365"/>
            </a:xfrm>
            <a:prstGeom prst="rect">
              <a:avLst/>
            </a:prstGeom>
            <a:grpFill/>
          </p:spPr>
          <p:style>
            <a:lnRef idx="0">
              <a:scrgbClr r="0" g="0" b="0"/>
            </a:lnRef>
            <a:fillRef idx="0">
              <a:scrgbClr r="0" g="0" b="0"/>
            </a:fillRef>
            <a:effectRef idx="0">
              <a:scrgbClr r="0" g="0" b="0"/>
            </a:effectRef>
            <a:fontRef idx="minor">
              <a:schemeClr val="tx1"/>
            </a:fontRef>
          </p:style>
          <p:txBody>
            <a:bodyPr spcFirstLastPara="0" vert="horz" wrap="square" lIns="234838" tIns="25400" rIns="234838" bIns="25400" numCol="1" spcCol="1270" anchor="ctr" anchorCtr="0">
              <a:noAutofit/>
            </a:bodyPr>
            <a:lstStyle/>
            <a:p>
              <a:pPr lvl="0" algn="ctr" defTabSz="889000">
                <a:lnSpc>
                  <a:spcPct val="90000"/>
                </a:lnSpc>
                <a:spcBef>
                  <a:spcPct val="0"/>
                </a:spcBef>
                <a:spcAft>
                  <a:spcPct val="35000"/>
                </a:spcAft>
                <a:buFont typeface="Arial" panose="020B0604020202020204" pitchFamily="34" charset="0"/>
                <a:buChar char="•"/>
              </a:pPr>
              <a:endParaRPr lang="en-US" sz="2000" kern="1200"/>
            </a:p>
          </p:txBody>
        </p:sp>
      </p:grpSp>
      <p:sp>
        <p:nvSpPr>
          <p:cNvPr id="27" name="Oval 26"/>
          <p:cNvSpPr/>
          <p:nvPr/>
        </p:nvSpPr>
        <p:spPr>
          <a:xfrm>
            <a:off x="4935258" y="929236"/>
            <a:ext cx="4610099" cy="4610099"/>
          </a:xfrm>
          <a:prstGeom prst="ellipse">
            <a:avLst/>
          </a:prstGeom>
          <a:solidFill>
            <a:schemeClr val="tx1">
              <a:alpha val="61000"/>
            </a:schemeClr>
          </a:solidFill>
          <a:ln>
            <a:noFill/>
          </a:ln>
        </p:spPr>
        <p:style>
          <a:lnRef idx="2">
            <a:schemeClr val="lt1">
              <a:hueOff val="0"/>
              <a:satOff val="0"/>
              <a:lumOff val="0"/>
              <a:alphaOff val="0"/>
            </a:schemeClr>
          </a:lnRef>
          <a:fillRef idx="1">
            <a:scrgbClr r="0" g="0" b="0"/>
          </a:fillRef>
          <a:effectRef idx="0">
            <a:schemeClr val="accent2">
              <a:alpha val="50000"/>
              <a:hueOff val="-215671"/>
              <a:satOff val="-3879"/>
              <a:lumOff val="-22353"/>
              <a:alphaOff val="0"/>
            </a:schemeClr>
          </a:effectRef>
          <a:fontRef idx="minor">
            <a:schemeClr val="tx1"/>
          </a:fontRef>
        </p:style>
      </p:sp>
      <p:sp>
        <p:nvSpPr>
          <p:cNvPr id="35" name="Title 5">
            <a:extLst>
              <a:ext uri="{FF2B5EF4-FFF2-40B4-BE49-F238E27FC236}">
                <a16:creationId xmlns:a16="http://schemas.microsoft.com/office/drawing/2014/main" id="{413437D3-4D00-4677-A829-B116B872EDBF}"/>
              </a:ext>
            </a:extLst>
          </p:cNvPr>
          <p:cNvSpPr txBox="1">
            <a:spLocks/>
          </p:cNvSpPr>
          <p:nvPr/>
        </p:nvSpPr>
        <p:spPr>
          <a:xfrm>
            <a:off x="5161046" y="2914245"/>
            <a:ext cx="1802117" cy="640080"/>
          </a:xfrm>
          <a:prstGeom prst="rect">
            <a:avLst/>
          </a:prstGeom>
        </p:spPr>
        <p:txBody>
          <a:bodyPr vert="horz" lIns="91440" tIns="45720" rIns="91440" bIns="45720" rtlCol="0" anchor="ctr">
            <a:noAutofit/>
          </a:bodyPr>
          <a:lstStyle>
            <a:lvl1pPr algn="l" defTabSz="914400" rtl="0" eaLnBrk="1" latinLnBrk="0" hangingPunct="1">
              <a:lnSpc>
                <a:spcPct val="100000"/>
              </a:lnSpc>
              <a:spcBef>
                <a:spcPct val="0"/>
              </a:spcBef>
              <a:spcAft>
                <a:spcPts val="1200"/>
              </a:spcAft>
              <a:buNone/>
              <a:defRPr sz="3000" b="1" kern="1200">
                <a:solidFill>
                  <a:schemeClr val="bg2"/>
                </a:solidFill>
                <a:latin typeface="+mj-lt"/>
                <a:ea typeface="+mj-ea"/>
                <a:cs typeface="+mj-cs"/>
              </a:defRPr>
            </a:lvl1pPr>
          </a:lstStyle>
          <a:p>
            <a:pPr algn="ctr"/>
            <a:r>
              <a:rPr lang="en-US">
                <a:solidFill>
                  <a:schemeClr val="bg1"/>
                </a:solidFill>
              </a:rPr>
              <a:t>Your </a:t>
            </a:r>
            <a:br>
              <a:rPr lang="en-US">
                <a:solidFill>
                  <a:schemeClr val="bg1"/>
                </a:solidFill>
              </a:rPr>
            </a:br>
            <a:r>
              <a:rPr lang="en-US">
                <a:solidFill>
                  <a:schemeClr val="bg1"/>
                </a:solidFill>
              </a:rPr>
              <a:t>Success</a:t>
            </a:r>
          </a:p>
        </p:txBody>
      </p:sp>
      <p:sp>
        <p:nvSpPr>
          <p:cNvPr id="36" name="Rectangle 35">
            <a:extLst>
              <a:ext uri="{FF2B5EF4-FFF2-40B4-BE49-F238E27FC236}">
                <a16:creationId xmlns:a16="http://schemas.microsoft.com/office/drawing/2014/main" id="{FE720772-32E9-4203-8E76-5A7B7DF77307}"/>
              </a:ext>
            </a:extLst>
          </p:cNvPr>
          <p:cNvSpPr/>
          <p:nvPr/>
        </p:nvSpPr>
        <p:spPr>
          <a:xfrm>
            <a:off x="2812155" y="3409009"/>
            <a:ext cx="1923132" cy="553998"/>
          </a:xfrm>
          <a:prstGeom prst="rect">
            <a:avLst/>
          </a:prstGeom>
        </p:spPr>
        <p:txBody>
          <a:bodyPr wrap="square" lIns="0" tIns="0" rIns="0" bIns="0">
            <a:spAutoFit/>
          </a:bodyPr>
          <a:lstStyle/>
          <a:p>
            <a:pPr lvl="0" algn="ctr"/>
            <a:r>
              <a:rPr lang="en-US" b="1">
                <a:solidFill>
                  <a:schemeClr val="bg1"/>
                </a:solidFill>
              </a:rPr>
              <a:t>Partner with </a:t>
            </a:r>
            <a:br>
              <a:rPr lang="en-US" b="1">
                <a:solidFill>
                  <a:schemeClr val="bg1"/>
                </a:solidFill>
              </a:rPr>
            </a:br>
            <a:r>
              <a:rPr lang="en-US" b="1">
                <a:solidFill>
                  <a:schemeClr val="bg1"/>
                </a:solidFill>
              </a:rPr>
              <a:t>your business</a:t>
            </a:r>
          </a:p>
        </p:txBody>
      </p:sp>
      <p:sp>
        <p:nvSpPr>
          <p:cNvPr id="37" name="Rectangle 36">
            <a:extLst>
              <a:ext uri="{FF2B5EF4-FFF2-40B4-BE49-F238E27FC236}">
                <a16:creationId xmlns:a16="http://schemas.microsoft.com/office/drawing/2014/main" id="{FE720772-32E9-4203-8E76-5A7B7DF77307}"/>
              </a:ext>
            </a:extLst>
          </p:cNvPr>
          <p:cNvSpPr/>
          <p:nvPr/>
        </p:nvSpPr>
        <p:spPr>
          <a:xfrm>
            <a:off x="7099299" y="3409009"/>
            <a:ext cx="2178423" cy="830997"/>
          </a:xfrm>
          <a:prstGeom prst="rect">
            <a:avLst/>
          </a:prstGeom>
        </p:spPr>
        <p:txBody>
          <a:bodyPr wrap="square" lIns="0" tIns="0" rIns="0" bIns="0" anchor="t">
            <a:spAutoFit/>
          </a:bodyPr>
          <a:lstStyle/>
          <a:p>
            <a:pPr lvl="0" algn="ctr"/>
            <a:r>
              <a:rPr lang="en-US" b="1" dirty="0">
                <a:solidFill>
                  <a:schemeClr val="bg1"/>
                </a:solidFill>
              </a:rPr>
              <a:t>Offer meaningful innovations that drive a high ROIC</a:t>
            </a:r>
          </a:p>
        </p:txBody>
      </p:sp>
      <p:pic>
        <p:nvPicPr>
          <p:cNvPr id="38" name="Graphic 17">
            <a:extLst>
              <a:ext uri="{FF2B5EF4-FFF2-40B4-BE49-F238E27FC236}">
                <a16:creationId xmlns:a16="http://schemas.microsoft.com/office/drawing/2014/main" id="{15EF67FC-23D6-4B2D-885E-F82B45F14680}"/>
              </a:ext>
            </a:extLst>
          </p:cNvPr>
          <p:cNvPicPr>
            <a:picLocks noChangeAspect="1"/>
          </p:cNvPicPr>
          <p:nvPr/>
        </p:nvPicPr>
        <p:blipFill>
          <a:blip r:embed="rId3" cstate="email">
            <a:biLevel thresh="25000"/>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774433" y="2318652"/>
            <a:ext cx="827446" cy="827446"/>
          </a:xfrm>
          <a:prstGeom prst="rect">
            <a:avLst/>
          </a:prstGeom>
        </p:spPr>
      </p:pic>
      <p:pic>
        <p:nvPicPr>
          <p:cNvPr id="39" name="Graphic 65" descr="Handshake">
            <a:extLst>
              <a:ext uri="{FF2B5EF4-FFF2-40B4-BE49-F238E27FC236}">
                <a16:creationId xmlns:a16="http://schemas.microsoft.com/office/drawing/2014/main" id="{7D9D273A-5634-415A-AB49-81E836355CDE}"/>
              </a:ext>
            </a:extLst>
          </p:cNvPr>
          <p:cNvPicPr>
            <a:picLocks noChangeAspect="1"/>
          </p:cNvPicPr>
          <p:nvPr/>
        </p:nvPicPr>
        <p:blipFill>
          <a:blip r:embed="rId5" cstate="email">
            <a:biLevel thresh="25000"/>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2998823" y="1971028"/>
            <a:ext cx="1522693" cy="1522693"/>
          </a:xfrm>
          <a:prstGeom prst="rect">
            <a:avLst/>
          </a:prstGeom>
        </p:spPr>
      </p:pic>
      <p:sp>
        <p:nvSpPr>
          <p:cNvPr id="13" name="Slide Number Placeholder 5">
            <a:extLst>
              <a:ext uri="{FF2B5EF4-FFF2-40B4-BE49-F238E27FC236}">
                <a16:creationId xmlns:a16="http://schemas.microsoft.com/office/drawing/2014/main" id="{EF000227-93AD-1D43-A25B-ABA04CB6E44D}"/>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89869242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596FAE85-2820-4D45-BF68-A25DE2B4897F}"/>
              </a:ext>
            </a:extLst>
          </p:cNvPr>
          <p:cNvPicPr>
            <a:picLocks noChangeAspect="1"/>
          </p:cNvPicPr>
          <p:nvPr/>
        </p:nvPicPr>
        <p:blipFill>
          <a:blip r:embed="rId3"/>
          <a:stretch>
            <a:fillRect/>
          </a:stretch>
        </p:blipFill>
        <p:spPr>
          <a:xfrm>
            <a:off x="5135246" y="885734"/>
            <a:ext cx="7048500" cy="5168900"/>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We Support You</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98913"/>
            <a:ext cx="5089543" cy="2852294"/>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We’re always thinking about </a:t>
            </a:r>
            <a:r>
              <a:rPr lang="en-US" sz="2400" b="1">
                <a:solidFill>
                  <a:srgbClr val="0070C0"/>
                </a:solidFill>
              </a:rPr>
              <a:t>every aspect</a:t>
            </a:r>
            <a:r>
              <a:rPr lang="en-US" sz="2400"/>
              <a:t> of your business</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a:t>
            </a:r>
            <a:r>
              <a:rPr lang="en-US" sz="2400" b="1">
                <a:solidFill>
                  <a:srgbClr val="0070C0"/>
                </a:solidFill>
              </a:rPr>
              <a:t>focus on solutions </a:t>
            </a:r>
            <a:r>
              <a:rPr lang="en-US" sz="2400"/>
              <a:t>to meet your business needs</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go the </a:t>
            </a:r>
            <a:r>
              <a:rPr lang="en-US" sz="2400" b="1">
                <a:solidFill>
                  <a:srgbClr val="0070C0"/>
                </a:solidFill>
              </a:rPr>
              <a:t>extra mile </a:t>
            </a:r>
            <a:r>
              <a:rPr lang="en-US" sz="2400"/>
              <a:t>for you</a:t>
            </a:r>
          </a:p>
        </p:txBody>
      </p:sp>
      <p:grpSp>
        <p:nvGrpSpPr>
          <p:cNvPr id="15" name="Group 14">
            <a:extLst>
              <a:ext uri="{FF2B5EF4-FFF2-40B4-BE49-F238E27FC236}">
                <a16:creationId xmlns:a16="http://schemas.microsoft.com/office/drawing/2014/main" id="{771F7F50-0D0D-E744-9AAA-EBD2FB7EB718}"/>
              </a:ext>
            </a:extLst>
          </p:cNvPr>
          <p:cNvGrpSpPr/>
          <p:nvPr/>
        </p:nvGrpSpPr>
        <p:grpSpPr>
          <a:xfrm>
            <a:off x="448126" y="4366947"/>
            <a:ext cx="5101773" cy="1478377"/>
            <a:chOff x="448126" y="4366947"/>
            <a:chExt cx="5101773" cy="1478377"/>
          </a:xfrm>
        </p:grpSpPr>
        <p:sp>
          <p:nvSpPr>
            <p:cNvPr id="2" name="Rounded Rectangle 1">
              <a:extLst>
                <a:ext uri="{FF2B5EF4-FFF2-40B4-BE49-F238E27FC236}">
                  <a16:creationId xmlns:a16="http://schemas.microsoft.com/office/drawing/2014/main" id="{E16C9B2A-ECCA-5F45-B936-6C4919BB08A2}"/>
                </a:ext>
              </a:extLst>
            </p:cNvPr>
            <p:cNvSpPr/>
            <p:nvPr/>
          </p:nvSpPr>
          <p:spPr>
            <a:xfrm>
              <a:off x="448126" y="4366947"/>
              <a:ext cx="5101773" cy="1424237"/>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38A3D654-AE3C-4AA5-BA8B-F4AF09A67E3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8127" y="4421087"/>
              <a:ext cx="1261317" cy="1424237"/>
            </a:xfrm>
            <a:prstGeom prst="rect">
              <a:avLst/>
            </a:prstGeom>
          </p:spPr>
        </p:pic>
        <p:pic>
          <p:nvPicPr>
            <p:cNvPr id="10" name="Picture 9">
              <a:extLst>
                <a:ext uri="{FF2B5EF4-FFF2-40B4-BE49-F238E27FC236}">
                  <a16:creationId xmlns:a16="http://schemas.microsoft.com/office/drawing/2014/main" id="{E6F9F8EA-1D2D-4BCA-B4B3-8737A7E0AE32}"/>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24203" y="4421087"/>
              <a:ext cx="1261316" cy="1424237"/>
            </a:xfrm>
            <a:prstGeom prst="rect">
              <a:avLst/>
            </a:prstGeom>
          </p:spPr>
        </p:pic>
        <p:pic>
          <p:nvPicPr>
            <p:cNvPr id="11" name="Picture 10">
              <a:extLst>
                <a:ext uri="{FF2B5EF4-FFF2-40B4-BE49-F238E27FC236}">
                  <a16:creationId xmlns:a16="http://schemas.microsoft.com/office/drawing/2014/main" id="{F102EC33-578A-4913-A4B4-97AD087C313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0278" y="4421087"/>
              <a:ext cx="1261316" cy="1424237"/>
            </a:xfrm>
            <a:prstGeom prst="rect">
              <a:avLst/>
            </a:prstGeom>
          </p:spPr>
        </p:pic>
        <p:pic>
          <p:nvPicPr>
            <p:cNvPr id="12" name="Picture 11">
              <a:extLst>
                <a:ext uri="{FF2B5EF4-FFF2-40B4-BE49-F238E27FC236}">
                  <a16:creationId xmlns:a16="http://schemas.microsoft.com/office/drawing/2014/main" id="{00C84EA8-3E4C-4E12-99BB-83F75FFEBCC2}"/>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3236" b="9687"/>
            <a:stretch/>
          </p:blipFill>
          <p:spPr>
            <a:xfrm>
              <a:off x="4261594" y="4458967"/>
              <a:ext cx="1261316" cy="1240196"/>
            </a:xfrm>
            <a:prstGeom prst="rect">
              <a:avLst/>
            </a:prstGeom>
          </p:spPr>
        </p:pic>
      </p:grpSp>
      <p:sp>
        <p:nvSpPr>
          <p:cNvPr id="13" name="Text Placeholder 12">
            <a:extLst>
              <a:ext uri="{FF2B5EF4-FFF2-40B4-BE49-F238E27FC236}">
                <a16:creationId xmlns:a16="http://schemas.microsoft.com/office/drawing/2014/main" id="{8D02FF08-17D3-7040-9857-BA3C50C970ED}"/>
              </a:ext>
            </a:extLst>
          </p:cNvPr>
          <p:cNvSpPr>
            <a:spLocks noGrp="1"/>
          </p:cNvSpPr>
          <p:nvPr>
            <p:ph type="body" sz="quarter" idx="10"/>
          </p:nvPr>
        </p:nvSpPr>
        <p:spPr/>
        <p:txBody>
          <a:bodyPr/>
          <a:lstStyle/>
          <a:p>
            <a:r>
              <a:rPr lang="en-US"/>
              <a:t>We are passionate about helping you succeed</a:t>
            </a:r>
          </a:p>
        </p:txBody>
      </p:sp>
      <p:sp>
        <p:nvSpPr>
          <p:cNvPr id="14" name="Slide Number Placeholder 5">
            <a:extLst>
              <a:ext uri="{FF2B5EF4-FFF2-40B4-BE49-F238E27FC236}">
                <a16:creationId xmlns:a16="http://schemas.microsoft.com/office/drawing/2014/main" id="{6051D719-8F81-F445-AFD3-F6C4108F5F32}"/>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26857994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484A04F1-3E54-4AB8-A68A-261484A5D66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480587" y="1906517"/>
            <a:ext cx="5711413" cy="4139043"/>
          </a:xfrm>
          <a:prstGeom prst="rect">
            <a:avLst/>
          </a:prstGeom>
        </p:spPr>
      </p:pic>
      <p:sp>
        <p:nvSpPr>
          <p:cNvPr id="3" name="Title 2">
            <a:extLst>
              <a:ext uri="{FF2B5EF4-FFF2-40B4-BE49-F238E27FC236}">
                <a16:creationId xmlns:a16="http://schemas.microsoft.com/office/drawing/2014/main" id="{8C3B4BB3-5CFB-4C50-AD1D-EA0FCB9D38A2}"/>
              </a:ext>
            </a:extLst>
          </p:cNvPr>
          <p:cNvSpPr>
            <a:spLocks noGrp="1"/>
          </p:cNvSpPr>
          <p:nvPr>
            <p:ph type="title"/>
          </p:nvPr>
        </p:nvSpPr>
        <p:spPr>
          <a:xfrm>
            <a:off x="360526" y="336543"/>
            <a:ext cx="11490960" cy="488958"/>
          </a:xfrm>
        </p:spPr>
        <p:txBody>
          <a:bodyPr>
            <a:noAutofit/>
          </a:bodyPr>
          <a:lstStyle/>
          <a:p>
            <a:r>
              <a:rPr lang="en-US"/>
              <a:t>How We Help You Succeed</a:t>
            </a:r>
          </a:p>
        </p:txBody>
      </p:sp>
      <p:sp>
        <p:nvSpPr>
          <p:cNvPr id="4" name="Content Placeholder 3">
            <a:extLst>
              <a:ext uri="{FF2B5EF4-FFF2-40B4-BE49-F238E27FC236}">
                <a16:creationId xmlns:a16="http://schemas.microsoft.com/office/drawing/2014/main" id="{44F91F49-AAE3-4A30-A262-5B8FDD78BAAE}"/>
              </a:ext>
            </a:extLst>
          </p:cNvPr>
          <p:cNvSpPr>
            <a:spLocks noGrp="1"/>
          </p:cNvSpPr>
          <p:nvPr>
            <p:ph idx="1"/>
          </p:nvPr>
        </p:nvSpPr>
        <p:spPr>
          <a:xfrm>
            <a:off x="483327" y="1083449"/>
            <a:ext cx="6570616" cy="4949049"/>
          </a:xfrm>
        </p:spPr>
        <p:txBody>
          <a:bodyPr vert="horz" lIns="0" tIns="0" rIns="0" bIns="0" rtlCol="0" anchor="t">
            <a:noAutofit/>
          </a:bodyPr>
          <a:lstStyle/>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Product Quality</a:t>
            </a:r>
            <a:r>
              <a:rPr lang="en-150"/>
              <a:t>: </a:t>
            </a:r>
            <a:r>
              <a:rPr lang="en-US"/>
              <a:t>Delivering high quality, well-designed solutions for superior jobsite productivity</a:t>
            </a:r>
            <a:r>
              <a:rPr lang="en-150"/>
              <a:t>.</a:t>
            </a: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Manufacturing Quality</a:t>
            </a:r>
            <a:r>
              <a:rPr lang="en-150"/>
              <a:t>: M</a:t>
            </a:r>
            <a:r>
              <a:rPr lang="en-US"/>
              <a:t>anufacturing products that are cost-effective and make business sense to own and operate</a:t>
            </a:r>
            <a:r>
              <a:rPr lang="en-150"/>
              <a:t>. </a:t>
            </a:r>
            <a:endParaRPr lang="en-US"/>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Service Quality, Sales and Support: </a:t>
            </a:r>
            <a:r>
              <a:rPr lang="en-150"/>
              <a:t>W</a:t>
            </a:r>
            <a:r>
              <a:rPr lang="en-US"/>
              <a:t>e know that </a:t>
            </a:r>
            <a:br>
              <a:rPr lang="en-US"/>
            </a:br>
            <a:r>
              <a:rPr lang="en-US"/>
              <a:t>when issues do arise, our customers and equipment operators rely on our quality care to resolve the problem quickly, the first time. </a:t>
            </a:r>
            <a:endParaRPr lang="en-150"/>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New Product Development Process: </a:t>
            </a:r>
            <a:r>
              <a:rPr lang="en-US"/>
              <a:t>Genie designers </a:t>
            </a:r>
            <a:br>
              <a:rPr lang="en-US"/>
            </a:br>
            <a:r>
              <a:rPr lang="en-US"/>
              <a:t>and engineers are focused on creating equipment that’s </a:t>
            </a:r>
            <a:br>
              <a:rPr lang="en-US"/>
            </a:br>
            <a:r>
              <a:rPr lang="en-US"/>
              <a:t>easy to use, simple to maintain, reliable, robust enough </a:t>
            </a:r>
            <a:br>
              <a:rPr lang="en-US"/>
            </a:br>
            <a:r>
              <a:rPr lang="en-US"/>
              <a:t>to handle even the toughest jobsite needs</a:t>
            </a:r>
            <a:r>
              <a:rPr lang="en-150"/>
              <a:t>.</a:t>
            </a:r>
            <a:endParaRPr lang="en-150">
              <a:cs typeface="Arial"/>
            </a:endParaRPr>
          </a:p>
          <a:p>
            <a:pPr marL="285750" indent="-285750">
              <a:spcBef>
                <a:spcPts val="400"/>
              </a:spcBef>
              <a:spcAft>
                <a:spcPts val="600"/>
              </a:spcAft>
              <a:buSzPct val="120000"/>
              <a:buBlip>
                <a:blip r:embed="rId4">
                  <a:extLst>
                    <a:ext uri="{96DAC541-7B7A-43D3-8B79-37D633B846F1}">
                      <asvg:svgBlip xmlns:asvg="http://schemas.microsoft.com/office/drawing/2016/SVG/main" r:embed="rId5"/>
                    </a:ext>
                  </a:extLst>
                </a:blip>
              </a:buBlip>
            </a:pPr>
            <a:r>
              <a:rPr lang="en-150" b="1"/>
              <a:t>Internal Modern Process and Systems: </a:t>
            </a:r>
            <a:r>
              <a:rPr lang="en-150"/>
              <a:t>O</a:t>
            </a:r>
            <a:r>
              <a:rPr lang="en-US"/>
              <a:t>pportunities </a:t>
            </a:r>
            <a:br>
              <a:rPr lang="en-US"/>
            </a:br>
            <a:r>
              <a:rPr lang="en-US"/>
              <a:t>to grow and develop </a:t>
            </a:r>
            <a:r>
              <a:rPr lang="en-150"/>
              <a:t>our Team members</a:t>
            </a:r>
            <a:r>
              <a:rPr lang="en-US"/>
              <a:t> that allow </a:t>
            </a:r>
            <a:br>
              <a:rPr lang="en-US"/>
            </a:br>
            <a:r>
              <a:rPr lang="en-US"/>
              <a:t>to be productive </a:t>
            </a:r>
            <a:r>
              <a:rPr lang="en-150"/>
              <a:t>and de</a:t>
            </a:r>
            <a:r>
              <a:rPr lang="en-US"/>
              <a:t>liver </a:t>
            </a:r>
            <a:r>
              <a:rPr lang="en-150"/>
              <a:t>upon </a:t>
            </a:r>
            <a:r>
              <a:rPr lang="en-US"/>
              <a:t>commitments.</a:t>
            </a:r>
            <a:endParaRPr lang="en-US">
              <a:cs typeface="Arial"/>
            </a:endParaRPr>
          </a:p>
        </p:txBody>
      </p:sp>
      <p:sp>
        <p:nvSpPr>
          <p:cNvPr id="7" name="Slide Number Placeholder 5">
            <a:extLst>
              <a:ext uri="{FF2B5EF4-FFF2-40B4-BE49-F238E27FC236}">
                <a16:creationId xmlns:a16="http://schemas.microsoft.com/office/drawing/2014/main" id="{E993145A-6610-2440-B63E-0AEA130FE5F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0356919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484A04F1-3E54-4AB8-A68A-261484A5D660}"/>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762501" y="1093715"/>
            <a:ext cx="7429498" cy="4952999"/>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Innovators in the Industry </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7" y="1616185"/>
            <a:ext cx="4803511" cy="2609650"/>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Genie</a:t>
            </a:r>
            <a:r>
              <a:rPr lang="en-US" sz="2400" baseline="30000"/>
              <a:t>®</a:t>
            </a:r>
            <a:r>
              <a:rPr lang="en-US" sz="2400"/>
              <a:t> products and solutions are designed to improve your fleet’s </a:t>
            </a:r>
            <a:r>
              <a:rPr lang="en-US" sz="2400" b="1">
                <a:solidFill>
                  <a:srgbClr val="0070C0"/>
                </a:solidFill>
              </a:rPr>
              <a:t>productivity and value</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Our innovations can help your business do things </a:t>
            </a:r>
            <a:r>
              <a:rPr lang="en-US" sz="2400" b="1">
                <a:solidFill>
                  <a:srgbClr val="0070C0"/>
                </a:solidFill>
              </a:rPr>
              <a:t>faster and smarter </a:t>
            </a:r>
            <a:r>
              <a:rPr lang="en-US" sz="2400"/>
              <a:t>than ever before</a:t>
            </a:r>
          </a:p>
        </p:txBody>
      </p:sp>
      <p:sp>
        <p:nvSpPr>
          <p:cNvPr id="13" name="Rounded Rectangle 12">
            <a:extLst>
              <a:ext uri="{FF2B5EF4-FFF2-40B4-BE49-F238E27FC236}">
                <a16:creationId xmlns:a16="http://schemas.microsoft.com/office/drawing/2014/main" id="{1E1D1E08-613C-6B4A-95A9-015D6F87CC1D}"/>
              </a:ext>
            </a:extLst>
          </p:cNvPr>
          <p:cNvSpPr/>
          <p:nvPr/>
        </p:nvSpPr>
        <p:spPr>
          <a:xfrm>
            <a:off x="448128" y="4360515"/>
            <a:ext cx="5089543" cy="143067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3AE6E3F3-4F38-E848-9005-FC163A57155A}"/>
              </a:ext>
            </a:extLst>
          </p:cNvPr>
          <p:cNvSpPr>
            <a:spLocks noGrp="1"/>
          </p:cNvSpPr>
          <p:nvPr>
            <p:ph type="body" sz="quarter" idx="10"/>
          </p:nvPr>
        </p:nvSpPr>
        <p:spPr/>
        <p:txBody>
          <a:bodyPr/>
          <a:lstStyle/>
          <a:p>
            <a:r>
              <a:rPr lang="en-US"/>
              <a:t>We develop purposeful innovations that drive value for you</a:t>
            </a:r>
          </a:p>
        </p:txBody>
      </p:sp>
      <p:pic>
        <p:nvPicPr>
          <p:cNvPr id="8" name="Picture 7">
            <a:extLst>
              <a:ext uri="{FF2B5EF4-FFF2-40B4-BE49-F238E27FC236}">
                <a16:creationId xmlns:a16="http://schemas.microsoft.com/office/drawing/2014/main" id="{B4E1C4EF-73C7-4F34-BB59-471CD05CB22F}"/>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54248" y="4374964"/>
            <a:ext cx="1260000" cy="1422751"/>
          </a:xfrm>
          <a:prstGeom prst="rect">
            <a:avLst/>
          </a:prstGeom>
        </p:spPr>
      </p:pic>
      <p:pic>
        <p:nvPicPr>
          <p:cNvPr id="9" name="Picture 8">
            <a:extLst>
              <a:ext uri="{FF2B5EF4-FFF2-40B4-BE49-F238E27FC236}">
                <a16:creationId xmlns:a16="http://schemas.microsoft.com/office/drawing/2014/main" id="{6C8C1A92-30FA-410F-8751-DC03A8CD4240}"/>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31454" y="4374964"/>
            <a:ext cx="1260000" cy="1422750"/>
          </a:xfrm>
          <a:prstGeom prst="rect">
            <a:avLst/>
          </a:prstGeom>
        </p:spPr>
      </p:pic>
      <p:pic>
        <p:nvPicPr>
          <p:cNvPr id="10" name="Picture 9">
            <a:extLst>
              <a:ext uri="{FF2B5EF4-FFF2-40B4-BE49-F238E27FC236}">
                <a16:creationId xmlns:a16="http://schemas.microsoft.com/office/drawing/2014/main" id="{32F57CCF-8B05-4A52-B166-E055A55EDD8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008660" y="4374964"/>
            <a:ext cx="1260000" cy="1422750"/>
          </a:xfrm>
          <a:prstGeom prst="rect">
            <a:avLst/>
          </a:prstGeom>
        </p:spPr>
      </p:pic>
      <p:pic>
        <p:nvPicPr>
          <p:cNvPr id="12" name="Picture 11">
            <a:extLst>
              <a:ext uri="{FF2B5EF4-FFF2-40B4-BE49-F238E27FC236}">
                <a16:creationId xmlns:a16="http://schemas.microsoft.com/office/drawing/2014/main" id="{41125B37-7955-41E7-9245-17FD4B6CCF9A}"/>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85865" y="4374965"/>
            <a:ext cx="1260000" cy="1422750"/>
          </a:xfrm>
          <a:prstGeom prst="rect">
            <a:avLst/>
          </a:prstGeom>
        </p:spPr>
      </p:pic>
      <p:sp>
        <p:nvSpPr>
          <p:cNvPr id="14" name="Slide Number Placeholder 5">
            <a:extLst>
              <a:ext uri="{FF2B5EF4-FFF2-40B4-BE49-F238E27FC236}">
                <a16:creationId xmlns:a16="http://schemas.microsoft.com/office/drawing/2014/main" id="{F5DFCDD4-F2FA-6B4B-96DF-A46CE29D65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00456541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a:extLst>
              <a:ext uri="{FF2B5EF4-FFF2-40B4-BE49-F238E27FC236}">
                <a16:creationId xmlns:a16="http://schemas.microsoft.com/office/drawing/2014/main" id="{B33657F9-B8DE-D848-A1E8-33946DE3B51B}"/>
              </a:ext>
            </a:extLst>
          </p:cNvPr>
          <p:cNvSpPr/>
          <p:nvPr/>
        </p:nvSpPr>
        <p:spPr>
          <a:xfrm>
            <a:off x="448128" y="4368435"/>
            <a:ext cx="5089543" cy="1422750"/>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6C07BC7D-3DB7-42E6-BAF7-8BB849CA32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46570" y="4387201"/>
            <a:ext cx="1260000" cy="1422750"/>
          </a:xfrm>
          <a:prstGeom prst="rect">
            <a:avLst/>
          </a:prstGeom>
        </p:spPr>
      </p:pic>
      <p:pic>
        <p:nvPicPr>
          <p:cNvPr id="13" name="Picture 12">
            <a:extLst>
              <a:ext uri="{FF2B5EF4-FFF2-40B4-BE49-F238E27FC236}">
                <a16:creationId xmlns:a16="http://schemas.microsoft.com/office/drawing/2014/main" id="{1858CAF7-9C39-4E58-A755-DEFF8D79660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721244" y="4387201"/>
            <a:ext cx="1260000" cy="1422751"/>
          </a:xfrm>
          <a:prstGeom prst="rect">
            <a:avLst/>
          </a:prstGeom>
        </p:spPr>
      </p:pic>
      <p:pic>
        <p:nvPicPr>
          <p:cNvPr id="14" name="Picture 13">
            <a:extLst>
              <a:ext uri="{FF2B5EF4-FFF2-40B4-BE49-F238E27FC236}">
                <a16:creationId xmlns:a16="http://schemas.microsoft.com/office/drawing/2014/main" id="{ABE901A1-51CE-4337-BD2C-E45BB68DAE5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2995918" y="4387201"/>
            <a:ext cx="1260000" cy="1422751"/>
          </a:xfrm>
          <a:prstGeom prst="rect">
            <a:avLst/>
          </a:prstGeom>
        </p:spPr>
      </p:pic>
      <p:pic>
        <p:nvPicPr>
          <p:cNvPr id="15" name="Picture 14">
            <a:extLst>
              <a:ext uri="{FF2B5EF4-FFF2-40B4-BE49-F238E27FC236}">
                <a16:creationId xmlns:a16="http://schemas.microsoft.com/office/drawing/2014/main" id="{BFAF2A27-B0E6-4D5F-B19E-3EFF1DD118F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270592" y="4387201"/>
            <a:ext cx="1260000" cy="1422751"/>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Strive for Shared Success</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1678000"/>
            <a:ext cx="5208089" cy="2709201"/>
          </a:xfrm>
        </p:spPr>
        <p:txBody>
          <a:bodyPr lIns="0" tIns="0" rIns="0" bIns="0"/>
          <a:lstStyle/>
          <a:p>
            <a:pPr>
              <a:spcAft>
                <a:spcPts val="600"/>
              </a:spcAft>
            </a:pPr>
            <a:r>
              <a:rPr lang="en-US" sz="2800" i="1"/>
              <a:t>“</a:t>
            </a:r>
            <a:r>
              <a:rPr lang="en-US" sz="2400" i="1"/>
              <a:t>We believe the customer </a:t>
            </a:r>
            <a:br>
              <a:rPr lang="en-US" sz="2400" i="1"/>
            </a:br>
            <a:r>
              <a:rPr lang="en-US" sz="2400" i="1"/>
              <a:t>is the center of our world.”</a:t>
            </a:r>
          </a:p>
          <a:p>
            <a:pPr marL="342900" indent="-342900">
              <a:spcAft>
                <a:spcPts val="600"/>
              </a:spcAft>
              <a:buSzPct val="120000"/>
              <a:buBlip>
                <a:blip r:embed="rId7">
                  <a:extLst>
                    <a:ext uri="{96DAC541-7B7A-43D3-8B79-37D633B846F1}">
                      <asvg:svgBlip xmlns:asvg="http://schemas.microsoft.com/office/drawing/2016/SVG/main" r:embed="rId8"/>
                    </a:ext>
                  </a:extLst>
                </a:blip>
              </a:buBlip>
            </a:pPr>
            <a:r>
              <a:rPr lang="en-US" sz="2400"/>
              <a:t>Everything we do is for </a:t>
            </a:r>
            <a:r>
              <a:rPr lang="en-US" sz="2400" b="1">
                <a:solidFill>
                  <a:srgbClr val="0070C0"/>
                </a:solidFill>
              </a:rPr>
              <a:t>you</a:t>
            </a:r>
          </a:p>
          <a:p>
            <a:pPr marL="342900" indent="-342900">
              <a:spcAft>
                <a:spcPts val="600"/>
              </a:spcAft>
              <a:buSzPct val="120000"/>
              <a:buBlip>
                <a:blip r:embed="rId7">
                  <a:extLst>
                    <a:ext uri="{96DAC541-7B7A-43D3-8B79-37D633B846F1}">
                      <asvg:svgBlip xmlns:asvg="http://schemas.microsoft.com/office/drawing/2016/SVG/main" r:embed="rId8"/>
                    </a:ext>
                  </a:extLst>
                </a:blip>
              </a:buBlip>
            </a:pPr>
            <a:r>
              <a:rPr lang="en-US" sz="2400"/>
              <a:t>We listen to you — we </a:t>
            </a:r>
            <a:r>
              <a:rPr lang="en-US" sz="2400" b="1">
                <a:solidFill>
                  <a:srgbClr val="0070C0"/>
                </a:solidFill>
              </a:rPr>
              <a:t>seek to understand </a:t>
            </a:r>
            <a:r>
              <a:rPr lang="en-US" sz="2400"/>
              <a:t>your business’s needs</a:t>
            </a:r>
          </a:p>
        </p:txBody>
      </p:sp>
      <p:sp>
        <p:nvSpPr>
          <p:cNvPr id="5" name="Text Placeholder 4">
            <a:extLst>
              <a:ext uri="{FF2B5EF4-FFF2-40B4-BE49-F238E27FC236}">
                <a16:creationId xmlns:a16="http://schemas.microsoft.com/office/drawing/2014/main" id="{DE6A71F9-AD81-B643-8778-ADEB3296D32A}"/>
              </a:ext>
            </a:extLst>
          </p:cNvPr>
          <p:cNvSpPr>
            <a:spLocks noGrp="1"/>
          </p:cNvSpPr>
          <p:nvPr>
            <p:ph type="body" sz="quarter" idx="10"/>
          </p:nvPr>
        </p:nvSpPr>
        <p:spPr/>
        <p:txBody>
          <a:bodyPr/>
          <a:lstStyle/>
          <a:p>
            <a:r>
              <a:rPr lang="en-US"/>
              <a:t>We succeed by working together</a:t>
            </a:r>
          </a:p>
        </p:txBody>
      </p:sp>
      <p:sp>
        <p:nvSpPr>
          <p:cNvPr id="16" name="Slide Number Placeholder 5">
            <a:extLst>
              <a:ext uri="{FF2B5EF4-FFF2-40B4-BE49-F238E27FC236}">
                <a16:creationId xmlns:a16="http://schemas.microsoft.com/office/drawing/2014/main" id="{59C67307-F504-AB44-BFCC-5BE7ECC6D55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pic>
        <p:nvPicPr>
          <p:cNvPr id="2" name="Picture 6">
            <a:extLst>
              <a:ext uri="{FF2B5EF4-FFF2-40B4-BE49-F238E27FC236}">
                <a16:creationId xmlns:a16="http://schemas.microsoft.com/office/drawing/2014/main" id="{9E61E723-4E8E-085C-0B3A-9D28E999A940}"/>
              </a:ext>
            </a:extLst>
          </p:cNvPr>
          <p:cNvPicPr>
            <a:picLocks noChangeAspect="1"/>
          </p:cNvPicPr>
          <p:nvPr/>
        </p:nvPicPr>
        <p:blipFill>
          <a:blip r:embed="rId9"/>
          <a:stretch>
            <a:fillRect/>
          </a:stretch>
        </p:blipFill>
        <p:spPr>
          <a:xfrm>
            <a:off x="5223187" y="997482"/>
            <a:ext cx="6911606" cy="4857121"/>
          </a:xfrm>
          <a:prstGeom prst="rect">
            <a:avLst/>
          </a:prstGeom>
        </p:spPr>
      </p:pic>
    </p:spTree>
    <p:extLst>
      <p:ext uri="{BB962C8B-B14F-4D97-AF65-F5344CB8AC3E}">
        <p14:creationId xmlns:p14="http://schemas.microsoft.com/office/powerpoint/2010/main" val="10799084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0" name="Straight Connector 149">
            <a:extLst>
              <a:ext uri="{FF2B5EF4-FFF2-40B4-BE49-F238E27FC236}">
                <a16:creationId xmlns:a16="http://schemas.microsoft.com/office/drawing/2014/main" id="{1E4A3B66-EB5F-FD4D-95F1-70FBD882E5D3}"/>
              </a:ext>
            </a:extLst>
          </p:cNvPr>
          <p:cNvCxnSpPr>
            <a:cxnSpLocks/>
          </p:cNvCxnSpPr>
          <p:nvPr/>
        </p:nvCxnSpPr>
        <p:spPr>
          <a:xfrm>
            <a:off x="7354294"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7" name="Group 156">
            <a:extLst>
              <a:ext uri="{FF2B5EF4-FFF2-40B4-BE49-F238E27FC236}">
                <a16:creationId xmlns:a16="http://schemas.microsoft.com/office/drawing/2014/main" id="{8BE20DB4-5C23-6C4D-A742-A3CCCE511102}"/>
              </a:ext>
            </a:extLst>
          </p:cNvPr>
          <p:cNvGrpSpPr/>
          <p:nvPr/>
        </p:nvGrpSpPr>
        <p:grpSpPr>
          <a:xfrm>
            <a:off x="9053667" y="1500141"/>
            <a:ext cx="568161" cy="1080000"/>
            <a:chOff x="539254" y="1874842"/>
            <a:chExt cx="568161" cy="1080000"/>
          </a:xfrm>
        </p:grpSpPr>
        <p:cxnSp>
          <p:nvCxnSpPr>
            <p:cNvPr id="158" name="Straight Connector 157">
              <a:extLst>
                <a:ext uri="{FF2B5EF4-FFF2-40B4-BE49-F238E27FC236}">
                  <a16:creationId xmlns:a16="http://schemas.microsoft.com/office/drawing/2014/main" id="{5C83F868-948F-2944-9B48-77AD14060A0F}"/>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729F1F37-CFE3-ED45-9686-7B550A52E95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A51B37EC-831E-054D-AE86-ADB7CB18054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EDFEE03-5BC7-5D45-9CE6-682FE731347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3" name="Rectangle 32">
            <a:extLst>
              <a:ext uri="{FF2B5EF4-FFF2-40B4-BE49-F238E27FC236}">
                <a16:creationId xmlns:a16="http://schemas.microsoft.com/office/drawing/2014/main" id="{431D1DAB-B2A5-1C4B-9A4A-C3226F3DA534}"/>
              </a:ext>
            </a:extLst>
          </p:cNvPr>
          <p:cNvSpPr/>
          <p:nvPr/>
        </p:nvSpPr>
        <p:spPr>
          <a:xfrm>
            <a:off x="7354294" y="1487717"/>
            <a:ext cx="1699373" cy="11000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2E38654-585D-4806-95B7-AA2D7DC4EAA9}"/>
              </a:ext>
            </a:extLst>
          </p:cNvPr>
          <p:cNvSpPr>
            <a:spLocks noGrp="1"/>
          </p:cNvSpPr>
          <p:nvPr>
            <p:ph type="title"/>
          </p:nvPr>
        </p:nvSpPr>
        <p:spPr>
          <a:xfrm>
            <a:off x="350518" y="174821"/>
            <a:ext cx="11841481" cy="640080"/>
          </a:xfrm>
        </p:spPr>
        <p:txBody>
          <a:bodyPr lIns="0" tIns="0" rIns="0" bIns="0">
            <a:noAutofit/>
          </a:bodyPr>
          <a:lstStyle/>
          <a:p>
            <a:r>
              <a:rPr lang="en-US"/>
              <a:t>55 Years of Quality: The Genie Story</a:t>
            </a:r>
          </a:p>
        </p:txBody>
      </p:sp>
      <p:cxnSp>
        <p:nvCxnSpPr>
          <p:cNvPr id="20" name="Straight Connector 19">
            <a:extLst>
              <a:ext uri="{FF2B5EF4-FFF2-40B4-BE49-F238E27FC236}">
                <a16:creationId xmlns:a16="http://schemas.microsoft.com/office/drawing/2014/main" id="{9E13EFBA-8694-0143-8602-4B1BE2878DBC}"/>
              </a:ext>
            </a:extLst>
          </p:cNvPr>
          <p:cNvCxnSpPr>
            <a:cxnSpLocks/>
          </p:cNvCxnSpPr>
          <p:nvPr/>
        </p:nvCxnSpPr>
        <p:spPr>
          <a:xfrm>
            <a:off x="350519" y="1483040"/>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1" name="TextBox 60">
            <a:extLst>
              <a:ext uri="{FF2B5EF4-FFF2-40B4-BE49-F238E27FC236}">
                <a16:creationId xmlns:a16="http://schemas.microsoft.com/office/drawing/2014/main" id="{B40F226B-5836-6845-992B-05FCE1765068}"/>
              </a:ext>
            </a:extLst>
          </p:cNvPr>
          <p:cNvSpPr txBox="1"/>
          <p:nvPr/>
        </p:nvSpPr>
        <p:spPr>
          <a:xfrm>
            <a:off x="769880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2005</a:t>
            </a:r>
          </a:p>
        </p:txBody>
      </p:sp>
      <p:sp>
        <p:nvSpPr>
          <p:cNvPr id="62" name="TextBox 61">
            <a:extLst>
              <a:ext uri="{FF2B5EF4-FFF2-40B4-BE49-F238E27FC236}">
                <a16:creationId xmlns:a16="http://schemas.microsoft.com/office/drawing/2014/main" id="{C1B49097-9305-7546-B032-7FD975E09383}"/>
              </a:ext>
            </a:extLst>
          </p:cNvPr>
          <p:cNvSpPr txBox="1"/>
          <p:nvPr/>
        </p:nvSpPr>
        <p:spPr>
          <a:xfrm>
            <a:off x="676239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2000</a:t>
            </a:r>
          </a:p>
        </p:txBody>
      </p:sp>
      <p:sp>
        <p:nvSpPr>
          <p:cNvPr id="64" name="TextBox 63">
            <a:extLst>
              <a:ext uri="{FF2B5EF4-FFF2-40B4-BE49-F238E27FC236}">
                <a16:creationId xmlns:a16="http://schemas.microsoft.com/office/drawing/2014/main" id="{6F5CE683-8F4F-C249-A410-4F674234840B}"/>
              </a:ext>
            </a:extLst>
          </p:cNvPr>
          <p:cNvSpPr txBox="1"/>
          <p:nvPr/>
        </p:nvSpPr>
        <p:spPr>
          <a:xfrm>
            <a:off x="5800316"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1995</a:t>
            </a:r>
          </a:p>
        </p:txBody>
      </p:sp>
      <p:sp>
        <p:nvSpPr>
          <p:cNvPr id="65" name="TextBox 64">
            <a:extLst>
              <a:ext uri="{FF2B5EF4-FFF2-40B4-BE49-F238E27FC236}">
                <a16:creationId xmlns:a16="http://schemas.microsoft.com/office/drawing/2014/main" id="{F9D4FD5A-DECD-A341-96DD-400E780CFD77}"/>
              </a:ext>
            </a:extLst>
          </p:cNvPr>
          <p:cNvSpPr txBox="1"/>
          <p:nvPr/>
        </p:nvSpPr>
        <p:spPr>
          <a:xfrm>
            <a:off x="4853383"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1990</a:t>
            </a:r>
          </a:p>
        </p:txBody>
      </p:sp>
      <p:sp>
        <p:nvSpPr>
          <p:cNvPr id="66" name="TextBox 65">
            <a:extLst>
              <a:ext uri="{FF2B5EF4-FFF2-40B4-BE49-F238E27FC236}">
                <a16:creationId xmlns:a16="http://schemas.microsoft.com/office/drawing/2014/main" id="{FD184C00-53CB-0749-965A-B807F49FCC99}"/>
              </a:ext>
            </a:extLst>
          </p:cNvPr>
          <p:cNvSpPr txBox="1"/>
          <p:nvPr/>
        </p:nvSpPr>
        <p:spPr>
          <a:xfrm>
            <a:off x="390645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1985</a:t>
            </a:r>
          </a:p>
        </p:txBody>
      </p:sp>
      <p:sp>
        <p:nvSpPr>
          <p:cNvPr id="67" name="TextBox 66">
            <a:extLst>
              <a:ext uri="{FF2B5EF4-FFF2-40B4-BE49-F238E27FC236}">
                <a16:creationId xmlns:a16="http://schemas.microsoft.com/office/drawing/2014/main" id="{A92E8768-DA17-4148-92D0-F042AC73ABEE}"/>
              </a:ext>
            </a:extLst>
          </p:cNvPr>
          <p:cNvSpPr txBox="1"/>
          <p:nvPr/>
        </p:nvSpPr>
        <p:spPr>
          <a:xfrm>
            <a:off x="295951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1980</a:t>
            </a:r>
          </a:p>
        </p:txBody>
      </p:sp>
      <p:sp>
        <p:nvSpPr>
          <p:cNvPr id="68" name="TextBox 67">
            <a:extLst>
              <a:ext uri="{FF2B5EF4-FFF2-40B4-BE49-F238E27FC236}">
                <a16:creationId xmlns:a16="http://schemas.microsoft.com/office/drawing/2014/main" id="{76E07414-36B7-B24A-A0DB-2361A52D59F6}"/>
              </a:ext>
            </a:extLst>
          </p:cNvPr>
          <p:cNvSpPr txBox="1"/>
          <p:nvPr/>
        </p:nvSpPr>
        <p:spPr>
          <a:xfrm>
            <a:off x="201258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1975</a:t>
            </a:r>
          </a:p>
        </p:txBody>
      </p:sp>
      <p:sp>
        <p:nvSpPr>
          <p:cNvPr id="69" name="TextBox 68">
            <a:extLst>
              <a:ext uri="{FF2B5EF4-FFF2-40B4-BE49-F238E27FC236}">
                <a16:creationId xmlns:a16="http://schemas.microsoft.com/office/drawing/2014/main" id="{240D7283-A208-6B4A-9080-7774877FB822}"/>
              </a:ext>
            </a:extLst>
          </p:cNvPr>
          <p:cNvSpPr txBox="1"/>
          <p:nvPr/>
        </p:nvSpPr>
        <p:spPr>
          <a:xfrm>
            <a:off x="1050502"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1970</a:t>
            </a:r>
          </a:p>
        </p:txBody>
      </p:sp>
      <p:sp>
        <p:nvSpPr>
          <p:cNvPr id="70" name="TextBox 69">
            <a:extLst>
              <a:ext uri="{FF2B5EF4-FFF2-40B4-BE49-F238E27FC236}">
                <a16:creationId xmlns:a16="http://schemas.microsoft.com/office/drawing/2014/main" id="{19112D93-074C-CB4F-8FA6-41EF5C306E3D}"/>
              </a:ext>
            </a:extLst>
          </p:cNvPr>
          <p:cNvSpPr txBox="1"/>
          <p:nvPr/>
        </p:nvSpPr>
        <p:spPr>
          <a:xfrm>
            <a:off x="8656264"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2010</a:t>
            </a:r>
          </a:p>
        </p:txBody>
      </p:sp>
      <p:sp>
        <p:nvSpPr>
          <p:cNvPr id="71" name="TextBox 70">
            <a:extLst>
              <a:ext uri="{FF2B5EF4-FFF2-40B4-BE49-F238E27FC236}">
                <a16:creationId xmlns:a16="http://schemas.microsoft.com/office/drawing/2014/main" id="{9CBEB228-3760-BC4B-851F-48826A0F47FB}"/>
              </a:ext>
            </a:extLst>
          </p:cNvPr>
          <p:cNvSpPr txBox="1"/>
          <p:nvPr/>
        </p:nvSpPr>
        <p:spPr>
          <a:xfrm>
            <a:off x="9603197"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2015</a:t>
            </a:r>
          </a:p>
        </p:txBody>
      </p:sp>
      <p:sp>
        <p:nvSpPr>
          <p:cNvPr id="74" name="TextBox 73">
            <a:extLst>
              <a:ext uri="{FF2B5EF4-FFF2-40B4-BE49-F238E27FC236}">
                <a16:creationId xmlns:a16="http://schemas.microsoft.com/office/drawing/2014/main" id="{00F1AA80-E374-4347-AF5E-302D8E12FF71}"/>
              </a:ext>
            </a:extLst>
          </p:cNvPr>
          <p:cNvSpPr txBox="1"/>
          <p:nvPr/>
        </p:nvSpPr>
        <p:spPr>
          <a:xfrm>
            <a:off x="1055013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150"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cxnSp>
        <p:nvCxnSpPr>
          <p:cNvPr id="86" name="Straight Connector 85">
            <a:extLst>
              <a:ext uri="{FF2B5EF4-FFF2-40B4-BE49-F238E27FC236}">
                <a16:creationId xmlns:a16="http://schemas.microsoft.com/office/drawing/2014/main" id="{95085BE0-FADE-7D4D-B7DC-04076727F207}"/>
              </a:ext>
            </a:extLst>
          </p:cNvPr>
          <p:cNvCxnSpPr>
            <a:cxnSpLocks/>
          </p:cNvCxnSpPr>
          <p:nvPr/>
        </p:nvCxnSpPr>
        <p:spPr>
          <a:xfrm>
            <a:off x="11713062"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17F0460-5C39-C34C-9749-EC1FF4717D53}"/>
              </a:ext>
            </a:extLst>
          </p:cNvPr>
          <p:cNvCxnSpPr>
            <a:cxnSpLocks/>
          </p:cNvCxnSpPr>
          <p:nvPr/>
        </p:nvCxnSpPr>
        <p:spPr>
          <a:xfrm>
            <a:off x="4137599"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CD1CFD83-0054-0B48-9CA5-CD90F69A59BA}"/>
              </a:ext>
            </a:extLst>
          </p:cNvPr>
          <p:cNvCxnSpPr>
            <a:cxnSpLocks/>
          </p:cNvCxnSpPr>
          <p:nvPr/>
        </p:nvCxnSpPr>
        <p:spPr>
          <a:xfrm>
            <a:off x="2243733"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B23ADE89-132C-A447-BB51-99E588D31671}"/>
              </a:ext>
            </a:extLst>
          </p:cNvPr>
          <p:cNvCxnSpPr>
            <a:cxnSpLocks/>
          </p:cNvCxnSpPr>
          <p:nvPr/>
        </p:nvCxnSpPr>
        <p:spPr>
          <a:xfrm>
            <a:off x="6031465"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8119B9D-2609-F049-86BE-DDE849193EA3}"/>
              </a:ext>
            </a:extLst>
          </p:cNvPr>
          <p:cNvCxnSpPr>
            <a:cxnSpLocks/>
          </p:cNvCxnSpPr>
          <p:nvPr/>
        </p:nvCxnSpPr>
        <p:spPr>
          <a:xfrm>
            <a:off x="7925331"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1B917C-78C4-ED44-8C20-871DD4D54DBF}"/>
              </a:ext>
            </a:extLst>
          </p:cNvPr>
          <p:cNvCxnSpPr>
            <a:cxnSpLocks/>
          </p:cNvCxnSpPr>
          <p:nvPr/>
        </p:nvCxnSpPr>
        <p:spPr>
          <a:xfrm>
            <a:off x="9819197"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F5060E08-0081-A54E-8203-B820DDC49259}"/>
              </a:ext>
            </a:extLst>
          </p:cNvPr>
          <p:cNvCxnSpPr>
            <a:cxnSpLocks/>
          </p:cNvCxnSpPr>
          <p:nvPr/>
        </p:nvCxnSpPr>
        <p:spPr>
          <a:xfrm>
            <a:off x="129680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0963B88-3CBB-A54E-BAC4-9639429F288E}"/>
              </a:ext>
            </a:extLst>
          </p:cNvPr>
          <p:cNvCxnSpPr>
            <a:cxnSpLocks/>
          </p:cNvCxnSpPr>
          <p:nvPr/>
        </p:nvCxnSpPr>
        <p:spPr>
          <a:xfrm>
            <a:off x="3190666"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54054F54-0BA6-9F47-843F-C8AD2CE692C3}"/>
              </a:ext>
            </a:extLst>
          </p:cNvPr>
          <p:cNvCxnSpPr>
            <a:cxnSpLocks/>
          </p:cNvCxnSpPr>
          <p:nvPr/>
        </p:nvCxnSpPr>
        <p:spPr>
          <a:xfrm>
            <a:off x="5084532"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E59254D-B61F-884C-AB63-86F537DD8C13}"/>
              </a:ext>
            </a:extLst>
          </p:cNvPr>
          <p:cNvCxnSpPr>
            <a:cxnSpLocks/>
          </p:cNvCxnSpPr>
          <p:nvPr/>
        </p:nvCxnSpPr>
        <p:spPr>
          <a:xfrm>
            <a:off x="6978398"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6EBE8D29-15DE-8744-9FF0-4981E3C81652}"/>
              </a:ext>
            </a:extLst>
          </p:cNvPr>
          <p:cNvCxnSpPr>
            <a:cxnSpLocks/>
          </p:cNvCxnSpPr>
          <p:nvPr/>
        </p:nvCxnSpPr>
        <p:spPr>
          <a:xfrm>
            <a:off x="8872264"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97E1D9E6-322F-AF49-BE63-4E4F99BC302A}"/>
              </a:ext>
            </a:extLst>
          </p:cNvPr>
          <p:cNvCxnSpPr>
            <a:cxnSpLocks/>
          </p:cNvCxnSpPr>
          <p:nvPr/>
        </p:nvCxnSpPr>
        <p:spPr>
          <a:xfrm>
            <a:off x="10766130" y="1327754"/>
            <a:ext cx="0" cy="126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0" name="TextBox 109">
            <a:extLst>
              <a:ext uri="{FF2B5EF4-FFF2-40B4-BE49-F238E27FC236}">
                <a16:creationId xmlns:a16="http://schemas.microsoft.com/office/drawing/2014/main" id="{3CB710E8-FA54-C444-9A63-8E3358130C06}"/>
              </a:ext>
            </a:extLst>
          </p:cNvPr>
          <p:cNvSpPr txBox="1"/>
          <p:nvPr/>
        </p:nvSpPr>
        <p:spPr>
          <a:xfrm>
            <a:off x="120168"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1965</a:t>
            </a:r>
          </a:p>
        </p:txBody>
      </p:sp>
      <p:grpSp>
        <p:nvGrpSpPr>
          <p:cNvPr id="29" name="Group 28">
            <a:extLst>
              <a:ext uri="{FF2B5EF4-FFF2-40B4-BE49-F238E27FC236}">
                <a16:creationId xmlns:a16="http://schemas.microsoft.com/office/drawing/2014/main" id="{CC8B6596-2564-C042-89E6-E51CF96B5894}"/>
              </a:ext>
            </a:extLst>
          </p:cNvPr>
          <p:cNvGrpSpPr/>
          <p:nvPr/>
        </p:nvGrpSpPr>
        <p:grpSpPr>
          <a:xfrm>
            <a:off x="539254" y="1500141"/>
            <a:ext cx="568161" cy="1080000"/>
            <a:chOff x="539254" y="1874842"/>
            <a:chExt cx="568161" cy="1080000"/>
          </a:xfrm>
        </p:grpSpPr>
        <p:cxnSp>
          <p:nvCxnSpPr>
            <p:cNvPr id="112" name="Straight Connector 111">
              <a:extLst>
                <a:ext uri="{FF2B5EF4-FFF2-40B4-BE49-F238E27FC236}">
                  <a16:creationId xmlns:a16="http://schemas.microsoft.com/office/drawing/2014/main" id="{4A27DFD1-875C-DA44-9FFB-04D903BB6648}"/>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075281D2-7984-1B4E-A50E-90D6CF42509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92AC342D-4162-2945-A477-C81785C9F3A8}"/>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1EC1DA0E-5E59-694F-A755-E8518686FC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6" name="Group 115">
            <a:extLst>
              <a:ext uri="{FF2B5EF4-FFF2-40B4-BE49-F238E27FC236}">
                <a16:creationId xmlns:a16="http://schemas.microsoft.com/office/drawing/2014/main" id="{683C59AB-17B6-424D-9628-84719B1A28AC}"/>
              </a:ext>
            </a:extLst>
          </p:cNvPr>
          <p:cNvGrpSpPr/>
          <p:nvPr/>
        </p:nvGrpSpPr>
        <p:grpSpPr>
          <a:xfrm>
            <a:off x="1491129" y="1500141"/>
            <a:ext cx="568161" cy="1080000"/>
            <a:chOff x="539254" y="1874842"/>
            <a:chExt cx="568161" cy="1080000"/>
          </a:xfrm>
        </p:grpSpPr>
        <p:cxnSp>
          <p:nvCxnSpPr>
            <p:cNvPr id="117" name="Straight Connector 116">
              <a:extLst>
                <a:ext uri="{FF2B5EF4-FFF2-40B4-BE49-F238E27FC236}">
                  <a16:creationId xmlns:a16="http://schemas.microsoft.com/office/drawing/2014/main" id="{2BDB1DEB-EA1E-5E4D-A75E-2CC91C1D889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4D6A35B-12B4-164B-AC01-0B4D242DA437}"/>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27B56B48-61F5-8E4E-8327-5C600FDCBAE2}"/>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5C731BDD-CCD6-6B48-BCB4-384D91367EEB}"/>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73E7B3CD-424A-AD4A-96EF-CFED72E77A48}"/>
              </a:ext>
            </a:extLst>
          </p:cNvPr>
          <p:cNvGrpSpPr/>
          <p:nvPr/>
        </p:nvGrpSpPr>
        <p:grpSpPr>
          <a:xfrm>
            <a:off x="2428015" y="1500141"/>
            <a:ext cx="568161" cy="1080000"/>
            <a:chOff x="539254" y="1874842"/>
            <a:chExt cx="568161" cy="1080000"/>
          </a:xfrm>
        </p:grpSpPr>
        <p:cxnSp>
          <p:nvCxnSpPr>
            <p:cNvPr id="122" name="Straight Connector 121">
              <a:extLst>
                <a:ext uri="{FF2B5EF4-FFF2-40B4-BE49-F238E27FC236}">
                  <a16:creationId xmlns:a16="http://schemas.microsoft.com/office/drawing/2014/main" id="{E5E9258F-D8F5-4E4E-834C-C9EB8E2B8770}"/>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E90B4A0A-5F11-9547-9BCC-F0D3C0849F35}"/>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7DF72B0-F52A-4A49-9B73-ECA9B44ED0C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7A9C9C19-CFE2-9A4F-AAE1-3E7B3BE2726D}"/>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6" name="Group 125">
            <a:extLst>
              <a:ext uri="{FF2B5EF4-FFF2-40B4-BE49-F238E27FC236}">
                <a16:creationId xmlns:a16="http://schemas.microsoft.com/office/drawing/2014/main" id="{74C3E5B3-B9F7-254F-86B8-96DA94B29EAD}"/>
              </a:ext>
            </a:extLst>
          </p:cNvPr>
          <p:cNvGrpSpPr/>
          <p:nvPr/>
        </p:nvGrpSpPr>
        <p:grpSpPr>
          <a:xfrm>
            <a:off x="3364900" y="1500141"/>
            <a:ext cx="568161" cy="1080000"/>
            <a:chOff x="539254" y="1874842"/>
            <a:chExt cx="568161" cy="1080000"/>
          </a:xfrm>
        </p:grpSpPr>
        <p:cxnSp>
          <p:nvCxnSpPr>
            <p:cNvPr id="127" name="Straight Connector 126">
              <a:extLst>
                <a:ext uri="{FF2B5EF4-FFF2-40B4-BE49-F238E27FC236}">
                  <a16:creationId xmlns:a16="http://schemas.microsoft.com/office/drawing/2014/main" id="{0C6AF189-9483-CE46-9114-EA1EEFA4AA83}"/>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DF413C85-5DF0-1543-BEC0-3A9528915411}"/>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0A5CBE15-934D-134B-91D6-F38FA7AE79FF}"/>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60DA75F1-5849-6546-A4CA-1816F4BC05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2" name="Group 131">
            <a:extLst>
              <a:ext uri="{FF2B5EF4-FFF2-40B4-BE49-F238E27FC236}">
                <a16:creationId xmlns:a16="http://schemas.microsoft.com/office/drawing/2014/main" id="{9A7E0ED9-8D47-A147-B534-BD3AACDB9F54}"/>
              </a:ext>
            </a:extLst>
          </p:cNvPr>
          <p:cNvGrpSpPr/>
          <p:nvPr/>
        </p:nvGrpSpPr>
        <p:grpSpPr>
          <a:xfrm>
            <a:off x="4324271" y="1500141"/>
            <a:ext cx="568161" cy="1080000"/>
            <a:chOff x="539254" y="1874842"/>
            <a:chExt cx="568161" cy="1080000"/>
          </a:xfrm>
        </p:grpSpPr>
        <p:cxnSp>
          <p:nvCxnSpPr>
            <p:cNvPr id="133" name="Straight Connector 132">
              <a:extLst>
                <a:ext uri="{FF2B5EF4-FFF2-40B4-BE49-F238E27FC236}">
                  <a16:creationId xmlns:a16="http://schemas.microsoft.com/office/drawing/2014/main" id="{F194D6D9-A1D9-EC4D-A7E3-83306F3349F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5DB8BD14-E873-FB48-AC0A-EE289360FEA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9CF2C8ED-4A20-DE48-A416-6D80E5530D1E}"/>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8ABEFCE7-E857-DC49-8BE0-F23EDD49424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37" name="Group 136">
            <a:extLst>
              <a:ext uri="{FF2B5EF4-FFF2-40B4-BE49-F238E27FC236}">
                <a16:creationId xmlns:a16="http://schemas.microsoft.com/office/drawing/2014/main" id="{1A912675-68B3-754C-A0F6-D9075B655977}"/>
              </a:ext>
            </a:extLst>
          </p:cNvPr>
          <p:cNvGrpSpPr/>
          <p:nvPr/>
        </p:nvGrpSpPr>
        <p:grpSpPr>
          <a:xfrm>
            <a:off x="5276146" y="1500141"/>
            <a:ext cx="568161" cy="1080000"/>
            <a:chOff x="539254" y="1874842"/>
            <a:chExt cx="568161" cy="1080000"/>
          </a:xfrm>
        </p:grpSpPr>
        <p:cxnSp>
          <p:nvCxnSpPr>
            <p:cNvPr id="138" name="Straight Connector 137">
              <a:extLst>
                <a:ext uri="{FF2B5EF4-FFF2-40B4-BE49-F238E27FC236}">
                  <a16:creationId xmlns:a16="http://schemas.microsoft.com/office/drawing/2014/main" id="{354319F4-A742-B547-9E88-204ED53B81E9}"/>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DA9A783-B6AB-884C-9F99-3FF7D1958192}"/>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EF0E360-7E71-F84E-84A9-D2D3DB7F18DD}"/>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975F6087-BC9E-044C-95E4-7994995D44BF}"/>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ED9294AD-408F-8148-8ABA-B20CD273CB71}"/>
              </a:ext>
            </a:extLst>
          </p:cNvPr>
          <p:cNvGrpSpPr/>
          <p:nvPr/>
        </p:nvGrpSpPr>
        <p:grpSpPr>
          <a:xfrm>
            <a:off x="6220526" y="1500141"/>
            <a:ext cx="568161" cy="1080000"/>
            <a:chOff x="539254" y="1874842"/>
            <a:chExt cx="568161" cy="1080000"/>
          </a:xfrm>
        </p:grpSpPr>
        <p:cxnSp>
          <p:nvCxnSpPr>
            <p:cNvPr id="143" name="Straight Connector 142">
              <a:extLst>
                <a:ext uri="{FF2B5EF4-FFF2-40B4-BE49-F238E27FC236}">
                  <a16:creationId xmlns:a16="http://schemas.microsoft.com/office/drawing/2014/main" id="{E91E3AAF-0509-D941-9BD3-868FEDD082D2}"/>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CEC9EB19-80D9-0746-9362-4BFD9F97378F}"/>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13377273-9FD4-0942-ADCB-4931962FCAAB}"/>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A7BCF2D3-8C4E-2649-9E67-59AAC92D7960}"/>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cxnSp>
        <p:nvCxnSpPr>
          <p:cNvPr id="148" name="Straight Connector 147">
            <a:extLst>
              <a:ext uri="{FF2B5EF4-FFF2-40B4-BE49-F238E27FC236}">
                <a16:creationId xmlns:a16="http://schemas.microsoft.com/office/drawing/2014/main" id="{BA972299-B7A3-FC40-AF13-F5308A72E480}"/>
              </a:ext>
            </a:extLst>
          </p:cNvPr>
          <p:cNvCxnSpPr>
            <a:cxnSpLocks/>
          </p:cNvCxnSpPr>
          <p:nvPr/>
        </p:nvCxnSpPr>
        <p:spPr>
          <a:xfrm>
            <a:off x="7733068"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08B17331-F772-544F-9F3F-B54B6EFC7211}"/>
              </a:ext>
            </a:extLst>
          </p:cNvPr>
          <p:cNvCxnSpPr>
            <a:cxnSpLocks/>
          </p:cNvCxnSpPr>
          <p:nvPr/>
        </p:nvCxnSpPr>
        <p:spPr>
          <a:xfrm>
            <a:off x="7164907"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64C9C5B9-50F3-A843-A01C-5B588D356650}"/>
              </a:ext>
            </a:extLst>
          </p:cNvPr>
          <p:cNvCxnSpPr>
            <a:cxnSpLocks/>
          </p:cNvCxnSpPr>
          <p:nvPr/>
        </p:nvCxnSpPr>
        <p:spPr>
          <a:xfrm>
            <a:off x="7543681"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F75E1606-9C17-6A4F-9974-2D4AC1AF01B2}"/>
              </a:ext>
            </a:extLst>
          </p:cNvPr>
          <p:cNvCxnSpPr>
            <a:cxnSpLocks/>
          </p:cNvCxnSpPr>
          <p:nvPr/>
        </p:nvCxnSpPr>
        <p:spPr>
          <a:xfrm>
            <a:off x="8669953"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11C0EF4-A727-9047-BB15-DF24C2B3814E}"/>
              </a:ext>
            </a:extLst>
          </p:cNvPr>
          <p:cNvCxnSpPr>
            <a:cxnSpLocks/>
          </p:cNvCxnSpPr>
          <p:nvPr/>
        </p:nvCxnSpPr>
        <p:spPr>
          <a:xfrm>
            <a:off x="8101792"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53A5B8CC-7128-5D43-9C59-0D780A80073B}"/>
              </a:ext>
            </a:extLst>
          </p:cNvPr>
          <p:cNvCxnSpPr>
            <a:cxnSpLocks/>
          </p:cNvCxnSpPr>
          <p:nvPr/>
        </p:nvCxnSpPr>
        <p:spPr>
          <a:xfrm>
            <a:off x="8291179"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8CFFA7F-C9AC-624F-9992-EADAA924707E}"/>
              </a:ext>
            </a:extLst>
          </p:cNvPr>
          <p:cNvCxnSpPr>
            <a:cxnSpLocks/>
          </p:cNvCxnSpPr>
          <p:nvPr/>
        </p:nvCxnSpPr>
        <p:spPr>
          <a:xfrm>
            <a:off x="8480566" y="1500141"/>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2" name="Group 161">
            <a:extLst>
              <a:ext uri="{FF2B5EF4-FFF2-40B4-BE49-F238E27FC236}">
                <a16:creationId xmlns:a16="http://schemas.microsoft.com/office/drawing/2014/main" id="{83739475-14A7-7D48-B693-87AB981B9F24}"/>
              </a:ext>
            </a:extLst>
          </p:cNvPr>
          <p:cNvGrpSpPr/>
          <p:nvPr/>
        </p:nvGrpSpPr>
        <p:grpSpPr>
          <a:xfrm>
            <a:off x="10005543" y="1500141"/>
            <a:ext cx="568161" cy="1080000"/>
            <a:chOff x="539254" y="1874842"/>
            <a:chExt cx="568161" cy="1080000"/>
          </a:xfrm>
        </p:grpSpPr>
        <p:cxnSp>
          <p:nvCxnSpPr>
            <p:cNvPr id="163" name="Straight Connector 162">
              <a:extLst>
                <a:ext uri="{FF2B5EF4-FFF2-40B4-BE49-F238E27FC236}">
                  <a16:creationId xmlns:a16="http://schemas.microsoft.com/office/drawing/2014/main" id="{D1F52B3A-F122-0044-A82F-55E9F2C3C545}"/>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A4C9BC7B-3BA6-424E-A2E9-1BBC49E2507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C8ECA564-B0FD-004B-9D50-E3B09F3722B6}"/>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276DA607-72BD-914F-989E-A67AF5CC0B97}"/>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DD8596EC-E7A8-6C44-A998-CEEF799DA19F}"/>
              </a:ext>
            </a:extLst>
          </p:cNvPr>
          <p:cNvGrpSpPr/>
          <p:nvPr/>
        </p:nvGrpSpPr>
        <p:grpSpPr>
          <a:xfrm>
            <a:off x="10957418" y="1500141"/>
            <a:ext cx="568161" cy="1080000"/>
            <a:chOff x="539254" y="1874842"/>
            <a:chExt cx="568161" cy="1080000"/>
          </a:xfrm>
        </p:grpSpPr>
        <p:cxnSp>
          <p:nvCxnSpPr>
            <p:cNvPr id="168" name="Straight Connector 167">
              <a:extLst>
                <a:ext uri="{FF2B5EF4-FFF2-40B4-BE49-F238E27FC236}">
                  <a16:creationId xmlns:a16="http://schemas.microsoft.com/office/drawing/2014/main" id="{0ADA2C22-1C02-1C46-B6C7-CE4B2B856B46}"/>
                </a:ext>
              </a:extLst>
            </p:cNvPr>
            <p:cNvCxnSpPr>
              <a:cxnSpLocks/>
            </p:cNvCxnSpPr>
            <p:nvPr/>
          </p:nvCxnSpPr>
          <p:spPr>
            <a:xfrm>
              <a:off x="1107415"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2F34900-7B76-6F4F-8922-705D8DBA1383}"/>
                </a:ext>
              </a:extLst>
            </p:cNvPr>
            <p:cNvCxnSpPr>
              <a:cxnSpLocks/>
            </p:cNvCxnSpPr>
            <p:nvPr/>
          </p:nvCxnSpPr>
          <p:spPr>
            <a:xfrm>
              <a:off x="539254"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B15FC868-2C7E-F643-B897-4DAFB388D575}"/>
                </a:ext>
              </a:extLst>
            </p:cNvPr>
            <p:cNvCxnSpPr>
              <a:cxnSpLocks/>
            </p:cNvCxnSpPr>
            <p:nvPr/>
          </p:nvCxnSpPr>
          <p:spPr>
            <a:xfrm>
              <a:off x="728641"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7060DE05-379C-EF46-9F6B-FF5EF0A4B721}"/>
                </a:ext>
              </a:extLst>
            </p:cNvPr>
            <p:cNvCxnSpPr>
              <a:cxnSpLocks/>
            </p:cNvCxnSpPr>
            <p:nvPr/>
          </p:nvCxnSpPr>
          <p:spPr>
            <a:xfrm>
              <a:off x="918028" y="1874842"/>
              <a:ext cx="0" cy="1080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8" name="Rectangle 17">
            <a:extLst>
              <a:ext uri="{FF2B5EF4-FFF2-40B4-BE49-F238E27FC236}">
                <a16:creationId xmlns:a16="http://schemas.microsoft.com/office/drawing/2014/main" id="{6F848E74-E0FD-4EEA-8CF6-6E3D0B99DCA5}"/>
              </a:ext>
            </a:extLst>
          </p:cNvPr>
          <p:cNvSpPr/>
          <p:nvPr/>
        </p:nvSpPr>
        <p:spPr>
          <a:xfrm>
            <a:off x="657299" y="3222050"/>
            <a:ext cx="1382723" cy="67544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Genie founded </a:t>
            </a:r>
            <a:b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br>
            <a:r>
              <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rPr>
              <a:t>in a Seattle garage by Bud Bushnell</a:t>
            </a:r>
          </a:p>
        </p:txBody>
      </p:sp>
      <p:pic>
        <p:nvPicPr>
          <p:cNvPr id="63" name="Picture 62">
            <a:extLst>
              <a:ext uri="{FF2B5EF4-FFF2-40B4-BE49-F238E27FC236}">
                <a16:creationId xmlns:a16="http://schemas.microsoft.com/office/drawing/2014/main" id="{01E8253B-B28E-4D16-9E47-117A7D83552C}"/>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a:xfrm>
            <a:off x="567245" y="3984143"/>
            <a:ext cx="1259723" cy="1087611"/>
          </a:xfrm>
          <a:prstGeom prst="rect">
            <a:avLst/>
          </a:prstGeom>
          <a:ln w="25400">
            <a:noFill/>
            <a:miter lim="800000"/>
          </a:ln>
        </p:spPr>
      </p:pic>
      <p:sp>
        <p:nvSpPr>
          <p:cNvPr id="57" name="Title 3">
            <a:extLst>
              <a:ext uri="{FF2B5EF4-FFF2-40B4-BE49-F238E27FC236}">
                <a16:creationId xmlns:a16="http://schemas.microsoft.com/office/drawing/2014/main" id="{0D9760B1-6D15-904D-BFDC-A6577B34BAF0}"/>
              </a:ext>
            </a:extLst>
          </p:cNvPr>
          <p:cNvSpPr txBox="1">
            <a:spLocks/>
          </p:cNvSpPr>
          <p:nvPr/>
        </p:nvSpPr>
        <p:spPr>
          <a:xfrm>
            <a:off x="651183"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bg2"/>
                </a:solidFill>
                <a:latin typeface="Arial" panose="020B0604020202020204" pitchFamily="34" charset="0"/>
                <a:cs typeface="Arial" panose="020B0604020202020204" pitchFamily="34" charset="0"/>
              </a:rPr>
              <a:t>1966</a:t>
            </a:r>
          </a:p>
        </p:txBody>
      </p:sp>
      <p:cxnSp>
        <p:nvCxnSpPr>
          <p:cNvPr id="60" name="Straight Connector 59">
            <a:extLst>
              <a:ext uri="{FF2B5EF4-FFF2-40B4-BE49-F238E27FC236}">
                <a16:creationId xmlns:a16="http://schemas.microsoft.com/office/drawing/2014/main" id="{DAD65A18-6CF0-1543-A7B2-09082AAD64F7}"/>
              </a:ext>
            </a:extLst>
          </p:cNvPr>
          <p:cNvCxnSpPr>
            <a:cxnSpLocks/>
          </p:cNvCxnSpPr>
          <p:nvPr/>
        </p:nvCxnSpPr>
        <p:spPr>
          <a:xfrm>
            <a:off x="539254" y="1327754"/>
            <a:ext cx="0" cy="3744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8DE188DF-537D-724C-8CA3-07DED023CAE7}"/>
              </a:ext>
            </a:extLst>
          </p:cNvPr>
          <p:cNvCxnSpPr>
            <a:cxnSpLocks/>
          </p:cNvCxnSpPr>
          <p:nvPr/>
        </p:nvCxnSpPr>
        <p:spPr>
          <a:xfrm>
            <a:off x="3933097" y="1327754"/>
            <a:ext cx="0" cy="241200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89" name="Title 3">
            <a:extLst>
              <a:ext uri="{FF2B5EF4-FFF2-40B4-BE49-F238E27FC236}">
                <a16:creationId xmlns:a16="http://schemas.microsoft.com/office/drawing/2014/main" id="{C8422B6F-7BC7-BA4F-BD60-F8432BCF191D}"/>
              </a:ext>
            </a:extLst>
          </p:cNvPr>
          <p:cNvSpPr txBox="1">
            <a:spLocks/>
          </p:cNvSpPr>
          <p:nvPr/>
        </p:nvSpPr>
        <p:spPr>
          <a:xfrm>
            <a:off x="2913859" y="2892387"/>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1984</a:t>
            </a:r>
          </a:p>
        </p:txBody>
      </p:sp>
      <p:sp>
        <p:nvSpPr>
          <p:cNvPr id="91" name="Rectangle 90">
            <a:extLst>
              <a:ext uri="{FF2B5EF4-FFF2-40B4-BE49-F238E27FC236}">
                <a16:creationId xmlns:a16="http://schemas.microsoft.com/office/drawing/2014/main" id="{3F0704D1-D6FB-1145-A908-54EAE60F0274}"/>
              </a:ext>
            </a:extLst>
          </p:cNvPr>
          <p:cNvSpPr/>
          <p:nvPr/>
        </p:nvSpPr>
        <p:spPr>
          <a:xfrm>
            <a:off x="2177347" y="3222050"/>
            <a:ext cx="1645168" cy="6754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Genie’s first Z-lift raises the bar for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up and over lifting </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92" name="Picture 91">
            <a:extLst>
              <a:ext uri="{FF2B5EF4-FFF2-40B4-BE49-F238E27FC236}">
                <a16:creationId xmlns:a16="http://schemas.microsoft.com/office/drawing/2014/main" id="{03ACF993-30F3-4644-9B95-7D1C16F84E4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b="4708"/>
          <a:stretch/>
        </p:blipFill>
        <p:spPr>
          <a:xfrm>
            <a:off x="4974931" y="3839306"/>
            <a:ext cx="1350099" cy="738928"/>
          </a:xfrm>
          <a:prstGeom prst="roundRect">
            <a:avLst>
              <a:gd name="adj" fmla="val 5009"/>
            </a:avLst>
          </a:prstGeom>
          <a:solidFill>
            <a:srgbClr val="FFFFFF">
              <a:shade val="85000"/>
            </a:srgbClr>
          </a:solidFill>
          <a:ln w="88900" cap="sq">
            <a:noFill/>
            <a:miter lim="800000"/>
          </a:ln>
          <a:effectLst/>
          <a:scene3d>
            <a:camera prst="orthographicFront"/>
            <a:lightRig rig="twoPt" dir="t">
              <a:rot lat="0" lon="0" rev="7200000"/>
            </a:lightRig>
          </a:scene3d>
          <a:sp3d>
            <a:contourClr>
              <a:srgbClr val="FFFFFF"/>
            </a:contourClr>
          </a:sp3d>
        </p:spPr>
      </p:pic>
      <p:cxnSp>
        <p:nvCxnSpPr>
          <p:cNvPr id="94" name="Straight Connector 93">
            <a:extLst>
              <a:ext uri="{FF2B5EF4-FFF2-40B4-BE49-F238E27FC236}">
                <a16:creationId xmlns:a16="http://schemas.microsoft.com/office/drawing/2014/main" id="{8CDA3E9D-B086-D640-A68E-D034364CE025}"/>
              </a:ext>
            </a:extLst>
          </p:cNvPr>
          <p:cNvCxnSpPr>
            <a:cxnSpLocks/>
          </p:cNvCxnSpPr>
          <p:nvPr/>
        </p:nvCxnSpPr>
        <p:spPr>
          <a:xfrm>
            <a:off x="7164774" y="1327750"/>
            <a:ext cx="0" cy="4536000"/>
          </a:xfrm>
          <a:prstGeom prst="line">
            <a:avLst/>
          </a:prstGeom>
          <a:ln w="25400">
            <a:solidFill>
              <a:srgbClr val="D2171E"/>
            </a:solidFill>
          </a:ln>
        </p:spPr>
        <p:style>
          <a:lnRef idx="1">
            <a:schemeClr val="accent1"/>
          </a:lnRef>
          <a:fillRef idx="0">
            <a:schemeClr val="accent1"/>
          </a:fillRef>
          <a:effectRef idx="0">
            <a:schemeClr val="accent1"/>
          </a:effectRef>
          <a:fontRef idx="minor">
            <a:schemeClr val="tx1"/>
          </a:fontRef>
        </p:style>
      </p:cxnSp>
      <p:sp>
        <p:nvSpPr>
          <p:cNvPr id="95" name="Title 3">
            <a:extLst>
              <a:ext uri="{FF2B5EF4-FFF2-40B4-BE49-F238E27FC236}">
                <a16:creationId xmlns:a16="http://schemas.microsoft.com/office/drawing/2014/main" id="{4072F119-785C-354F-A4A5-5FF06AED19AF}"/>
              </a:ext>
            </a:extLst>
          </p:cNvPr>
          <p:cNvSpPr txBox="1">
            <a:spLocks/>
          </p:cNvSpPr>
          <p:nvPr/>
        </p:nvSpPr>
        <p:spPr>
          <a:xfrm>
            <a:off x="5493760" y="2892387"/>
            <a:ext cx="78327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bg2"/>
                </a:solidFill>
                <a:latin typeface="Arial" panose="020B0604020202020204" pitchFamily="34" charset="0"/>
                <a:cs typeface="Arial" panose="020B0604020202020204" pitchFamily="34" charset="0"/>
              </a:rPr>
              <a:t>1997</a:t>
            </a:r>
          </a:p>
        </p:txBody>
      </p:sp>
      <p:sp>
        <p:nvSpPr>
          <p:cNvPr id="96" name="Rectangle 95">
            <a:extLst>
              <a:ext uri="{FF2B5EF4-FFF2-40B4-BE49-F238E27FC236}">
                <a16:creationId xmlns:a16="http://schemas.microsoft.com/office/drawing/2014/main" id="{2ADE3C02-7D86-7B4D-90C2-8EE54F7F723E}"/>
              </a:ext>
            </a:extLst>
          </p:cNvPr>
          <p:cNvSpPr/>
          <p:nvPr/>
        </p:nvSpPr>
        <p:spPr>
          <a:xfrm>
            <a:off x="4201324" y="3222050"/>
            <a:ext cx="2086793" cy="74310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Listening to customer feedback, Genie introduces its first scissor lift</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73" name="Title 3">
            <a:extLst>
              <a:ext uri="{FF2B5EF4-FFF2-40B4-BE49-F238E27FC236}">
                <a16:creationId xmlns:a16="http://schemas.microsoft.com/office/drawing/2014/main" id="{F8D64F33-F59D-DD44-99D8-1B8747FA9B0B}"/>
              </a:ext>
            </a:extLst>
          </p:cNvPr>
          <p:cNvSpPr txBox="1">
            <a:spLocks/>
          </p:cNvSpPr>
          <p:nvPr/>
        </p:nvSpPr>
        <p:spPr>
          <a:xfrm>
            <a:off x="6111977" y="4816413"/>
            <a:ext cx="908656"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rgbClr val="D2171E"/>
                </a:solidFill>
                <a:latin typeface="Arial" panose="020B0604020202020204" pitchFamily="34" charset="0"/>
                <a:cs typeface="Arial" panose="020B0604020202020204" pitchFamily="34" charset="0"/>
              </a:rPr>
              <a:t>2001</a:t>
            </a:r>
          </a:p>
        </p:txBody>
      </p:sp>
      <p:sp>
        <p:nvSpPr>
          <p:cNvPr id="174" name="Rectangle 173">
            <a:extLst>
              <a:ext uri="{FF2B5EF4-FFF2-40B4-BE49-F238E27FC236}">
                <a16:creationId xmlns:a16="http://schemas.microsoft.com/office/drawing/2014/main" id="{11F176D5-1138-FB4D-B984-BF5344610836}"/>
              </a:ext>
            </a:extLst>
          </p:cNvPr>
          <p:cNvSpPr/>
          <p:nvPr/>
        </p:nvSpPr>
        <p:spPr>
          <a:xfrm>
            <a:off x="5024706" y="5146076"/>
            <a:ext cx="1995927" cy="5031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Genie joins the Terex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team through acquisition</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pic>
        <p:nvPicPr>
          <p:cNvPr id="176" name="Picture 175">
            <a:extLst>
              <a:ext uri="{FF2B5EF4-FFF2-40B4-BE49-F238E27FC236}">
                <a16:creationId xmlns:a16="http://schemas.microsoft.com/office/drawing/2014/main" id="{514AB186-CB3C-104E-9227-3459409AC708}"/>
              </a:ext>
            </a:extLst>
          </p:cNvPr>
          <p:cNvPicPr>
            <a:picLocks noChangeAspect="1"/>
          </p:cNvPicPr>
          <p:nvPr/>
        </p:nvPicPr>
        <p:blipFill rotWithShape="1">
          <a:blip r:embed="rId5"/>
          <a:srcRect l="5845" t="26064" r="4933" b="24652"/>
          <a:stretch/>
        </p:blipFill>
        <p:spPr>
          <a:xfrm>
            <a:off x="5255476" y="5605156"/>
            <a:ext cx="1885146" cy="310660"/>
          </a:xfrm>
          <a:prstGeom prst="rect">
            <a:avLst/>
          </a:prstGeom>
        </p:spPr>
      </p:pic>
      <p:cxnSp>
        <p:nvCxnSpPr>
          <p:cNvPr id="177" name="Straight Connector 176">
            <a:extLst>
              <a:ext uri="{FF2B5EF4-FFF2-40B4-BE49-F238E27FC236}">
                <a16:creationId xmlns:a16="http://schemas.microsoft.com/office/drawing/2014/main" id="{CFC5F130-9DE1-AB4C-9275-F9459B80581A}"/>
              </a:ext>
            </a:extLst>
          </p:cNvPr>
          <p:cNvCxnSpPr>
            <a:cxnSpLocks/>
          </p:cNvCxnSpPr>
          <p:nvPr/>
        </p:nvCxnSpPr>
        <p:spPr>
          <a:xfrm>
            <a:off x="350519" y="2584817"/>
            <a:ext cx="1137600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1" name="Rectangle 180">
            <a:extLst>
              <a:ext uri="{FF2B5EF4-FFF2-40B4-BE49-F238E27FC236}">
                <a16:creationId xmlns:a16="http://schemas.microsoft.com/office/drawing/2014/main" id="{63E76A2B-AC71-044C-B2BC-1ABA6DD35C4C}"/>
              </a:ext>
            </a:extLst>
          </p:cNvPr>
          <p:cNvSpPr/>
          <p:nvPr/>
        </p:nvSpPr>
        <p:spPr>
          <a:xfrm>
            <a:off x="10772052" y="1487717"/>
            <a:ext cx="193016" cy="110003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72" name="Straight Connector 171">
            <a:extLst>
              <a:ext uri="{FF2B5EF4-FFF2-40B4-BE49-F238E27FC236}">
                <a16:creationId xmlns:a16="http://schemas.microsoft.com/office/drawing/2014/main" id="{B877BEBA-98D4-8547-B68F-A299A9E76EC2}"/>
              </a:ext>
            </a:extLst>
          </p:cNvPr>
          <p:cNvCxnSpPr>
            <a:cxnSpLocks/>
          </p:cNvCxnSpPr>
          <p:nvPr/>
        </p:nvCxnSpPr>
        <p:spPr>
          <a:xfrm>
            <a:off x="10860241" y="2572761"/>
            <a:ext cx="0" cy="3276000"/>
          </a:xfrm>
          <a:prstGeom prst="line">
            <a:avLst/>
          </a:prstGeom>
          <a:ln w="25400">
            <a:solidFill>
              <a:schemeClr val="accent5"/>
            </a:solidFill>
          </a:ln>
        </p:spPr>
        <p:style>
          <a:lnRef idx="1">
            <a:schemeClr val="accent1"/>
          </a:lnRef>
          <a:fillRef idx="0">
            <a:schemeClr val="accent1"/>
          </a:fillRef>
          <a:effectRef idx="0">
            <a:schemeClr val="accent1"/>
          </a:effectRef>
          <a:fontRef idx="minor">
            <a:schemeClr val="tx1"/>
          </a:fontRef>
        </p:style>
      </p:cxnSp>
      <p:sp>
        <p:nvSpPr>
          <p:cNvPr id="182" name="TextBox 181">
            <a:extLst>
              <a:ext uri="{FF2B5EF4-FFF2-40B4-BE49-F238E27FC236}">
                <a16:creationId xmlns:a16="http://schemas.microsoft.com/office/drawing/2014/main" id="{62184E21-F489-B343-8F25-D092EFADD0A4}"/>
              </a:ext>
            </a:extLst>
          </p:cNvPr>
          <p:cNvSpPr txBox="1"/>
          <p:nvPr/>
        </p:nvSpPr>
        <p:spPr>
          <a:xfrm>
            <a:off x="11494510" y="1052709"/>
            <a:ext cx="432000" cy="216000"/>
          </a:xfrm>
          <a:prstGeom prst="rect">
            <a:avLst/>
          </a:prstGeom>
          <a:noFill/>
        </p:spPr>
        <p:txBody>
          <a:bodyPr wrap="non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20</a:t>
            </a:r>
            <a:r>
              <a:rPr kumimoji="0" lang="en-AU"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25</a:t>
            </a:r>
            <a:endParaRPr kumimoji="0" lang="en-US" sz="1400" b="1"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sp>
        <p:nvSpPr>
          <p:cNvPr id="183" name="Rectangle 182">
            <a:extLst>
              <a:ext uri="{FF2B5EF4-FFF2-40B4-BE49-F238E27FC236}">
                <a16:creationId xmlns:a16="http://schemas.microsoft.com/office/drawing/2014/main" id="{95597E4E-8D0E-8D43-AE4F-9CD20BAB2F19}"/>
              </a:ext>
            </a:extLst>
          </p:cNvPr>
          <p:cNvSpPr/>
          <p:nvPr/>
        </p:nvSpPr>
        <p:spPr>
          <a:xfrm>
            <a:off x="7441320" y="4963021"/>
            <a:ext cx="3304628" cy="14347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lgn="r">
              <a:defRPr/>
            </a:pPr>
            <a:r>
              <a:rPr lang="en-US" sz="1200" b="1">
                <a:solidFill>
                  <a:schemeClr val="accent3">
                    <a:lumMod val="50000"/>
                  </a:schemeClr>
                </a:solidFill>
                <a:latin typeface="Arial" panose="020B0604020202020204" pitchFamily="34" charset="0"/>
                <a:cs typeface="Arial" panose="020B0604020202020204" pitchFamily="34" charset="0"/>
              </a:rPr>
              <a:t>More than just a tag line or marketing slogan, Genie introduces a very intentional change to better convey the promise the brand is making to its customers — a promise to deliver quality in everything they do</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B22F145F-3C64-3C41-AA03-8BEE6C02A1AA}"/>
              </a:ext>
            </a:extLst>
          </p:cNvPr>
          <p:cNvCxnSpPr>
            <a:cxnSpLocks/>
          </p:cNvCxnSpPr>
          <p:nvPr/>
        </p:nvCxnSpPr>
        <p:spPr>
          <a:xfrm>
            <a:off x="6400276" y="1327745"/>
            <a:ext cx="0" cy="324000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82462A26-5436-7447-86F5-A5F93424CA5F}"/>
              </a:ext>
            </a:extLst>
          </p:cNvPr>
          <p:cNvCxnSpPr>
            <a:cxnSpLocks/>
          </p:cNvCxnSpPr>
          <p:nvPr/>
        </p:nvCxnSpPr>
        <p:spPr>
          <a:xfrm>
            <a:off x="350518" y="1327754"/>
            <a:ext cx="0" cy="1404000"/>
          </a:xfrm>
          <a:prstGeom prst="line">
            <a:avLst/>
          </a:prstGeom>
          <a:ln w="254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Rectangle 186">
            <a:extLst>
              <a:ext uri="{FF2B5EF4-FFF2-40B4-BE49-F238E27FC236}">
                <a16:creationId xmlns:a16="http://schemas.microsoft.com/office/drawing/2014/main" id="{053E96EC-562B-3D4C-AF2F-F20F2FED60E9}"/>
              </a:ext>
            </a:extLst>
          </p:cNvPr>
          <p:cNvSpPr/>
          <p:nvPr/>
        </p:nvSpPr>
        <p:spPr>
          <a:xfrm>
            <a:off x="7763971" y="3222049"/>
            <a:ext cx="2430567" cy="8742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noAutofit/>
          </a:bodyPr>
          <a:lstStyle/>
          <a:p>
            <a:pPr lvl="0">
              <a:defRPr/>
            </a:pPr>
            <a:r>
              <a:rPr lang="en-US" sz="1200" b="1">
                <a:solidFill>
                  <a:schemeClr val="accent3">
                    <a:lumMod val="50000"/>
                  </a:schemeClr>
                </a:solidFill>
                <a:latin typeface="Arial" panose="020B0604020202020204" pitchFamily="34" charset="0"/>
                <a:cs typeface="Arial" panose="020B0604020202020204" pitchFamily="34" charset="0"/>
              </a:rPr>
              <a:t>Genie’s commitment to quality leads to global growth as Genie achieves status as “World’s </a:t>
            </a:r>
            <a:br>
              <a:rPr lang="en-US" sz="1200" b="1">
                <a:solidFill>
                  <a:schemeClr val="accent3">
                    <a:lumMod val="50000"/>
                  </a:schemeClr>
                </a:solidFill>
                <a:latin typeface="Arial" panose="020B0604020202020204" pitchFamily="34" charset="0"/>
                <a:cs typeface="Arial" panose="020B0604020202020204" pitchFamily="34" charset="0"/>
              </a:rPr>
            </a:br>
            <a:r>
              <a:rPr lang="en-US" sz="1200" b="1">
                <a:solidFill>
                  <a:schemeClr val="accent3">
                    <a:lumMod val="50000"/>
                  </a:schemeClr>
                </a:solidFill>
                <a:latin typeface="Arial" panose="020B0604020202020204" pitchFamily="34" charset="0"/>
                <a:cs typeface="Arial" panose="020B0604020202020204" pitchFamily="34" charset="0"/>
              </a:rPr>
              <a:t>Top Aerials Manufacturer”</a:t>
            </a:r>
            <a:endParaRPr kumimoji="0" lang="en-US" sz="1200" b="1" u="none" strike="noStrike" kern="1200" cap="none" spc="0" normalizeH="0" baseline="0" noProof="0">
              <a:ln>
                <a:noFill/>
              </a:ln>
              <a:solidFill>
                <a:schemeClr val="accent3">
                  <a:lumMod val="50000"/>
                </a:schemeClr>
              </a:solidFill>
              <a:effectLst/>
              <a:uLnTx/>
              <a:uFillTx/>
              <a:latin typeface="Arial" panose="020B0604020202020204" pitchFamily="34" charset="0"/>
              <a:cs typeface="Arial" panose="020B0604020202020204" pitchFamily="34" charset="0"/>
            </a:endParaRPr>
          </a:p>
        </p:txBody>
      </p:sp>
      <p:sp>
        <p:nvSpPr>
          <p:cNvPr id="188" name="Title 3">
            <a:extLst>
              <a:ext uri="{FF2B5EF4-FFF2-40B4-BE49-F238E27FC236}">
                <a16:creationId xmlns:a16="http://schemas.microsoft.com/office/drawing/2014/main" id="{2663EAF2-CCDD-ED4D-94F4-28F12C6D8C35}"/>
              </a:ext>
            </a:extLst>
          </p:cNvPr>
          <p:cNvSpPr txBox="1">
            <a:spLocks/>
          </p:cNvSpPr>
          <p:nvPr/>
        </p:nvSpPr>
        <p:spPr>
          <a:xfrm>
            <a:off x="9232385" y="4634097"/>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gn="r">
              <a:lnSpc>
                <a:spcPct val="80000"/>
              </a:lnSpc>
            </a:pPr>
            <a:r>
              <a:rPr lang="en-US" sz="2400">
                <a:solidFill>
                  <a:schemeClr val="accent5"/>
                </a:solidFill>
                <a:latin typeface="Arial" panose="020B0604020202020204" pitchFamily="34" charset="0"/>
                <a:cs typeface="Arial" panose="020B0604020202020204" pitchFamily="34" charset="0"/>
              </a:rPr>
              <a:t>2020/2021</a:t>
            </a:r>
          </a:p>
        </p:txBody>
      </p:sp>
      <p:sp>
        <p:nvSpPr>
          <p:cNvPr id="189" name="Title 3">
            <a:extLst>
              <a:ext uri="{FF2B5EF4-FFF2-40B4-BE49-F238E27FC236}">
                <a16:creationId xmlns:a16="http://schemas.microsoft.com/office/drawing/2014/main" id="{C696DAD6-2200-224A-BB8C-9701E2CD7605}"/>
              </a:ext>
            </a:extLst>
          </p:cNvPr>
          <p:cNvSpPr txBox="1">
            <a:spLocks/>
          </p:cNvSpPr>
          <p:nvPr/>
        </p:nvSpPr>
        <p:spPr>
          <a:xfrm>
            <a:off x="7763970" y="2933644"/>
            <a:ext cx="1523030" cy="288000"/>
          </a:xfrm>
          <a:prstGeom prst="rect">
            <a:avLst/>
          </a:prstGeom>
        </p:spPr>
        <p:txBody>
          <a:bodyPr lIns="0" tIns="0" rIns="0" bIns="0"/>
          <a:lstStyle>
            <a:lvl1pPr algn="l" defTabSz="914400" rtl="0" eaLnBrk="1" latinLnBrk="0" hangingPunct="1">
              <a:lnSpc>
                <a:spcPct val="75000"/>
              </a:lnSpc>
              <a:spcBef>
                <a:spcPct val="0"/>
              </a:spcBef>
              <a:buNone/>
              <a:defRPr sz="4800" b="1" i="0" kern="1200">
                <a:solidFill>
                  <a:schemeClr val="tx1"/>
                </a:solidFill>
                <a:latin typeface="Bebas Neue" charset="0"/>
                <a:ea typeface="Bebas Neue" charset="0"/>
                <a:cs typeface="Bebas Neue" charset="0"/>
              </a:defRPr>
            </a:lvl1pPr>
          </a:lstStyle>
          <a:p>
            <a:pPr>
              <a:lnSpc>
                <a:spcPct val="80000"/>
              </a:lnSpc>
            </a:pPr>
            <a:r>
              <a:rPr lang="en-US" sz="2400">
                <a:solidFill>
                  <a:schemeClr val="accent2"/>
                </a:solidFill>
                <a:latin typeface="Arial" panose="020B0604020202020204" pitchFamily="34" charset="0"/>
                <a:cs typeface="Arial" panose="020B0604020202020204" pitchFamily="34" charset="0"/>
              </a:rPr>
              <a:t>2002/2011</a:t>
            </a:r>
          </a:p>
        </p:txBody>
      </p:sp>
      <p:cxnSp>
        <p:nvCxnSpPr>
          <p:cNvPr id="190" name="Straight Connector 189">
            <a:extLst>
              <a:ext uri="{FF2B5EF4-FFF2-40B4-BE49-F238E27FC236}">
                <a16:creationId xmlns:a16="http://schemas.microsoft.com/office/drawing/2014/main" id="{9011D7F7-E57A-754A-BBF0-4F64B579CB71}"/>
              </a:ext>
            </a:extLst>
          </p:cNvPr>
          <p:cNvCxnSpPr>
            <a:cxnSpLocks/>
          </p:cNvCxnSpPr>
          <p:nvPr/>
        </p:nvCxnSpPr>
        <p:spPr>
          <a:xfrm>
            <a:off x="7641116" y="2319098"/>
            <a:ext cx="0" cy="1632029"/>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04259C38-346F-454F-ABA2-699BD3E3781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582867" y="4187432"/>
            <a:ext cx="1610326" cy="692815"/>
          </a:xfrm>
          <a:prstGeom prst="rect">
            <a:avLst/>
          </a:prstGeom>
        </p:spPr>
      </p:pic>
      <p:sp>
        <p:nvSpPr>
          <p:cNvPr id="131" name="Slide Number Placeholder 5">
            <a:extLst>
              <a:ext uri="{FF2B5EF4-FFF2-40B4-BE49-F238E27FC236}">
                <a16:creationId xmlns:a16="http://schemas.microsoft.com/office/drawing/2014/main" id="{546B2B41-E9B5-AA47-9D29-577C67E3839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503910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484A04F1-3E54-4AB8-A68A-261484A5D660}"/>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599804" y="1050924"/>
            <a:ext cx="6642100" cy="4981575"/>
          </a:xfrm>
          <a:prstGeom prst="rect">
            <a:avLst/>
          </a:prstGeom>
        </p:spPr>
      </p:pic>
      <p:sp>
        <p:nvSpPr>
          <p:cNvPr id="3" name="Title 2">
            <a:extLst>
              <a:ext uri="{FF2B5EF4-FFF2-40B4-BE49-F238E27FC236}">
                <a16:creationId xmlns:a16="http://schemas.microsoft.com/office/drawing/2014/main" id="{4193BBAC-3FFA-4F32-B6D4-E9CCBD553546}"/>
              </a:ext>
            </a:extLst>
          </p:cNvPr>
          <p:cNvSpPr>
            <a:spLocks noGrp="1"/>
          </p:cNvSpPr>
          <p:nvPr>
            <p:ph type="title"/>
          </p:nvPr>
        </p:nvSpPr>
        <p:spPr>
          <a:xfrm>
            <a:off x="350519" y="251250"/>
            <a:ext cx="5199381" cy="571710"/>
          </a:xfrm>
        </p:spPr>
        <p:txBody>
          <a:bodyPr anchor="t">
            <a:normAutofit/>
          </a:bodyPr>
          <a:lstStyle/>
          <a:p>
            <a:r>
              <a:rPr lang="en-US"/>
              <a:t>Demonstrate Reliability</a:t>
            </a:r>
          </a:p>
        </p:txBody>
      </p:sp>
      <p:sp>
        <p:nvSpPr>
          <p:cNvPr id="4" name="Content Placeholder 3">
            <a:extLst>
              <a:ext uri="{FF2B5EF4-FFF2-40B4-BE49-F238E27FC236}">
                <a16:creationId xmlns:a16="http://schemas.microsoft.com/office/drawing/2014/main" id="{B14DEFD2-D9F6-4503-A296-8409036D10AC}"/>
              </a:ext>
            </a:extLst>
          </p:cNvPr>
          <p:cNvSpPr>
            <a:spLocks noGrp="1"/>
          </p:cNvSpPr>
          <p:nvPr>
            <p:ph idx="1"/>
          </p:nvPr>
        </p:nvSpPr>
        <p:spPr>
          <a:xfrm>
            <a:off x="448128" y="2027907"/>
            <a:ext cx="5151676" cy="2213416"/>
          </a:xfrm>
        </p:spPr>
        <p:txBody>
          <a:bodyPr lIns="0" tIns="0" rIns="0" bIns="0"/>
          <a:lstStyle/>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Innovate in ways that </a:t>
            </a:r>
            <a:r>
              <a:rPr lang="en-US" sz="2400" b="1">
                <a:solidFill>
                  <a:srgbClr val="0070C0"/>
                </a:solidFill>
              </a:rPr>
              <a:t>add value</a:t>
            </a:r>
            <a:r>
              <a:rPr lang="en-US" sz="2400"/>
              <a:t> </a:t>
            </a:r>
            <a:br>
              <a:rPr lang="en-US" sz="2400"/>
            </a:br>
            <a:r>
              <a:rPr lang="en-US" sz="2400"/>
              <a:t>for your fleet and drive your business’s growth</a:t>
            </a:r>
          </a:p>
          <a:p>
            <a:pPr marL="342900" indent="-342900">
              <a:spcAft>
                <a:spcPts val="600"/>
              </a:spcAft>
              <a:buSzPct val="120000"/>
              <a:buBlip>
                <a:blip r:embed="rId4">
                  <a:extLst>
                    <a:ext uri="{96DAC541-7B7A-43D3-8B79-37D633B846F1}">
                      <asvg:svgBlip xmlns:asvg="http://schemas.microsoft.com/office/drawing/2016/SVG/main" r:embed="rId5"/>
                    </a:ext>
                  </a:extLst>
                </a:blip>
              </a:buBlip>
            </a:pPr>
            <a:r>
              <a:rPr lang="en-US" sz="2400"/>
              <a:t>We strive to consistently </a:t>
            </a:r>
            <a:br>
              <a:rPr lang="en-US" sz="2400"/>
            </a:br>
            <a:r>
              <a:rPr lang="en-US" sz="2400" b="1">
                <a:solidFill>
                  <a:srgbClr val="0070C0"/>
                </a:solidFill>
              </a:rPr>
              <a:t>deliver results </a:t>
            </a:r>
            <a:r>
              <a:rPr lang="en-US" sz="2400"/>
              <a:t>for your business</a:t>
            </a:r>
          </a:p>
        </p:txBody>
      </p:sp>
      <p:sp>
        <p:nvSpPr>
          <p:cNvPr id="12" name="Rounded Rectangle 11">
            <a:extLst>
              <a:ext uri="{FF2B5EF4-FFF2-40B4-BE49-F238E27FC236}">
                <a16:creationId xmlns:a16="http://schemas.microsoft.com/office/drawing/2014/main" id="{B7B039EB-24D6-EE48-ACAC-DBA6DECDB8E0}"/>
              </a:ext>
            </a:extLst>
          </p:cNvPr>
          <p:cNvSpPr/>
          <p:nvPr/>
        </p:nvSpPr>
        <p:spPr>
          <a:xfrm>
            <a:off x="448128" y="4368433"/>
            <a:ext cx="5089543" cy="1422751"/>
          </a:xfrm>
          <a:prstGeom prst="roundRect">
            <a:avLst>
              <a:gd name="adj" fmla="val 4824"/>
            </a:avLst>
          </a:prstGeom>
          <a:solidFill>
            <a:schemeClr val="bg1"/>
          </a:solidFill>
          <a:ln>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a:extLst>
              <a:ext uri="{FF2B5EF4-FFF2-40B4-BE49-F238E27FC236}">
                <a16:creationId xmlns:a16="http://schemas.microsoft.com/office/drawing/2014/main" id="{CB636DED-C8DC-48AE-9943-848A2F4AFBB5}"/>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445286" y="4368433"/>
            <a:ext cx="1260000" cy="1422751"/>
          </a:xfrm>
          <a:prstGeom prst="rect">
            <a:avLst/>
          </a:prstGeom>
        </p:spPr>
      </p:pic>
      <p:pic>
        <p:nvPicPr>
          <p:cNvPr id="14" name="Picture 13">
            <a:extLst>
              <a:ext uri="{FF2B5EF4-FFF2-40B4-BE49-F238E27FC236}">
                <a16:creationId xmlns:a16="http://schemas.microsoft.com/office/drawing/2014/main" id="{D3D5C53B-F003-43B3-9113-980AFEC2A5B7}"/>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711765" y="4368433"/>
            <a:ext cx="1260000" cy="1422750"/>
          </a:xfrm>
          <a:prstGeom prst="rect">
            <a:avLst/>
          </a:prstGeom>
        </p:spPr>
      </p:pic>
      <p:pic>
        <p:nvPicPr>
          <p:cNvPr id="15" name="Picture 14">
            <a:extLst>
              <a:ext uri="{FF2B5EF4-FFF2-40B4-BE49-F238E27FC236}">
                <a16:creationId xmlns:a16="http://schemas.microsoft.com/office/drawing/2014/main" id="{1418525E-0415-42DA-99C6-57C634BDB46D}"/>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2978244" y="4368434"/>
            <a:ext cx="1260000" cy="1422750"/>
          </a:xfrm>
          <a:prstGeom prst="rect">
            <a:avLst/>
          </a:prstGeom>
        </p:spPr>
      </p:pic>
      <p:pic>
        <p:nvPicPr>
          <p:cNvPr id="16" name="Picture 15">
            <a:extLst>
              <a:ext uri="{FF2B5EF4-FFF2-40B4-BE49-F238E27FC236}">
                <a16:creationId xmlns:a16="http://schemas.microsoft.com/office/drawing/2014/main" id="{F24C8397-91AE-4AFE-924D-9080BC1E2360}"/>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4244722" y="4368433"/>
            <a:ext cx="1260000" cy="1422750"/>
          </a:xfrm>
          <a:prstGeom prst="rect">
            <a:avLst/>
          </a:prstGeom>
        </p:spPr>
      </p:pic>
      <p:sp>
        <p:nvSpPr>
          <p:cNvPr id="5" name="Text Placeholder 4">
            <a:extLst>
              <a:ext uri="{FF2B5EF4-FFF2-40B4-BE49-F238E27FC236}">
                <a16:creationId xmlns:a16="http://schemas.microsoft.com/office/drawing/2014/main" id="{2358B07D-FDBF-9347-8735-83ED4191C17E}"/>
              </a:ext>
            </a:extLst>
          </p:cNvPr>
          <p:cNvSpPr>
            <a:spLocks noGrp="1"/>
          </p:cNvSpPr>
          <p:nvPr>
            <p:ph type="body" sz="quarter" idx="10"/>
          </p:nvPr>
        </p:nvSpPr>
        <p:spPr>
          <a:xfrm>
            <a:off x="350204" y="748853"/>
            <a:ext cx="11841796" cy="1003107"/>
          </a:xfrm>
        </p:spPr>
        <p:txBody>
          <a:bodyPr/>
          <a:lstStyle/>
          <a:p>
            <a:r>
              <a:rPr lang="en-US" kern="800"/>
              <a:t>We are committed to the highest levels of quality </a:t>
            </a:r>
            <a:br>
              <a:rPr lang="en-US" kern="800"/>
            </a:br>
            <a:r>
              <a:rPr lang="en-US" kern="800"/>
              <a:t>through ongoing improvement and dependability</a:t>
            </a:r>
          </a:p>
        </p:txBody>
      </p:sp>
      <p:sp>
        <p:nvSpPr>
          <p:cNvPr id="17" name="Slide Number Placeholder 5">
            <a:extLst>
              <a:ext uri="{FF2B5EF4-FFF2-40B4-BE49-F238E27FC236}">
                <a16:creationId xmlns:a16="http://schemas.microsoft.com/office/drawing/2014/main" id="{086ECB7C-9417-324E-992C-07E3ADA8BA89}"/>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02920478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 name="Group 38">
            <a:extLst>
              <a:ext uri="{FF2B5EF4-FFF2-40B4-BE49-F238E27FC236}">
                <a16:creationId xmlns:a16="http://schemas.microsoft.com/office/drawing/2014/main" id="{D145468D-AF3D-E745-BF9F-11AF4BBCEC51}"/>
              </a:ext>
            </a:extLst>
          </p:cNvPr>
          <p:cNvGrpSpPr/>
          <p:nvPr/>
        </p:nvGrpSpPr>
        <p:grpSpPr>
          <a:xfrm>
            <a:off x="3187555" y="486534"/>
            <a:ext cx="8935398" cy="5024005"/>
            <a:chOff x="1523898" y="379130"/>
            <a:chExt cx="9810580" cy="5516084"/>
          </a:xfrm>
        </p:grpSpPr>
        <p:pic>
          <p:nvPicPr>
            <p:cNvPr id="40" name="Graphic 39">
              <a:extLst>
                <a:ext uri="{FF2B5EF4-FFF2-40B4-BE49-F238E27FC236}">
                  <a16:creationId xmlns:a16="http://schemas.microsoft.com/office/drawing/2014/main" id="{9EE0CF4C-A064-E74F-967D-3893E6CD5A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23898" y="379130"/>
              <a:ext cx="4248000" cy="2950706"/>
            </a:xfrm>
            <a:prstGeom prst="rect">
              <a:avLst/>
            </a:prstGeom>
          </p:spPr>
        </p:pic>
        <p:pic>
          <p:nvPicPr>
            <p:cNvPr id="41" name="Graphic 40">
              <a:extLst>
                <a:ext uri="{FF2B5EF4-FFF2-40B4-BE49-F238E27FC236}">
                  <a16:creationId xmlns:a16="http://schemas.microsoft.com/office/drawing/2014/main" id="{7B0F19D0-2B0E-0B45-988F-09A2B8E3BED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199957" y="458317"/>
              <a:ext cx="4592126" cy="4227255"/>
            </a:xfrm>
            <a:prstGeom prst="rect">
              <a:avLst/>
            </a:prstGeom>
          </p:spPr>
        </p:pic>
        <p:pic>
          <p:nvPicPr>
            <p:cNvPr id="42" name="Graphic 41">
              <a:extLst>
                <a:ext uri="{FF2B5EF4-FFF2-40B4-BE49-F238E27FC236}">
                  <a16:creationId xmlns:a16="http://schemas.microsoft.com/office/drawing/2014/main" id="{B10AF0FC-A471-3E46-B5C2-8C995EE1AD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64961" y="3157834"/>
              <a:ext cx="1989921" cy="2737380"/>
            </a:xfrm>
            <a:prstGeom prst="rect">
              <a:avLst/>
            </a:prstGeom>
          </p:spPr>
        </p:pic>
        <p:pic>
          <p:nvPicPr>
            <p:cNvPr id="43" name="Graphic 42">
              <a:extLst>
                <a:ext uri="{FF2B5EF4-FFF2-40B4-BE49-F238E27FC236}">
                  <a16:creationId xmlns:a16="http://schemas.microsoft.com/office/drawing/2014/main" id="{3FC892BF-2404-1E4B-8B77-735250EBFE0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526913" y="441997"/>
              <a:ext cx="5479937" cy="4859433"/>
            </a:xfrm>
            <a:prstGeom prst="rect">
              <a:avLst/>
            </a:prstGeom>
          </p:spPr>
        </p:pic>
        <p:pic>
          <p:nvPicPr>
            <p:cNvPr id="44" name="Graphic 43">
              <a:extLst>
                <a:ext uri="{FF2B5EF4-FFF2-40B4-BE49-F238E27FC236}">
                  <a16:creationId xmlns:a16="http://schemas.microsoft.com/office/drawing/2014/main" id="{98F20B30-F4B1-A845-8BB8-882FC106191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425402" y="1945163"/>
              <a:ext cx="1818992" cy="1276840"/>
            </a:xfrm>
            <a:prstGeom prst="rect">
              <a:avLst/>
            </a:prstGeom>
          </p:spPr>
        </p:pic>
        <p:pic>
          <p:nvPicPr>
            <p:cNvPr id="46" name="Graphic 45">
              <a:extLst>
                <a:ext uri="{FF2B5EF4-FFF2-40B4-BE49-F238E27FC236}">
                  <a16:creationId xmlns:a16="http://schemas.microsoft.com/office/drawing/2014/main" id="{8C5C3029-FF8A-B84E-84D8-3D09B3B4631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650698" y="3764650"/>
              <a:ext cx="1683780" cy="1683614"/>
            </a:xfrm>
            <a:prstGeom prst="rect">
              <a:avLst/>
            </a:prstGeom>
          </p:spPr>
        </p:pic>
        <p:pic>
          <p:nvPicPr>
            <p:cNvPr id="47" name="Picture 46">
              <a:extLst>
                <a:ext uri="{FF2B5EF4-FFF2-40B4-BE49-F238E27FC236}">
                  <a16:creationId xmlns:a16="http://schemas.microsoft.com/office/drawing/2014/main" id="{5FCDAAEA-0078-7E49-8CAD-958AAC0AC14A}"/>
                </a:ext>
              </a:extLst>
            </p:cNvPr>
            <p:cNvPicPr>
              <a:picLocks noChangeAspect="1"/>
            </p:cNvPicPr>
            <p:nvPr/>
          </p:nvPicPr>
          <p:blipFill>
            <a:blip r:embed="rId15"/>
            <a:stretch>
              <a:fillRect/>
            </a:stretch>
          </p:blipFill>
          <p:spPr>
            <a:xfrm>
              <a:off x="6540713" y="1731175"/>
              <a:ext cx="0" cy="0"/>
            </a:xfrm>
            <a:prstGeom prst="rect">
              <a:avLst/>
            </a:prstGeom>
          </p:spPr>
        </p:pic>
        <p:pic>
          <p:nvPicPr>
            <p:cNvPr id="48" name="Graphic 47">
              <a:extLst>
                <a:ext uri="{FF2B5EF4-FFF2-40B4-BE49-F238E27FC236}">
                  <a16:creationId xmlns:a16="http://schemas.microsoft.com/office/drawing/2014/main" id="{1E46DF85-9590-E341-B0EB-6BEEDA8E35A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802500" y="2229094"/>
              <a:ext cx="1683780" cy="1812417"/>
            </a:xfrm>
            <a:prstGeom prst="rect">
              <a:avLst/>
            </a:prstGeom>
          </p:spPr>
        </p:pic>
      </p:grpSp>
      <p:pic>
        <p:nvPicPr>
          <p:cNvPr id="14" name="Picture 13">
            <a:extLst>
              <a:ext uri="{FF2B5EF4-FFF2-40B4-BE49-F238E27FC236}">
                <a16:creationId xmlns:a16="http://schemas.microsoft.com/office/drawing/2014/main" id="{0DFC8362-0084-4098-9904-10D0758B816F}"/>
              </a:ext>
            </a:extLst>
          </p:cNvPr>
          <p:cNvPicPr>
            <a:picLocks noChangeAspect="1"/>
          </p:cNvPicPr>
          <p:nvPr/>
        </p:nvPicPr>
        <p:blipFill>
          <a:blip r:embed="rId18"/>
          <a:stretch>
            <a:fillRect/>
          </a:stretch>
        </p:blipFill>
        <p:spPr>
          <a:xfrm>
            <a:off x="4227772" y="4443924"/>
            <a:ext cx="4288936" cy="2170743"/>
          </a:xfrm>
          <a:prstGeom prst="rect">
            <a:avLst/>
          </a:prstGeom>
        </p:spPr>
      </p:pic>
      <p:sp>
        <p:nvSpPr>
          <p:cNvPr id="7" name="TextBox 6">
            <a:extLst>
              <a:ext uri="{FF2B5EF4-FFF2-40B4-BE49-F238E27FC236}">
                <a16:creationId xmlns:a16="http://schemas.microsoft.com/office/drawing/2014/main" id="{2FB85567-E32B-414D-82EB-09012EFEE94C}"/>
              </a:ext>
            </a:extLst>
          </p:cNvPr>
          <p:cNvSpPr txBox="1"/>
          <p:nvPr/>
        </p:nvSpPr>
        <p:spPr>
          <a:xfrm>
            <a:off x="869721" y="1474947"/>
            <a:ext cx="4675160" cy="4185761"/>
          </a:xfrm>
          <a:prstGeom prst="rect">
            <a:avLst/>
          </a:prstGeom>
          <a:noFill/>
        </p:spPr>
        <p:txBody>
          <a:bodyPr wrap="square" rtlCol="0">
            <a:spAutoFit/>
          </a:bodyPr>
          <a:lstStyle/>
          <a:p>
            <a:r>
              <a:rPr lang="en-US" sz="1400" b="1">
                <a:solidFill>
                  <a:schemeClr val="bg2"/>
                </a:solidFill>
              </a:rPr>
              <a:t>Aerial and Material Handling Solutions</a:t>
            </a:r>
            <a:br>
              <a:rPr lang="en-US" sz="1400" i="1">
                <a:solidFill>
                  <a:schemeClr val="accent3">
                    <a:lumMod val="50000"/>
                  </a:schemeClr>
                </a:solidFill>
              </a:rPr>
            </a:br>
            <a:r>
              <a:rPr lang="en-US" sz="1400" i="1">
                <a:solidFill>
                  <a:schemeClr val="accent3">
                    <a:lumMod val="50000"/>
                  </a:schemeClr>
                </a:solidFill>
              </a:rPr>
              <a:t>Global manufacturer of telehandlers and aerial lifts</a:t>
            </a:r>
            <a:endParaRPr lang="en-US" sz="1400">
              <a:solidFill>
                <a:schemeClr val="accent3">
                  <a:lumMod val="50000"/>
                </a:schemeClr>
              </a:solidFill>
            </a:endParaRPr>
          </a:p>
          <a:p>
            <a:endParaRPr lang="en-US" sz="1400">
              <a:solidFill>
                <a:schemeClr val="accent3">
                  <a:lumMod val="50000"/>
                </a:schemeClr>
              </a:solidFill>
            </a:endParaRPr>
          </a:p>
          <a:p>
            <a:r>
              <a:rPr lang="en-US" sz="1400" b="1">
                <a:solidFill>
                  <a:schemeClr val="bg2"/>
                </a:solidFill>
              </a:rPr>
              <a:t>Global Parts and Service         </a:t>
            </a:r>
          </a:p>
          <a:p>
            <a:r>
              <a:rPr lang="en-US" sz="1400" i="1">
                <a:solidFill>
                  <a:schemeClr val="accent3">
                    <a:lumMod val="50000"/>
                  </a:schemeClr>
                </a:solidFill>
              </a:rPr>
              <a:t>33 warehouses and over 90,000m</a:t>
            </a:r>
            <a:r>
              <a:rPr lang="en-US" sz="1400" i="1" baseline="30000">
                <a:solidFill>
                  <a:schemeClr val="accent3">
                    <a:lumMod val="50000"/>
                  </a:schemeClr>
                </a:solidFill>
              </a:rPr>
              <a:t>2</a:t>
            </a:r>
          </a:p>
          <a:p>
            <a:endParaRPr lang="en-US" sz="1400">
              <a:solidFill>
                <a:schemeClr val="accent3">
                  <a:lumMod val="50000"/>
                </a:schemeClr>
              </a:solidFill>
            </a:endParaRPr>
          </a:p>
          <a:p>
            <a:r>
              <a:rPr lang="en-US" sz="1400" b="1">
                <a:solidFill>
                  <a:schemeClr val="bg2"/>
                </a:solidFill>
              </a:rPr>
              <a:t>Genie Operating System &amp; Terex Way Values</a:t>
            </a:r>
          </a:p>
          <a:p>
            <a:r>
              <a:rPr lang="en-US" sz="1400" i="1">
                <a:solidFill>
                  <a:schemeClr val="accent3">
                    <a:lumMod val="50000"/>
                  </a:schemeClr>
                </a:solidFill>
              </a:rPr>
              <a:t>Achieving performance excellence in all areas </a:t>
            </a:r>
            <a:br>
              <a:rPr lang="en-US" sz="1400" i="1">
                <a:solidFill>
                  <a:schemeClr val="accent3">
                    <a:lumMod val="50000"/>
                  </a:schemeClr>
                </a:solidFill>
              </a:rPr>
            </a:br>
            <a:r>
              <a:rPr lang="en-US" sz="1400" i="1">
                <a:solidFill>
                  <a:schemeClr val="accent3">
                    <a:lumMod val="50000"/>
                  </a:schemeClr>
                </a:solidFill>
              </a:rPr>
              <a:t>of our business</a:t>
            </a:r>
          </a:p>
          <a:p>
            <a:endParaRPr lang="en-US" sz="1400">
              <a:solidFill>
                <a:schemeClr val="accent3">
                  <a:lumMod val="50000"/>
                </a:schemeClr>
              </a:solidFill>
            </a:endParaRPr>
          </a:p>
          <a:p>
            <a:r>
              <a:rPr lang="en-US" sz="1400" b="1">
                <a:solidFill>
                  <a:schemeClr val="bg2"/>
                </a:solidFill>
              </a:rPr>
              <a:t>World Class Manufacturing </a:t>
            </a:r>
          </a:p>
          <a:p>
            <a:r>
              <a:rPr lang="en-US" sz="1400" i="1">
                <a:solidFill>
                  <a:schemeClr val="accent3">
                    <a:lumMod val="50000"/>
                  </a:schemeClr>
                </a:solidFill>
              </a:rPr>
              <a:t>USA, Mexico, China, Italy</a:t>
            </a:r>
          </a:p>
          <a:p>
            <a:endParaRPr lang="en-US" sz="1400">
              <a:solidFill>
                <a:schemeClr val="accent3">
                  <a:lumMod val="50000"/>
                </a:schemeClr>
              </a:solidFill>
            </a:endParaRPr>
          </a:p>
          <a:p>
            <a:r>
              <a:rPr lang="en-US" sz="1400" b="1">
                <a:solidFill>
                  <a:schemeClr val="bg2"/>
                </a:solidFill>
              </a:rPr>
              <a:t>Global Installed Base</a:t>
            </a:r>
          </a:p>
          <a:p>
            <a:r>
              <a:rPr lang="en-US" sz="1400" i="1">
                <a:solidFill>
                  <a:schemeClr val="accent3">
                    <a:lumMod val="50000"/>
                  </a:schemeClr>
                </a:solidFill>
              </a:rPr>
              <a:t>Supporting customers in global industries and countries</a:t>
            </a:r>
            <a:endParaRPr lang="en-US" sz="1400">
              <a:solidFill>
                <a:schemeClr val="accent3">
                  <a:lumMod val="50000"/>
                </a:schemeClr>
              </a:solidFill>
            </a:endParaRPr>
          </a:p>
          <a:p>
            <a:endParaRPr lang="en-US" sz="1400">
              <a:solidFill>
                <a:schemeClr val="accent3">
                  <a:lumMod val="50000"/>
                </a:schemeClr>
              </a:solidFill>
            </a:endParaRPr>
          </a:p>
          <a:p>
            <a:r>
              <a:rPr lang="en-US" sz="1400" b="1">
                <a:solidFill>
                  <a:schemeClr val="bg2"/>
                </a:solidFill>
              </a:rPr>
              <a:t>Passionate Team Members</a:t>
            </a:r>
          </a:p>
          <a:p>
            <a:r>
              <a:rPr lang="en-US" sz="1400" i="1">
                <a:solidFill>
                  <a:schemeClr val="accent3">
                    <a:lumMod val="50000"/>
                  </a:schemeClr>
                </a:solidFill>
              </a:rPr>
              <a:t>Global and diverse team of 5,000 aerial </a:t>
            </a:r>
            <a:br>
              <a:rPr lang="en-US" sz="1400" i="1">
                <a:solidFill>
                  <a:schemeClr val="accent3">
                    <a:lumMod val="50000"/>
                  </a:schemeClr>
                </a:solidFill>
              </a:rPr>
            </a:br>
            <a:r>
              <a:rPr lang="en-US" sz="1400" i="1">
                <a:solidFill>
                  <a:schemeClr val="accent3">
                    <a:lumMod val="50000"/>
                  </a:schemeClr>
                </a:solidFill>
              </a:rPr>
              <a:t>and material handling experts</a:t>
            </a:r>
          </a:p>
        </p:txBody>
      </p:sp>
      <p:pic>
        <p:nvPicPr>
          <p:cNvPr id="26" name="Graphic 25">
            <a:extLst>
              <a:ext uri="{FF2B5EF4-FFF2-40B4-BE49-F238E27FC236}">
                <a16:creationId xmlns:a16="http://schemas.microsoft.com/office/drawing/2014/main" id="{DC2EB4F2-35DA-41D6-A91A-B29C3EBC1499}"/>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81822" y="2884303"/>
            <a:ext cx="467436" cy="484227"/>
          </a:xfrm>
          <a:prstGeom prst="rect">
            <a:avLst/>
          </a:prstGeom>
        </p:spPr>
      </p:pic>
      <p:pic>
        <p:nvPicPr>
          <p:cNvPr id="45" name="Picture 44">
            <a:extLst>
              <a:ext uri="{FF2B5EF4-FFF2-40B4-BE49-F238E27FC236}">
                <a16:creationId xmlns:a16="http://schemas.microsoft.com/office/drawing/2014/main" id="{71B7FF1A-B987-4D4F-8EB4-DF3812459CF2}"/>
              </a:ext>
            </a:extLst>
          </p:cNvPr>
          <p:cNvPicPr>
            <a:picLocks noChangeAspect="1"/>
          </p:cNvPicPr>
          <p:nvPr/>
        </p:nvPicPr>
        <p:blipFill>
          <a:blip r:embed="rId21"/>
          <a:stretch>
            <a:fillRect/>
          </a:stretch>
        </p:blipFill>
        <p:spPr>
          <a:xfrm>
            <a:off x="240597" y="1444708"/>
            <a:ext cx="549886" cy="533941"/>
          </a:xfrm>
          <a:prstGeom prst="rect">
            <a:avLst/>
          </a:prstGeom>
        </p:spPr>
      </p:pic>
      <p:pic>
        <p:nvPicPr>
          <p:cNvPr id="11" name="Graphic 10">
            <a:extLst>
              <a:ext uri="{FF2B5EF4-FFF2-40B4-BE49-F238E27FC236}">
                <a16:creationId xmlns:a16="http://schemas.microsoft.com/office/drawing/2014/main" id="{D8C084E3-6559-EF4E-9EC9-BBA804B5CDA0}"/>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940487" y="6339074"/>
            <a:ext cx="1626370" cy="271062"/>
          </a:xfrm>
          <a:prstGeom prst="rect">
            <a:avLst/>
          </a:prstGeom>
        </p:spPr>
      </p:pic>
      <p:sp>
        <p:nvSpPr>
          <p:cNvPr id="12" name="Rectangle 11">
            <a:extLst>
              <a:ext uri="{FF2B5EF4-FFF2-40B4-BE49-F238E27FC236}">
                <a16:creationId xmlns:a16="http://schemas.microsoft.com/office/drawing/2014/main" id="{B0354867-D673-9F4A-84EC-BB72325F3452}"/>
              </a:ext>
            </a:extLst>
          </p:cNvPr>
          <p:cNvSpPr/>
          <p:nvPr/>
        </p:nvSpPr>
        <p:spPr>
          <a:xfrm>
            <a:off x="262222" y="300131"/>
            <a:ext cx="11785522" cy="707886"/>
          </a:xfrm>
          <a:prstGeom prst="rect">
            <a:avLst/>
          </a:prstGeom>
        </p:spPr>
        <p:txBody>
          <a:bodyPr wrap="square" lIns="0" tIns="0" rIns="0" bIns="0">
            <a:spAutoFit/>
          </a:bodyPr>
          <a:lstStyle/>
          <a:p>
            <a:r>
              <a:rPr lang="en-US" sz="2300" b="1">
                <a:solidFill>
                  <a:schemeClr val="bg2"/>
                </a:solidFill>
              </a:rPr>
              <a:t>Seeking a strategic partnership to mutually benefit from the global telehandler market by leveraging  complementary strengths and delivering value to customers. </a:t>
            </a:r>
          </a:p>
        </p:txBody>
      </p:sp>
      <p:sp>
        <p:nvSpPr>
          <p:cNvPr id="21" name="Oval 20">
            <a:extLst>
              <a:ext uri="{FF2B5EF4-FFF2-40B4-BE49-F238E27FC236}">
                <a16:creationId xmlns:a16="http://schemas.microsoft.com/office/drawing/2014/main" id="{5D3861B9-2AC1-F841-9700-41D3F380383F}"/>
              </a:ext>
            </a:extLst>
          </p:cNvPr>
          <p:cNvSpPr/>
          <p:nvPr/>
        </p:nvSpPr>
        <p:spPr>
          <a:xfrm>
            <a:off x="5255638" y="200534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9AFA72EB-C623-E849-94FA-374209D2200F}"/>
              </a:ext>
            </a:extLst>
          </p:cNvPr>
          <p:cNvSpPr/>
          <p:nvPr/>
        </p:nvSpPr>
        <p:spPr>
          <a:xfrm>
            <a:off x="5765189" y="2417171"/>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1C0A8CB1-7EE9-4840-82C7-AFC8ACCCC56F}"/>
              </a:ext>
            </a:extLst>
          </p:cNvPr>
          <p:cNvSpPr/>
          <p:nvPr/>
        </p:nvSpPr>
        <p:spPr>
          <a:xfrm>
            <a:off x="5841970" y="2221727"/>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3E11081A-662D-8C4C-9A32-DEBB159BE6F2}"/>
              </a:ext>
            </a:extLst>
          </p:cNvPr>
          <p:cNvSpPr/>
          <p:nvPr/>
        </p:nvSpPr>
        <p:spPr>
          <a:xfrm>
            <a:off x="7007656" y="3980725"/>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3CBB5D38-3462-0B49-9099-B6A029EB45C6}"/>
              </a:ext>
            </a:extLst>
          </p:cNvPr>
          <p:cNvSpPr/>
          <p:nvPr/>
        </p:nvSpPr>
        <p:spPr>
          <a:xfrm>
            <a:off x="8089580" y="228454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1272AA2C-95B4-344D-A426-F642FB3B235E}"/>
              </a:ext>
            </a:extLst>
          </p:cNvPr>
          <p:cNvSpPr/>
          <p:nvPr/>
        </p:nvSpPr>
        <p:spPr>
          <a:xfrm>
            <a:off x="7956957" y="2061183"/>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E72C4116-0EEF-0843-AA21-FCB6A47DC5D8}"/>
              </a:ext>
            </a:extLst>
          </p:cNvPr>
          <p:cNvSpPr/>
          <p:nvPr/>
        </p:nvSpPr>
        <p:spPr>
          <a:xfrm>
            <a:off x="10583634" y="2204008"/>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31510F73-A4D5-5F48-89B1-3CA313D14252}"/>
              </a:ext>
            </a:extLst>
          </p:cNvPr>
          <p:cNvSpPr/>
          <p:nvPr/>
        </p:nvSpPr>
        <p:spPr>
          <a:xfrm>
            <a:off x="9757837" y="2898802"/>
            <a:ext cx="166839" cy="166839"/>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Placeholder 4">
            <a:extLst>
              <a:ext uri="{FF2B5EF4-FFF2-40B4-BE49-F238E27FC236}">
                <a16:creationId xmlns:a16="http://schemas.microsoft.com/office/drawing/2014/main" id="{7DBA59FD-0F83-4012-B900-EB08B6C4B6B3}"/>
              </a:ext>
            </a:extLst>
          </p:cNvPr>
          <p:cNvSpPr>
            <a:spLocks noGrp="1"/>
          </p:cNvSpPr>
          <p:nvPr>
            <p:ph type="body" sz="quarter" idx="10"/>
          </p:nvPr>
        </p:nvSpPr>
        <p:spPr>
          <a:xfrm>
            <a:off x="8742447" y="3524092"/>
            <a:ext cx="3096000" cy="1418948"/>
          </a:xfrm>
          <a:prstGeom prst="round2SameRect">
            <a:avLst>
              <a:gd name="adj1" fmla="val 5253"/>
              <a:gd name="adj2" fmla="val 0"/>
            </a:avLst>
          </a:prstGeom>
          <a:solidFill>
            <a:schemeClr val="bg2"/>
          </a:solidFill>
        </p:spPr>
        <p:txBody>
          <a:bodyPr vert="horz" lIns="91440" tIns="45720" rIns="91440" bIns="108000" rtlCol="0" anchor="b" anchorCtr="0">
            <a:normAutofit/>
          </a:bodyPr>
          <a:lstStyle/>
          <a:p>
            <a:pPr>
              <a:lnSpc>
                <a:spcPts val="1600"/>
              </a:lnSpc>
              <a:spcBef>
                <a:spcPts val="1000"/>
              </a:spcBef>
            </a:pPr>
            <a:r>
              <a:rPr lang="en-US" sz="1400" i="0">
                <a:solidFill>
                  <a:schemeClr val="bg1"/>
                </a:solidFill>
                <a:effectLst/>
                <a:latin typeface="-apple-system"/>
              </a:rPr>
              <a:t>We Deliver the Quality Your Business Needs: Durable Equipment, Expert Support, and Dependable Parts.</a:t>
            </a:r>
            <a:endParaRPr lang="en-US" sz="1400">
              <a:solidFill>
                <a:schemeClr val="bg1"/>
              </a:solidFill>
            </a:endParaRPr>
          </a:p>
        </p:txBody>
      </p:sp>
      <p:pic>
        <p:nvPicPr>
          <p:cNvPr id="60" name="Graphic 59">
            <a:extLst>
              <a:ext uri="{FF2B5EF4-FFF2-40B4-BE49-F238E27FC236}">
                <a16:creationId xmlns:a16="http://schemas.microsoft.com/office/drawing/2014/main" id="{3642DB8B-6792-534A-B4F5-DAAE439759F2}"/>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8834729" y="3590580"/>
            <a:ext cx="1379957" cy="392436"/>
          </a:xfrm>
          <a:prstGeom prst="rect">
            <a:avLst/>
          </a:prstGeom>
        </p:spPr>
      </p:pic>
      <p:sp>
        <p:nvSpPr>
          <p:cNvPr id="62" name="Rectangle: Top Corners Rounded 7">
            <a:extLst>
              <a:ext uri="{FF2B5EF4-FFF2-40B4-BE49-F238E27FC236}">
                <a16:creationId xmlns:a16="http://schemas.microsoft.com/office/drawing/2014/main" id="{F2C9E863-1028-7F40-8F9A-44EC4608109A}"/>
              </a:ext>
            </a:extLst>
          </p:cNvPr>
          <p:cNvSpPr/>
          <p:nvPr/>
        </p:nvSpPr>
        <p:spPr>
          <a:xfrm>
            <a:off x="8742447" y="4957766"/>
            <a:ext cx="3096000" cy="928679"/>
          </a:xfrm>
          <a:prstGeom prst="round2SameRect">
            <a:avLst>
              <a:gd name="adj1" fmla="val 0"/>
              <a:gd name="adj2" fmla="val 9047"/>
            </a:avLst>
          </a:prstGeom>
          <a:solidFill>
            <a:schemeClr val="accent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t"/>
          <a:lstStyle/>
          <a:p>
            <a:r>
              <a:rPr lang="en-US" sz="1200" b="1">
                <a:solidFill>
                  <a:schemeClr val="bg1"/>
                </a:solidFill>
              </a:rPr>
              <a:t>Contact </a:t>
            </a:r>
            <a:r>
              <a:rPr lang="en-US" sz="1200" b="1" err="1">
                <a:solidFill>
                  <a:schemeClr val="bg1"/>
                </a:solidFill>
              </a:rPr>
              <a:t>Amalija</a:t>
            </a:r>
            <a:r>
              <a:rPr lang="en-US" sz="1200" b="1">
                <a:solidFill>
                  <a:schemeClr val="bg1"/>
                </a:solidFill>
              </a:rPr>
              <a:t> </a:t>
            </a:r>
            <a:r>
              <a:rPr lang="en-US" sz="1200" b="1" err="1">
                <a:solidFill>
                  <a:schemeClr val="bg1"/>
                </a:solidFill>
              </a:rPr>
              <a:t>Kopac</a:t>
            </a:r>
            <a:br>
              <a:rPr lang="en-US" sz="1200">
                <a:solidFill>
                  <a:schemeClr val="bg1"/>
                </a:solidFill>
              </a:rPr>
            </a:br>
            <a:r>
              <a:rPr lang="en-US" sz="1200">
                <a:solidFill>
                  <a:schemeClr val="bg1"/>
                </a:solidFill>
              </a:rPr>
              <a:t>Global Product Manager, Telehandlers</a:t>
            </a:r>
            <a:br>
              <a:rPr lang="en-US" sz="1200">
                <a:solidFill>
                  <a:schemeClr val="bg1"/>
                </a:solidFill>
              </a:rPr>
            </a:br>
            <a:r>
              <a:rPr lang="en-US" sz="1200">
                <a:solidFill>
                  <a:schemeClr val="bg1"/>
                </a:solidFill>
                <a:hlinkClick r:id="rId26">
                  <a:extLst>
                    <a:ext uri="{A12FA001-AC4F-418D-AE19-62706E023703}">
                      <ahyp:hlinkClr xmlns:ahyp="http://schemas.microsoft.com/office/drawing/2018/hyperlinkcolor" val="tx"/>
                    </a:ext>
                  </a:extLst>
                </a:hlinkClick>
              </a:rPr>
              <a:t>amalija.kopac@terex.com</a:t>
            </a:r>
            <a:br>
              <a:rPr lang="en-US" sz="1200">
                <a:solidFill>
                  <a:schemeClr val="bg1"/>
                </a:solidFill>
              </a:rPr>
            </a:br>
            <a:r>
              <a:rPr lang="en-US" sz="1200">
                <a:solidFill>
                  <a:schemeClr val="bg1"/>
                </a:solidFill>
              </a:rPr>
              <a:t>(206)-276-4766</a:t>
            </a:r>
          </a:p>
        </p:txBody>
      </p:sp>
      <p:pic>
        <p:nvPicPr>
          <p:cNvPr id="63" name="Content Placeholder 4">
            <a:extLst>
              <a:ext uri="{FF2B5EF4-FFF2-40B4-BE49-F238E27FC236}">
                <a16:creationId xmlns:a16="http://schemas.microsoft.com/office/drawing/2014/main" id="{C3817175-0CC1-0F44-B422-5A45019C74DF}"/>
              </a:ext>
            </a:extLst>
          </p:cNvPr>
          <p:cNvPicPr>
            <a:picLocks noChangeAspect="1"/>
          </p:cNvPicPr>
          <p:nvPr/>
        </p:nvPicPr>
        <p:blipFill>
          <a:blip r:embed="rId27"/>
          <a:stretch>
            <a:fillRect/>
          </a:stretch>
        </p:blipFill>
        <p:spPr>
          <a:xfrm>
            <a:off x="10497629" y="3363775"/>
            <a:ext cx="1100487" cy="637308"/>
          </a:xfrm>
          <a:prstGeom prst="roundRect">
            <a:avLst>
              <a:gd name="adj" fmla="val 5644"/>
            </a:avLst>
          </a:prstGeom>
          <a:ln w="12700">
            <a:solidFill>
              <a:schemeClr val="bg1"/>
            </a:solidFill>
          </a:ln>
        </p:spPr>
      </p:pic>
      <p:pic>
        <p:nvPicPr>
          <p:cNvPr id="65" name="Graphic 64">
            <a:extLst>
              <a:ext uri="{FF2B5EF4-FFF2-40B4-BE49-F238E27FC236}">
                <a16:creationId xmlns:a16="http://schemas.microsoft.com/office/drawing/2014/main" id="{AAE36F1E-A56B-6D4A-8997-CB04844F2BEC}"/>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299640" y="4314733"/>
            <a:ext cx="431800" cy="412750"/>
          </a:xfrm>
          <a:prstGeom prst="rect">
            <a:avLst/>
          </a:prstGeom>
        </p:spPr>
      </p:pic>
      <p:pic>
        <p:nvPicPr>
          <p:cNvPr id="67" name="Graphic 66">
            <a:extLst>
              <a:ext uri="{FF2B5EF4-FFF2-40B4-BE49-F238E27FC236}">
                <a16:creationId xmlns:a16="http://schemas.microsoft.com/office/drawing/2014/main" id="{74F416EB-52A6-6C44-96D1-67CB9251B06E}"/>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315515" y="2174221"/>
            <a:ext cx="400050" cy="400050"/>
          </a:xfrm>
          <a:prstGeom prst="rect">
            <a:avLst/>
          </a:prstGeom>
        </p:spPr>
      </p:pic>
      <p:pic>
        <p:nvPicPr>
          <p:cNvPr id="73" name="Graphic 72">
            <a:extLst>
              <a:ext uri="{FF2B5EF4-FFF2-40B4-BE49-F238E27FC236}">
                <a16:creationId xmlns:a16="http://schemas.microsoft.com/office/drawing/2014/main" id="{AE58E962-5007-0242-97FB-4489D21C8D6F}"/>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93259" y="3657650"/>
            <a:ext cx="444562" cy="444562"/>
          </a:xfrm>
          <a:prstGeom prst="rect">
            <a:avLst/>
          </a:prstGeom>
        </p:spPr>
      </p:pic>
      <p:pic>
        <p:nvPicPr>
          <p:cNvPr id="75" name="Graphic 74">
            <a:extLst>
              <a:ext uri="{FF2B5EF4-FFF2-40B4-BE49-F238E27FC236}">
                <a16:creationId xmlns:a16="http://schemas.microsoft.com/office/drawing/2014/main" id="{CEE2A119-0EF2-0B42-B40B-435CFDBD694D}"/>
              </a:ext>
            </a:extLst>
          </p:cNvPr>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264204" y="5007866"/>
            <a:ext cx="502673" cy="502673"/>
          </a:xfrm>
          <a:prstGeom prst="rect">
            <a:avLst/>
          </a:prstGeom>
        </p:spPr>
      </p:pic>
    </p:spTree>
    <p:extLst>
      <p:ext uri="{BB962C8B-B14F-4D97-AF65-F5344CB8AC3E}">
        <p14:creationId xmlns:p14="http://schemas.microsoft.com/office/powerpoint/2010/main" val="255556310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76E52BE-0B77-479D-91CD-51F326AFC8F3}"/>
              </a:ext>
            </a:extLst>
          </p:cNvPr>
          <p:cNvSpPr>
            <a:spLocks noGrp="1"/>
          </p:cNvSpPr>
          <p:nvPr>
            <p:ph type="title"/>
          </p:nvPr>
        </p:nvSpPr>
        <p:spPr>
          <a:xfrm>
            <a:off x="2241418" y="775970"/>
            <a:ext cx="8189843" cy="2913380"/>
          </a:xfrm>
        </p:spPr>
        <p:txBody>
          <a:bodyPr anchor="b"/>
          <a:lstStyle/>
          <a:p>
            <a:r>
              <a:rPr lang="en-US"/>
              <a:t>G</a:t>
            </a:r>
            <a:r>
              <a:rPr lang="en-150"/>
              <a:t>e</a:t>
            </a:r>
            <a:r>
              <a:rPr lang="en-US"/>
              <a:t>n</a:t>
            </a:r>
            <a:r>
              <a:rPr lang="en-150" err="1"/>
              <a:t>i</a:t>
            </a:r>
            <a:r>
              <a:rPr lang="en-US"/>
              <a:t>e</a:t>
            </a:r>
            <a:r>
              <a:rPr lang="en-US" sz="2800" baseline="65000"/>
              <a:t>®</a:t>
            </a:r>
            <a:r>
              <a:rPr lang="en-150"/>
              <a:t> </a:t>
            </a:r>
            <a:r>
              <a:rPr lang="fr-FR"/>
              <a:t>P</a:t>
            </a:r>
            <a:r>
              <a:rPr lang="en-150"/>
              <a:t>r</a:t>
            </a:r>
            <a:r>
              <a:rPr lang="fr-FR"/>
              <a:t>o</a:t>
            </a:r>
            <a:r>
              <a:rPr lang="en-150"/>
              <a:t>d</a:t>
            </a:r>
            <a:r>
              <a:rPr lang="fr-FR"/>
              <a:t>u</a:t>
            </a:r>
            <a:r>
              <a:rPr lang="en-150"/>
              <a:t>c</a:t>
            </a:r>
            <a:r>
              <a:rPr lang="fr-FR" err="1"/>
              <a:t>t</a:t>
            </a:r>
            <a:r>
              <a:rPr lang="en-150"/>
              <a:t>s </a:t>
            </a:r>
            <a:r>
              <a:rPr lang="fr-FR"/>
              <a:t>O</a:t>
            </a:r>
            <a:r>
              <a:rPr lang="en-150"/>
              <a:t>v</a:t>
            </a:r>
            <a:r>
              <a:rPr lang="fr-FR"/>
              <a:t>e</a:t>
            </a:r>
            <a:r>
              <a:rPr lang="en-150"/>
              <a:t>r</a:t>
            </a:r>
            <a:r>
              <a:rPr lang="fr-FR"/>
              <a:t>v</a:t>
            </a:r>
            <a:r>
              <a:rPr lang="en-150" err="1"/>
              <a:t>i</a:t>
            </a:r>
            <a:r>
              <a:rPr lang="fr-FR"/>
              <a:t>e</a:t>
            </a:r>
            <a:r>
              <a:rPr lang="en-150"/>
              <a:t>w</a:t>
            </a:r>
            <a:endParaRPr lang="en-US"/>
          </a:p>
        </p:txBody>
      </p:sp>
    </p:spTree>
    <p:extLst>
      <p:ext uri="{BB962C8B-B14F-4D97-AF65-F5344CB8AC3E}">
        <p14:creationId xmlns:p14="http://schemas.microsoft.com/office/powerpoint/2010/main" val="30741689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a:t>Product Portfolio</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MODELS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MACHINES A YEAR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UNITS PER DAY</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GLOBAL</a:t>
            </a:r>
            <a:br>
              <a:rPr lang="en-US" sz="1400" spc="100">
                <a:latin typeface="Arial" panose="020B0604020202020204" pitchFamily="34" charset="0"/>
                <a:cs typeface="Arial" panose="020B0604020202020204" pitchFamily="34" charset="0"/>
              </a:rPr>
            </a:br>
            <a:r>
              <a:rPr lang="en-US" sz="1400" spc="100">
                <a:latin typeface="Arial" panose="020B0604020202020204" pitchFamily="34" charset="0"/>
                <a:cs typeface="Arial" panose="020B0604020202020204" pitchFamily="34" charset="0"/>
              </a:rPr>
              <a:t>PRODUCTION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150" b="1">
                <a:solidFill>
                  <a:schemeClr val="bg2"/>
                </a:solidFill>
              </a:rPr>
              <a:t>Material Lift</a:t>
            </a:r>
            <a:r>
              <a:rPr lang="en-AU" b="1">
                <a:solidFill>
                  <a:schemeClr val="bg2"/>
                </a:solidFill>
              </a:rPr>
              <a:t>s</a:t>
            </a:r>
            <a:endParaRPr lang="en-US" b="1">
              <a:solidFill>
                <a:schemeClr val="accent3">
                  <a:lumMod val="50000"/>
                </a:schemeClr>
              </a:solidFill>
            </a:endParaRPr>
          </a:p>
          <a:p>
            <a:pPr>
              <a:spcAft>
                <a:spcPts val="1200"/>
              </a:spcAft>
            </a:pPr>
            <a:r>
              <a:rPr lang="en-US" sz="1400">
                <a:solidFill>
                  <a:schemeClr val="accent3">
                    <a:lumMod val="50000"/>
                  </a:schemeClr>
                </a:solidFill>
              </a:rPr>
              <a:t>Compact, lightweight </a:t>
            </a:r>
            <a:br>
              <a:rPr lang="en-US" sz="1400">
                <a:solidFill>
                  <a:schemeClr val="accent3">
                    <a:lumMod val="50000"/>
                  </a:schemeClr>
                </a:solidFill>
              </a:rPr>
            </a:br>
            <a:r>
              <a:rPr lang="en-US" sz="1400">
                <a:solidFill>
                  <a:schemeClr val="accent3">
                    <a:lumMod val="50000"/>
                  </a:schemeClr>
                </a:solidFill>
              </a:rPr>
              <a:t>and easy to transport</a:t>
            </a: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Aerial Work Platforms</a:t>
            </a:r>
            <a:endParaRPr lang="en-US" b="1">
              <a:solidFill>
                <a:schemeClr val="accent3">
                  <a:lumMod val="50000"/>
                </a:schemeClr>
              </a:solidFill>
            </a:endParaRPr>
          </a:p>
          <a:p>
            <a:r>
              <a:rPr lang="en-US" sz="1400">
                <a:solidFill>
                  <a:schemeClr val="accent3">
                    <a:lumMod val="50000"/>
                  </a:schemeClr>
                </a:solidFill>
              </a:rPr>
              <a:t>Convenient and </a:t>
            </a:r>
            <a:br>
              <a:rPr lang="en-US" sz="1400">
                <a:solidFill>
                  <a:schemeClr val="accent3">
                    <a:lumMod val="50000"/>
                  </a:schemeClr>
                </a:solidFill>
              </a:rPr>
            </a:br>
            <a:r>
              <a:rPr lang="en-US" sz="1400">
                <a:solidFill>
                  <a:schemeClr val="accent3">
                    <a:lumMod val="50000"/>
                  </a:schemeClr>
                </a:solidFill>
              </a:rPr>
              <a:t>cost effective</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Scissor Lifts</a:t>
            </a:r>
            <a:endParaRPr lang="en-US" b="1">
              <a:solidFill>
                <a:schemeClr val="accent3">
                  <a:lumMod val="50000"/>
                </a:schemeClr>
              </a:solidFill>
            </a:endParaRPr>
          </a:p>
          <a:p>
            <a:r>
              <a:rPr lang="en-US" sz="1400">
                <a:solidFill>
                  <a:schemeClr val="accent3">
                    <a:lumMod val="50000"/>
                  </a:schemeClr>
                </a:solidFill>
              </a:rPr>
              <a:t>Elevated efficiency </a:t>
            </a:r>
            <a:br>
              <a:rPr lang="en-US" sz="1400">
                <a:solidFill>
                  <a:schemeClr val="accent3">
                    <a:lumMod val="50000"/>
                  </a:schemeClr>
                </a:solidFill>
              </a:rPr>
            </a:br>
            <a:r>
              <a:rPr lang="en-US" sz="1400">
                <a:solidFill>
                  <a:schemeClr val="accent3">
                    <a:lumMod val="50000"/>
                  </a:schemeClr>
                </a:solidFill>
              </a:rPr>
              <a:t>that’s easy to maneuver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Telescopic Boom Lifts</a:t>
            </a:r>
            <a:endParaRPr lang="en-US" b="1">
              <a:solidFill>
                <a:schemeClr val="accent3">
                  <a:lumMod val="50000"/>
                </a:schemeClr>
              </a:solidFill>
            </a:endParaRPr>
          </a:p>
          <a:p>
            <a:r>
              <a:rPr lang="en-US" sz="1400">
                <a:solidFill>
                  <a:schemeClr val="accent3">
                    <a:lumMod val="50000"/>
                  </a:schemeClr>
                </a:solidFill>
              </a:rPr>
              <a:t>Greater horizontal outreach </a:t>
            </a:r>
            <a:br>
              <a:rPr lang="en-US" sz="1400">
                <a:solidFill>
                  <a:schemeClr val="accent3">
                    <a:lumMod val="50000"/>
                  </a:schemeClr>
                </a:solidFill>
              </a:rPr>
            </a:br>
            <a:r>
              <a:rPr lang="en-US" sz="1400">
                <a:solidFill>
                  <a:schemeClr val="accent3">
                    <a:lumMod val="50000"/>
                  </a:schemeClr>
                </a:solidFill>
              </a:rPr>
              <a:t>with precise positioning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Articulating Boom Lifts</a:t>
            </a:r>
            <a:endParaRPr lang="en-US" b="1">
              <a:solidFill>
                <a:schemeClr val="accent3">
                  <a:lumMod val="50000"/>
                </a:schemeClr>
              </a:solidFill>
            </a:endParaRPr>
          </a:p>
          <a:p>
            <a:r>
              <a:rPr lang="en-US" sz="1400">
                <a:solidFill>
                  <a:schemeClr val="accent3">
                    <a:lumMod val="50000"/>
                  </a:schemeClr>
                </a:solidFill>
              </a:rPr>
              <a:t>Up, out and over reach </a:t>
            </a:r>
            <a:br>
              <a:rPr lang="en-US" sz="1400">
                <a:solidFill>
                  <a:schemeClr val="accent3">
                    <a:lumMod val="50000"/>
                  </a:schemeClr>
                </a:solidFill>
              </a:rPr>
            </a:br>
            <a:r>
              <a:rPr lang="en-US" sz="1400">
                <a:solidFill>
                  <a:schemeClr val="accent3">
                    <a:lumMod val="50000"/>
                  </a:schemeClr>
                </a:solidFill>
              </a:rPr>
              <a:t>for hard-to-access workspaces</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Telehandlers</a:t>
            </a:r>
            <a:endParaRPr lang="en-US" b="1">
              <a:solidFill>
                <a:schemeClr val="accent3">
                  <a:lumMod val="50000"/>
                </a:schemeClr>
              </a:solidFill>
            </a:endParaRPr>
          </a:p>
          <a:p>
            <a:r>
              <a:rPr lang="en-US" sz="1400">
                <a:solidFill>
                  <a:schemeClr val="accent3">
                    <a:lumMod val="50000"/>
                  </a:schemeClr>
                </a:solidFill>
              </a:rPr>
              <a:t>Rugged design and performance for outdoor material handling</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en-US"/>
              <a:t>Delivering quality through application expertise and manufacturing excellence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C0627AAB-B23C-E34E-9BAF-59789B9D5E0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1113870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Boom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168747E7-0383-482E-CF77-66801C986CE0}"/>
              </a:ext>
            </a:extLst>
          </p:cNvPr>
          <p:cNvGrpSpPr/>
          <p:nvPr/>
        </p:nvGrpSpPr>
        <p:grpSpPr>
          <a:xfrm>
            <a:off x="347472" y="1134646"/>
            <a:ext cx="11493840" cy="4746223"/>
            <a:chOff x="347472" y="1134646"/>
            <a:chExt cx="11493840" cy="4746223"/>
          </a:xfrm>
        </p:grpSpPr>
        <p:pic>
          <p:nvPicPr>
            <p:cNvPr id="4" name="Picture 4" descr="A picture containing outdoor, building, sitting, parked&#10;&#10;Description automatically generated">
              <a:extLst>
                <a:ext uri="{FF2B5EF4-FFF2-40B4-BE49-F238E27FC236}">
                  <a16:creationId xmlns:a16="http://schemas.microsoft.com/office/drawing/2014/main" id="{3D857E71-7E62-425B-A2D0-93CFE48C4698}"/>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347472" y="1134646"/>
              <a:ext cx="4154763" cy="2769842"/>
            </a:xfrm>
            <a:prstGeom prst="rect">
              <a:avLst/>
            </a:prstGeom>
          </p:spPr>
        </p:pic>
        <p:pic>
          <p:nvPicPr>
            <p:cNvPr id="20" name="Picture 19">
              <a:extLst>
                <a:ext uri="{FF2B5EF4-FFF2-40B4-BE49-F238E27FC236}">
                  <a16:creationId xmlns:a16="http://schemas.microsoft.com/office/drawing/2014/main" id="{15ECD727-EC6E-8E49-94A5-F081FED27D9F}"/>
                </a:ext>
              </a:extLst>
            </p:cNvPr>
            <p:cNvPicPr>
              <a:picLocks noChangeAspect="1"/>
            </p:cNvPicPr>
            <p:nvPr/>
          </p:nvPicPr>
          <p:blipFill rotWithShape="1">
            <a:blip r:embed="rId3"/>
            <a:srcRect l="2590" r="2590"/>
            <a:stretch/>
          </p:blipFill>
          <p:spPr>
            <a:xfrm>
              <a:off x="8275820" y="1134646"/>
              <a:ext cx="3564000" cy="2505730"/>
            </a:xfrm>
            <a:prstGeom prst="rect">
              <a:avLst/>
            </a:prstGeom>
          </p:spPr>
        </p:pic>
        <p:pic>
          <p:nvPicPr>
            <p:cNvPr id="22" name="Picture 21">
              <a:extLst>
                <a:ext uri="{FF2B5EF4-FFF2-40B4-BE49-F238E27FC236}">
                  <a16:creationId xmlns:a16="http://schemas.microsoft.com/office/drawing/2014/main" id="{597D13D2-0CEC-564F-A23E-F5E65541E6FB}"/>
                </a:ext>
              </a:extLst>
            </p:cNvPr>
            <p:cNvPicPr>
              <a:picLocks/>
            </p:cNvPicPr>
            <p:nvPr/>
          </p:nvPicPr>
          <p:blipFill rotWithShape="1">
            <a:blip r:embed="rId4"/>
            <a:srcRect l="13178" r="3166"/>
            <a:stretch/>
          </p:blipFill>
          <p:spPr>
            <a:xfrm>
              <a:off x="9778512" y="3647871"/>
              <a:ext cx="2062800" cy="2232000"/>
            </a:xfrm>
            <a:prstGeom prst="rect">
              <a:avLst/>
            </a:prstGeom>
          </p:spPr>
        </p:pic>
        <p:pic>
          <p:nvPicPr>
            <p:cNvPr id="23" name="Picture 22">
              <a:extLst>
                <a:ext uri="{FF2B5EF4-FFF2-40B4-BE49-F238E27FC236}">
                  <a16:creationId xmlns:a16="http://schemas.microsoft.com/office/drawing/2014/main" id="{6B8643C9-ACCB-DB47-A5CC-EDA13C857BAD}"/>
                </a:ext>
              </a:extLst>
            </p:cNvPr>
            <p:cNvPicPr>
              <a:picLocks noChangeAspect="1"/>
            </p:cNvPicPr>
            <p:nvPr/>
          </p:nvPicPr>
          <p:blipFill>
            <a:blip r:embed="rId5"/>
            <a:stretch>
              <a:fillRect/>
            </a:stretch>
          </p:blipFill>
          <p:spPr>
            <a:xfrm>
              <a:off x="347472" y="3916207"/>
              <a:ext cx="2945496" cy="1963664"/>
            </a:xfrm>
            <a:prstGeom prst="rect">
              <a:avLst/>
            </a:prstGeom>
          </p:spPr>
        </p:pic>
        <p:pic>
          <p:nvPicPr>
            <p:cNvPr id="24" name="Picture 23">
              <a:extLst>
                <a:ext uri="{FF2B5EF4-FFF2-40B4-BE49-F238E27FC236}">
                  <a16:creationId xmlns:a16="http://schemas.microsoft.com/office/drawing/2014/main" id="{144525D8-327B-AF48-9873-1483ABD245EF}"/>
                </a:ext>
              </a:extLst>
            </p:cNvPr>
            <p:cNvPicPr>
              <a:picLocks noChangeAspect="1"/>
            </p:cNvPicPr>
            <p:nvPr/>
          </p:nvPicPr>
          <p:blipFill rotWithShape="1">
            <a:blip r:embed="rId6"/>
            <a:srcRect l="7312" r="7312"/>
            <a:stretch/>
          </p:blipFill>
          <p:spPr>
            <a:xfrm>
              <a:off x="3305212" y="3916206"/>
              <a:ext cx="1194803" cy="1962000"/>
            </a:xfrm>
            <a:prstGeom prst="rect">
              <a:avLst/>
            </a:prstGeom>
          </p:spPr>
        </p:pic>
        <p:pic>
          <p:nvPicPr>
            <p:cNvPr id="14" name="Picture 13">
              <a:extLst>
                <a:ext uri="{FF2B5EF4-FFF2-40B4-BE49-F238E27FC236}">
                  <a16:creationId xmlns:a16="http://schemas.microsoft.com/office/drawing/2014/main" id="{49ECCFB7-1911-1045-8C44-39DE5A45EEB6}"/>
                </a:ext>
              </a:extLst>
            </p:cNvPr>
            <p:cNvPicPr>
              <a:picLocks noChangeAspect="1"/>
            </p:cNvPicPr>
            <p:nvPr/>
          </p:nvPicPr>
          <p:blipFill rotWithShape="1">
            <a:blip r:embed="rId7"/>
            <a:srcRect l="-1" r="197"/>
            <a:stretch/>
          </p:blipFill>
          <p:spPr>
            <a:xfrm>
              <a:off x="4509730" y="1134646"/>
              <a:ext cx="3751200" cy="2505730"/>
            </a:xfrm>
            <a:prstGeom prst="rect">
              <a:avLst/>
            </a:prstGeom>
          </p:spPr>
        </p:pic>
        <p:pic>
          <p:nvPicPr>
            <p:cNvPr id="9" name="Picture 8">
              <a:extLst>
                <a:ext uri="{FF2B5EF4-FFF2-40B4-BE49-F238E27FC236}">
                  <a16:creationId xmlns:a16="http://schemas.microsoft.com/office/drawing/2014/main" id="{9843EF47-4EBD-C349-8E9C-73AB6CC44BEF}"/>
                </a:ext>
              </a:extLst>
            </p:cNvPr>
            <p:cNvPicPr>
              <a:picLocks noChangeAspect="1"/>
            </p:cNvPicPr>
            <p:nvPr/>
          </p:nvPicPr>
          <p:blipFill>
            <a:blip r:embed="rId8"/>
            <a:stretch>
              <a:fillRect/>
            </a:stretch>
          </p:blipFill>
          <p:spPr>
            <a:xfrm>
              <a:off x="8275820" y="3647871"/>
              <a:ext cx="1488666" cy="2232998"/>
            </a:xfrm>
            <a:prstGeom prst="rect">
              <a:avLst/>
            </a:prstGeom>
          </p:spPr>
        </p:pic>
        <p:pic>
          <p:nvPicPr>
            <p:cNvPr id="10" name="Picture 9">
              <a:extLst>
                <a:ext uri="{FF2B5EF4-FFF2-40B4-BE49-F238E27FC236}">
                  <a16:creationId xmlns:a16="http://schemas.microsoft.com/office/drawing/2014/main" id="{5F5B63DF-478F-D541-B28F-070B94CE47CA}"/>
                </a:ext>
              </a:extLst>
            </p:cNvPr>
            <p:cNvPicPr>
              <a:picLocks noChangeAspect="1"/>
            </p:cNvPicPr>
            <p:nvPr/>
          </p:nvPicPr>
          <p:blipFill rotWithShape="1">
            <a:blip r:embed="rId9"/>
            <a:srcRect r="2351" b="12848"/>
            <a:stretch/>
          </p:blipFill>
          <p:spPr>
            <a:xfrm>
              <a:off x="4509730" y="3647871"/>
              <a:ext cx="3751200" cy="2232000"/>
            </a:xfrm>
            <a:prstGeom prst="rect">
              <a:avLst/>
            </a:prstGeom>
          </p:spPr>
        </p:pic>
      </p:grpSp>
    </p:spTree>
    <p:extLst>
      <p:ext uri="{BB962C8B-B14F-4D97-AF65-F5344CB8AC3E}">
        <p14:creationId xmlns:p14="http://schemas.microsoft.com/office/powerpoint/2010/main" val="353487945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Scissor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 name="Group 3">
            <a:extLst>
              <a:ext uri="{FF2B5EF4-FFF2-40B4-BE49-F238E27FC236}">
                <a16:creationId xmlns:a16="http://schemas.microsoft.com/office/drawing/2014/main" id="{8E77554A-7BE3-C50F-3513-ADF5DF4DC6D8}"/>
              </a:ext>
            </a:extLst>
          </p:cNvPr>
          <p:cNvGrpSpPr/>
          <p:nvPr/>
        </p:nvGrpSpPr>
        <p:grpSpPr>
          <a:xfrm>
            <a:off x="347472" y="1134646"/>
            <a:ext cx="11493840" cy="4747022"/>
            <a:chOff x="347472" y="1134646"/>
            <a:chExt cx="11493840" cy="4747022"/>
          </a:xfrm>
        </p:grpSpPr>
        <p:pic>
          <p:nvPicPr>
            <p:cNvPr id="6" name="Picture 5">
              <a:extLst>
                <a:ext uri="{FF2B5EF4-FFF2-40B4-BE49-F238E27FC236}">
                  <a16:creationId xmlns:a16="http://schemas.microsoft.com/office/drawing/2014/main" id="{78D3D34B-CDC8-41E6-970F-9F338F7EB8C6}"/>
                </a:ext>
              </a:extLst>
            </p:cNvPr>
            <p:cNvPicPr>
              <a:picLocks noChangeAspect="1"/>
            </p:cNvPicPr>
            <p:nvPr/>
          </p:nvPicPr>
          <p:blipFill rotWithShape="1">
            <a:blip r:embed="rId2"/>
            <a:srcRect t="5256" b="2273"/>
            <a:stretch/>
          </p:blipFill>
          <p:spPr>
            <a:xfrm>
              <a:off x="10231119" y="3647871"/>
              <a:ext cx="1610193" cy="2232000"/>
            </a:xfrm>
            <a:prstGeom prst="rect">
              <a:avLst/>
            </a:prstGeom>
          </p:spPr>
        </p:pic>
        <p:pic>
          <p:nvPicPr>
            <p:cNvPr id="17" name="Picture 16">
              <a:extLst>
                <a:ext uri="{FF2B5EF4-FFF2-40B4-BE49-F238E27FC236}">
                  <a16:creationId xmlns:a16="http://schemas.microsoft.com/office/drawing/2014/main" id="{BFA39488-39E3-7C45-A898-09567E36C9AF}"/>
                </a:ext>
              </a:extLst>
            </p:cNvPr>
            <p:cNvPicPr>
              <a:picLocks noChangeAspect="1"/>
            </p:cNvPicPr>
            <p:nvPr/>
          </p:nvPicPr>
          <p:blipFill>
            <a:blip r:embed="rId3"/>
            <a:stretch>
              <a:fillRect/>
            </a:stretch>
          </p:blipFill>
          <p:spPr>
            <a:xfrm>
              <a:off x="347472" y="4528464"/>
              <a:ext cx="2016904" cy="1351407"/>
            </a:xfrm>
            <a:prstGeom prst="rect">
              <a:avLst/>
            </a:prstGeom>
          </p:spPr>
        </p:pic>
        <p:pic>
          <p:nvPicPr>
            <p:cNvPr id="3" name="Picture 2">
              <a:extLst>
                <a:ext uri="{FF2B5EF4-FFF2-40B4-BE49-F238E27FC236}">
                  <a16:creationId xmlns:a16="http://schemas.microsoft.com/office/drawing/2014/main" id="{19A8ACD5-9181-3A48-AD0B-78C41FE274D4}"/>
                </a:ext>
              </a:extLst>
            </p:cNvPr>
            <p:cNvPicPr>
              <a:picLocks noChangeAspect="1"/>
            </p:cNvPicPr>
            <p:nvPr/>
          </p:nvPicPr>
          <p:blipFill rotWithShape="1">
            <a:blip r:embed="rId4"/>
            <a:srcRect b="4934"/>
            <a:stretch/>
          </p:blipFill>
          <p:spPr>
            <a:xfrm>
              <a:off x="347472" y="1134646"/>
              <a:ext cx="5339444" cy="3384000"/>
            </a:xfrm>
            <a:prstGeom prst="rect">
              <a:avLst/>
            </a:prstGeom>
          </p:spPr>
        </p:pic>
        <p:pic>
          <p:nvPicPr>
            <p:cNvPr id="5" name="Picture 4">
              <a:extLst>
                <a:ext uri="{FF2B5EF4-FFF2-40B4-BE49-F238E27FC236}">
                  <a16:creationId xmlns:a16="http://schemas.microsoft.com/office/drawing/2014/main" id="{8666D697-F505-7F45-9D64-EBCE172BFAA6}"/>
                </a:ext>
              </a:extLst>
            </p:cNvPr>
            <p:cNvPicPr>
              <a:picLocks noChangeAspect="1"/>
            </p:cNvPicPr>
            <p:nvPr/>
          </p:nvPicPr>
          <p:blipFill>
            <a:blip r:embed="rId5"/>
            <a:stretch>
              <a:fillRect/>
            </a:stretch>
          </p:blipFill>
          <p:spPr>
            <a:xfrm>
              <a:off x="8082717" y="1134646"/>
              <a:ext cx="3758595" cy="2505730"/>
            </a:xfrm>
            <a:prstGeom prst="rect">
              <a:avLst/>
            </a:prstGeom>
          </p:spPr>
        </p:pic>
        <p:pic>
          <p:nvPicPr>
            <p:cNvPr id="7" name="Picture 6">
              <a:extLst>
                <a:ext uri="{FF2B5EF4-FFF2-40B4-BE49-F238E27FC236}">
                  <a16:creationId xmlns:a16="http://schemas.microsoft.com/office/drawing/2014/main" id="{EBF66129-037C-6F4C-8540-60488FD64D20}"/>
                </a:ext>
              </a:extLst>
            </p:cNvPr>
            <p:cNvPicPr>
              <a:picLocks noChangeAspect="1"/>
            </p:cNvPicPr>
            <p:nvPr/>
          </p:nvPicPr>
          <p:blipFill rotWithShape="1">
            <a:blip r:embed="rId6"/>
            <a:srcRect r="283" b="5319"/>
            <a:stretch/>
          </p:blipFill>
          <p:spPr>
            <a:xfrm>
              <a:off x="5699978" y="1134646"/>
              <a:ext cx="2376000" cy="3384000"/>
            </a:xfrm>
            <a:prstGeom prst="rect">
              <a:avLst/>
            </a:prstGeom>
          </p:spPr>
        </p:pic>
        <p:pic>
          <p:nvPicPr>
            <p:cNvPr id="8" name="Picture 7">
              <a:extLst>
                <a:ext uri="{FF2B5EF4-FFF2-40B4-BE49-F238E27FC236}">
                  <a16:creationId xmlns:a16="http://schemas.microsoft.com/office/drawing/2014/main" id="{14B3DBFD-966D-C34D-94C8-2AA8842976FA}"/>
                </a:ext>
              </a:extLst>
            </p:cNvPr>
            <p:cNvPicPr>
              <a:picLocks noChangeAspect="1"/>
            </p:cNvPicPr>
            <p:nvPr/>
          </p:nvPicPr>
          <p:blipFill rotWithShape="1">
            <a:blip r:embed="rId7"/>
            <a:srcRect l="25698" r="10645"/>
            <a:stretch/>
          </p:blipFill>
          <p:spPr>
            <a:xfrm>
              <a:off x="8082717" y="3647871"/>
              <a:ext cx="2138003" cy="2232000"/>
            </a:xfrm>
            <a:prstGeom prst="rect">
              <a:avLst/>
            </a:prstGeom>
          </p:spPr>
        </p:pic>
        <p:pic>
          <p:nvPicPr>
            <p:cNvPr id="9" name="Picture 8">
              <a:extLst>
                <a:ext uri="{FF2B5EF4-FFF2-40B4-BE49-F238E27FC236}">
                  <a16:creationId xmlns:a16="http://schemas.microsoft.com/office/drawing/2014/main" id="{84494693-FD14-2C46-907B-5EC953233405}"/>
                </a:ext>
              </a:extLst>
            </p:cNvPr>
            <p:cNvPicPr>
              <a:picLocks noChangeAspect="1"/>
            </p:cNvPicPr>
            <p:nvPr/>
          </p:nvPicPr>
          <p:blipFill rotWithShape="1">
            <a:blip r:embed="rId8"/>
            <a:srcRect b="17359"/>
            <a:stretch/>
          </p:blipFill>
          <p:spPr>
            <a:xfrm>
              <a:off x="2375047" y="4528464"/>
              <a:ext cx="2450647" cy="1353203"/>
            </a:xfrm>
            <a:prstGeom prst="rect">
              <a:avLst/>
            </a:prstGeom>
          </p:spPr>
        </p:pic>
        <p:pic>
          <p:nvPicPr>
            <p:cNvPr id="10" name="Picture 9">
              <a:extLst>
                <a:ext uri="{FF2B5EF4-FFF2-40B4-BE49-F238E27FC236}">
                  <a16:creationId xmlns:a16="http://schemas.microsoft.com/office/drawing/2014/main" id="{8B8DD035-1EDA-6F44-A1B9-A9BA63DA7B45}"/>
                </a:ext>
              </a:extLst>
            </p:cNvPr>
            <p:cNvPicPr>
              <a:picLocks noChangeAspect="1"/>
            </p:cNvPicPr>
            <p:nvPr/>
          </p:nvPicPr>
          <p:blipFill rotWithShape="1">
            <a:blip r:embed="rId9"/>
            <a:srcRect t="1967" b="1967"/>
            <a:stretch/>
          </p:blipFill>
          <p:spPr>
            <a:xfrm>
              <a:off x="7164978" y="4528464"/>
              <a:ext cx="911000" cy="1353204"/>
            </a:xfrm>
            <a:prstGeom prst="rect">
              <a:avLst/>
            </a:prstGeom>
          </p:spPr>
        </p:pic>
        <p:pic>
          <p:nvPicPr>
            <p:cNvPr id="12" name="Picture 11">
              <a:extLst>
                <a:ext uri="{FF2B5EF4-FFF2-40B4-BE49-F238E27FC236}">
                  <a16:creationId xmlns:a16="http://schemas.microsoft.com/office/drawing/2014/main" id="{B0A1EBF4-5283-4949-B7F5-680707E2909E}"/>
                </a:ext>
              </a:extLst>
            </p:cNvPr>
            <p:cNvPicPr>
              <a:picLocks noChangeAspect="1"/>
            </p:cNvPicPr>
            <p:nvPr/>
          </p:nvPicPr>
          <p:blipFill rotWithShape="1">
            <a:blip r:embed="rId10"/>
            <a:srcRect t="6846" r="923" b="6846"/>
            <a:stretch/>
          </p:blipFill>
          <p:spPr>
            <a:xfrm>
              <a:off x="4835772" y="4528463"/>
              <a:ext cx="2318400" cy="1353203"/>
            </a:xfrm>
            <a:prstGeom prst="rect">
              <a:avLst/>
            </a:prstGeom>
          </p:spPr>
        </p:pic>
      </p:grpSp>
    </p:spTree>
    <p:extLst>
      <p:ext uri="{BB962C8B-B14F-4D97-AF65-F5344CB8AC3E}">
        <p14:creationId xmlns:p14="http://schemas.microsoft.com/office/powerpoint/2010/main" val="400216600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Telehandlers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FFD48BBA-9E94-01B9-ACDA-77FB69C15811}"/>
              </a:ext>
            </a:extLst>
          </p:cNvPr>
          <p:cNvGrpSpPr/>
          <p:nvPr/>
        </p:nvGrpSpPr>
        <p:grpSpPr>
          <a:xfrm>
            <a:off x="347472" y="1134645"/>
            <a:ext cx="11490391" cy="4740261"/>
            <a:chOff x="347472" y="1134645"/>
            <a:chExt cx="11490391" cy="4740261"/>
          </a:xfrm>
        </p:grpSpPr>
        <p:pic>
          <p:nvPicPr>
            <p:cNvPr id="13" name="Picture 12">
              <a:extLst>
                <a:ext uri="{FF2B5EF4-FFF2-40B4-BE49-F238E27FC236}">
                  <a16:creationId xmlns:a16="http://schemas.microsoft.com/office/drawing/2014/main" id="{85CE8A44-693F-8344-84B5-C3C745333F1D}"/>
                </a:ext>
              </a:extLst>
            </p:cNvPr>
            <p:cNvPicPr>
              <a:picLocks noChangeAspect="1"/>
            </p:cNvPicPr>
            <p:nvPr/>
          </p:nvPicPr>
          <p:blipFill rotWithShape="1">
            <a:blip r:embed="rId2"/>
            <a:srcRect l="2120" t="8336" r="3519" b="2589"/>
            <a:stretch/>
          </p:blipFill>
          <p:spPr>
            <a:xfrm>
              <a:off x="6977863" y="1134645"/>
              <a:ext cx="4860000" cy="3058531"/>
            </a:xfrm>
            <a:prstGeom prst="rect">
              <a:avLst/>
            </a:prstGeom>
          </p:spPr>
        </p:pic>
        <p:pic>
          <p:nvPicPr>
            <p:cNvPr id="14" name="Picture 13">
              <a:extLst>
                <a:ext uri="{FF2B5EF4-FFF2-40B4-BE49-F238E27FC236}">
                  <a16:creationId xmlns:a16="http://schemas.microsoft.com/office/drawing/2014/main" id="{2F0DA0A9-5C15-2F42-89AD-0B2D1B382F1C}"/>
                </a:ext>
              </a:extLst>
            </p:cNvPr>
            <p:cNvPicPr>
              <a:picLocks noChangeAspect="1"/>
            </p:cNvPicPr>
            <p:nvPr/>
          </p:nvPicPr>
          <p:blipFill>
            <a:blip r:embed="rId3"/>
            <a:stretch>
              <a:fillRect/>
            </a:stretch>
          </p:blipFill>
          <p:spPr>
            <a:xfrm>
              <a:off x="9336495" y="4207327"/>
              <a:ext cx="2501368" cy="1667579"/>
            </a:xfrm>
            <a:prstGeom prst="rect">
              <a:avLst/>
            </a:prstGeom>
          </p:spPr>
        </p:pic>
        <p:pic>
          <p:nvPicPr>
            <p:cNvPr id="15" name="Picture 14">
              <a:extLst>
                <a:ext uri="{FF2B5EF4-FFF2-40B4-BE49-F238E27FC236}">
                  <a16:creationId xmlns:a16="http://schemas.microsoft.com/office/drawing/2014/main" id="{E07F7438-5FD6-E346-96DC-AA586F2E6C7A}"/>
                </a:ext>
              </a:extLst>
            </p:cNvPr>
            <p:cNvPicPr>
              <a:picLocks noChangeAspect="1"/>
            </p:cNvPicPr>
            <p:nvPr/>
          </p:nvPicPr>
          <p:blipFill>
            <a:blip r:embed="rId4"/>
            <a:stretch>
              <a:fillRect/>
            </a:stretch>
          </p:blipFill>
          <p:spPr>
            <a:xfrm>
              <a:off x="347472" y="1134645"/>
              <a:ext cx="3441533" cy="2294355"/>
            </a:xfrm>
            <a:prstGeom prst="rect">
              <a:avLst/>
            </a:prstGeom>
          </p:spPr>
        </p:pic>
        <p:pic>
          <p:nvPicPr>
            <p:cNvPr id="16" name="Picture 15">
              <a:extLst>
                <a:ext uri="{FF2B5EF4-FFF2-40B4-BE49-F238E27FC236}">
                  <a16:creationId xmlns:a16="http://schemas.microsoft.com/office/drawing/2014/main" id="{3F0EE71F-86BB-A640-A2BF-9780887D5DC7}"/>
                </a:ext>
              </a:extLst>
            </p:cNvPr>
            <p:cNvPicPr>
              <a:picLocks noChangeAspect="1"/>
            </p:cNvPicPr>
            <p:nvPr/>
          </p:nvPicPr>
          <p:blipFill rotWithShape="1">
            <a:blip r:embed="rId5"/>
            <a:srcRect b="213"/>
            <a:stretch/>
          </p:blipFill>
          <p:spPr>
            <a:xfrm>
              <a:off x="3802067" y="1134645"/>
              <a:ext cx="3162734" cy="4734000"/>
            </a:xfrm>
            <a:prstGeom prst="rect">
              <a:avLst/>
            </a:prstGeom>
          </p:spPr>
        </p:pic>
        <p:pic>
          <p:nvPicPr>
            <p:cNvPr id="18" name="Picture 17">
              <a:extLst>
                <a:ext uri="{FF2B5EF4-FFF2-40B4-BE49-F238E27FC236}">
                  <a16:creationId xmlns:a16="http://schemas.microsoft.com/office/drawing/2014/main" id="{12D6FE4A-75DB-C74D-9630-3F2420D32989}"/>
                </a:ext>
              </a:extLst>
            </p:cNvPr>
            <p:cNvPicPr>
              <a:picLocks noChangeAspect="1"/>
            </p:cNvPicPr>
            <p:nvPr/>
          </p:nvPicPr>
          <p:blipFill rotWithShape="1">
            <a:blip r:embed="rId6"/>
            <a:srcRect r="11448" b="5385"/>
            <a:stretch/>
          </p:blipFill>
          <p:spPr>
            <a:xfrm>
              <a:off x="6977863" y="4207327"/>
              <a:ext cx="2340000" cy="1666800"/>
            </a:xfrm>
            <a:prstGeom prst="rect">
              <a:avLst/>
            </a:prstGeom>
          </p:spPr>
        </p:pic>
        <p:pic>
          <p:nvPicPr>
            <p:cNvPr id="20" name="Picture 19">
              <a:extLst>
                <a:ext uri="{FF2B5EF4-FFF2-40B4-BE49-F238E27FC236}">
                  <a16:creationId xmlns:a16="http://schemas.microsoft.com/office/drawing/2014/main" id="{79CBEF71-668F-E446-89DB-3B3F087C0B25}"/>
                </a:ext>
              </a:extLst>
            </p:cNvPr>
            <p:cNvPicPr>
              <a:picLocks noChangeAspect="1"/>
            </p:cNvPicPr>
            <p:nvPr/>
          </p:nvPicPr>
          <p:blipFill rotWithShape="1">
            <a:blip r:embed="rId7"/>
            <a:srcRect r="325"/>
            <a:stretch/>
          </p:blipFill>
          <p:spPr>
            <a:xfrm>
              <a:off x="347472" y="3442062"/>
              <a:ext cx="3441600" cy="2426583"/>
            </a:xfrm>
            <a:prstGeom prst="rect">
              <a:avLst/>
            </a:prstGeom>
          </p:spPr>
        </p:pic>
      </p:grpSp>
    </p:spTree>
    <p:extLst>
      <p:ext uri="{BB962C8B-B14F-4D97-AF65-F5344CB8AC3E}">
        <p14:creationId xmlns:p14="http://schemas.microsoft.com/office/powerpoint/2010/main" val="215380491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Material Lifts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7" name="Group 6">
            <a:extLst>
              <a:ext uri="{FF2B5EF4-FFF2-40B4-BE49-F238E27FC236}">
                <a16:creationId xmlns:a16="http://schemas.microsoft.com/office/drawing/2014/main" id="{A6D4177C-A7BB-3352-8DA1-40930CE22FF7}"/>
              </a:ext>
            </a:extLst>
          </p:cNvPr>
          <p:cNvGrpSpPr/>
          <p:nvPr/>
        </p:nvGrpSpPr>
        <p:grpSpPr>
          <a:xfrm>
            <a:off x="347472" y="1134645"/>
            <a:ext cx="11490391" cy="4734001"/>
            <a:chOff x="347472" y="1134645"/>
            <a:chExt cx="11490391" cy="4734001"/>
          </a:xfrm>
        </p:grpSpPr>
        <p:pic>
          <p:nvPicPr>
            <p:cNvPr id="3" name="Picture 2">
              <a:extLst>
                <a:ext uri="{FF2B5EF4-FFF2-40B4-BE49-F238E27FC236}">
                  <a16:creationId xmlns:a16="http://schemas.microsoft.com/office/drawing/2014/main" id="{37A4A8DA-6B0A-2847-B7A6-3D9A5F7685C6}"/>
                </a:ext>
              </a:extLst>
            </p:cNvPr>
            <p:cNvPicPr>
              <a:picLocks noChangeAspect="1"/>
            </p:cNvPicPr>
            <p:nvPr/>
          </p:nvPicPr>
          <p:blipFill>
            <a:blip r:embed="rId2"/>
            <a:stretch>
              <a:fillRect/>
            </a:stretch>
          </p:blipFill>
          <p:spPr>
            <a:xfrm>
              <a:off x="347472" y="1134646"/>
              <a:ext cx="3156000" cy="4734000"/>
            </a:xfrm>
            <a:prstGeom prst="rect">
              <a:avLst/>
            </a:prstGeom>
          </p:spPr>
        </p:pic>
        <p:pic>
          <p:nvPicPr>
            <p:cNvPr id="4" name="Picture 3">
              <a:extLst>
                <a:ext uri="{FF2B5EF4-FFF2-40B4-BE49-F238E27FC236}">
                  <a16:creationId xmlns:a16="http://schemas.microsoft.com/office/drawing/2014/main" id="{CF46616A-1A02-1848-9919-ED3B610C7734}"/>
                </a:ext>
              </a:extLst>
            </p:cNvPr>
            <p:cNvPicPr>
              <a:picLocks noChangeAspect="1"/>
            </p:cNvPicPr>
            <p:nvPr/>
          </p:nvPicPr>
          <p:blipFill>
            <a:blip r:embed="rId3"/>
            <a:stretch>
              <a:fillRect/>
            </a:stretch>
          </p:blipFill>
          <p:spPr>
            <a:xfrm>
              <a:off x="6642463" y="2405046"/>
              <a:ext cx="5195400" cy="3463600"/>
            </a:xfrm>
            <a:prstGeom prst="rect">
              <a:avLst/>
            </a:prstGeom>
          </p:spPr>
        </p:pic>
        <p:pic>
          <p:nvPicPr>
            <p:cNvPr id="5" name="Picture 4">
              <a:extLst>
                <a:ext uri="{FF2B5EF4-FFF2-40B4-BE49-F238E27FC236}">
                  <a16:creationId xmlns:a16="http://schemas.microsoft.com/office/drawing/2014/main" id="{143A9B07-1B1C-9246-BE79-98C9C708E985}"/>
                </a:ext>
              </a:extLst>
            </p:cNvPr>
            <p:cNvPicPr>
              <a:picLocks noChangeAspect="1"/>
            </p:cNvPicPr>
            <p:nvPr/>
          </p:nvPicPr>
          <p:blipFill>
            <a:blip r:embed="rId4"/>
            <a:stretch>
              <a:fillRect/>
            </a:stretch>
          </p:blipFill>
          <p:spPr>
            <a:xfrm>
              <a:off x="9952346" y="1134646"/>
              <a:ext cx="1885517" cy="1253853"/>
            </a:xfrm>
            <a:prstGeom prst="rect">
              <a:avLst/>
            </a:prstGeom>
          </p:spPr>
        </p:pic>
        <p:pic>
          <p:nvPicPr>
            <p:cNvPr id="6" name="Picture 5">
              <a:extLst>
                <a:ext uri="{FF2B5EF4-FFF2-40B4-BE49-F238E27FC236}">
                  <a16:creationId xmlns:a16="http://schemas.microsoft.com/office/drawing/2014/main" id="{0D47268B-633C-6747-9585-7F801090D0B5}"/>
                </a:ext>
              </a:extLst>
            </p:cNvPr>
            <p:cNvPicPr>
              <a:picLocks noChangeAspect="1"/>
            </p:cNvPicPr>
            <p:nvPr/>
          </p:nvPicPr>
          <p:blipFill>
            <a:blip r:embed="rId5"/>
            <a:stretch>
              <a:fillRect/>
            </a:stretch>
          </p:blipFill>
          <p:spPr>
            <a:xfrm>
              <a:off x="3516534" y="3509562"/>
              <a:ext cx="1571448" cy="2359084"/>
            </a:xfrm>
            <a:prstGeom prst="rect">
              <a:avLst/>
            </a:prstGeom>
          </p:spPr>
        </p:pic>
        <p:pic>
          <p:nvPicPr>
            <p:cNvPr id="8" name="Picture 7">
              <a:extLst>
                <a:ext uri="{FF2B5EF4-FFF2-40B4-BE49-F238E27FC236}">
                  <a16:creationId xmlns:a16="http://schemas.microsoft.com/office/drawing/2014/main" id="{9A3DE753-E4AB-8A4D-B332-8A6FB2C95209}"/>
                </a:ext>
              </a:extLst>
            </p:cNvPr>
            <p:cNvPicPr>
              <a:picLocks noChangeAspect="1"/>
            </p:cNvPicPr>
            <p:nvPr/>
          </p:nvPicPr>
          <p:blipFill>
            <a:blip r:embed="rId6"/>
            <a:stretch>
              <a:fillRect/>
            </a:stretch>
          </p:blipFill>
          <p:spPr>
            <a:xfrm>
              <a:off x="3516534" y="1134646"/>
              <a:ext cx="1870616" cy="2359085"/>
            </a:xfrm>
            <a:prstGeom prst="rect">
              <a:avLst/>
            </a:prstGeom>
          </p:spPr>
        </p:pic>
        <p:pic>
          <p:nvPicPr>
            <p:cNvPr id="9" name="Picture 8">
              <a:extLst>
                <a:ext uri="{FF2B5EF4-FFF2-40B4-BE49-F238E27FC236}">
                  <a16:creationId xmlns:a16="http://schemas.microsoft.com/office/drawing/2014/main" id="{8A7C4994-A484-044B-9523-A7B7809C0089}"/>
                </a:ext>
              </a:extLst>
            </p:cNvPr>
            <p:cNvPicPr>
              <a:picLocks noChangeAspect="1"/>
            </p:cNvPicPr>
            <p:nvPr/>
          </p:nvPicPr>
          <p:blipFill rotWithShape="1">
            <a:blip r:embed="rId7"/>
            <a:srcRect l="-1" r="2717"/>
            <a:stretch/>
          </p:blipFill>
          <p:spPr>
            <a:xfrm>
              <a:off x="5101044" y="3509562"/>
              <a:ext cx="1530000" cy="2359084"/>
            </a:xfrm>
            <a:prstGeom prst="rect">
              <a:avLst/>
            </a:prstGeom>
          </p:spPr>
        </p:pic>
        <p:pic>
          <p:nvPicPr>
            <p:cNvPr id="10" name="Picture 9">
              <a:extLst>
                <a:ext uri="{FF2B5EF4-FFF2-40B4-BE49-F238E27FC236}">
                  <a16:creationId xmlns:a16="http://schemas.microsoft.com/office/drawing/2014/main" id="{DA20FA1D-5CBB-464A-B7AF-AA55BAB0D555}"/>
                </a:ext>
              </a:extLst>
            </p:cNvPr>
            <p:cNvPicPr>
              <a:picLocks noChangeAspect="1"/>
            </p:cNvPicPr>
            <p:nvPr/>
          </p:nvPicPr>
          <p:blipFill>
            <a:blip r:embed="rId8"/>
            <a:stretch>
              <a:fillRect/>
            </a:stretch>
          </p:blipFill>
          <p:spPr>
            <a:xfrm>
              <a:off x="8062137" y="1134646"/>
              <a:ext cx="1879200" cy="1252800"/>
            </a:xfrm>
            <a:prstGeom prst="rect">
              <a:avLst/>
            </a:prstGeom>
          </p:spPr>
        </p:pic>
        <p:pic>
          <p:nvPicPr>
            <p:cNvPr id="12" name="Picture 11">
              <a:extLst>
                <a:ext uri="{FF2B5EF4-FFF2-40B4-BE49-F238E27FC236}">
                  <a16:creationId xmlns:a16="http://schemas.microsoft.com/office/drawing/2014/main" id="{1CBF1E65-A888-A442-8E01-F21FF519E054}"/>
                </a:ext>
              </a:extLst>
            </p:cNvPr>
            <p:cNvPicPr>
              <a:picLocks noChangeAspect="1"/>
            </p:cNvPicPr>
            <p:nvPr/>
          </p:nvPicPr>
          <p:blipFill rotWithShape="1">
            <a:blip r:embed="rId9"/>
            <a:srcRect l="13030" r="8912"/>
            <a:stretch/>
          </p:blipFill>
          <p:spPr>
            <a:xfrm>
              <a:off x="5404690" y="1134646"/>
              <a:ext cx="1227600" cy="2359084"/>
            </a:xfrm>
            <a:prstGeom prst="rect">
              <a:avLst/>
            </a:prstGeom>
          </p:spPr>
        </p:pic>
        <p:pic>
          <p:nvPicPr>
            <p:cNvPr id="17" name="Picture 16">
              <a:extLst>
                <a:ext uri="{FF2B5EF4-FFF2-40B4-BE49-F238E27FC236}">
                  <a16:creationId xmlns:a16="http://schemas.microsoft.com/office/drawing/2014/main" id="{6B0CF152-FBF5-CE45-BDE6-15B157B7A918}"/>
                </a:ext>
              </a:extLst>
            </p:cNvPr>
            <p:cNvPicPr>
              <a:picLocks noChangeAspect="1"/>
            </p:cNvPicPr>
            <p:nvPr/>
          </p:nvPicPr>
          <p:blipFill rotWithShape="1">
            <a:blip r:embed="rId10"/>
            <a:srcRect l="23170" t="4821" r="9324" b="4821"/>
            <a:stretch/>
          </p:blipFill>
          <p:spPr>
            <a:xfrm>
              <a:off x="6642463" y="1134645"/>
              <a:ext cx="1404000" cy="1252800"/>
            </a:xfrm>
            <a:prstGeom prst="rect">
              <a:avLst/>
            </a:prstGeom>
          </p:spPr>
        </p:pic>
      </p:grpSp>
    </p:spTree>
    <p:extLst>
      <p:ext uri="{BB962C8B-B14F-4D97-AF65-F5344CB8AC3E}">
        <p14:creationId xmlns:p14="http://schemas.microsoft.com/office/powerpoint/2010/main" val="125817872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1AE53-A9A4-4C94-90FE-9EFAD7EE7543}"/>
              </a:ext>
            </a:extLst>
          </p:cNvPr>
          <p:cNvSpPr>
            <a:spLocks noGrp="1"/>
          </p:cNvSpPr>
          <p:nvPr>
            <p:ph type="title"/>
          </p:nvPr>
        </p:nvSpPr>
        <p:spPr/>
        <p:txBody>
          <a:bodyPr lIns="0" tIns="0" rIns="0" bIns="0"/>
          <a:lstStyle/>
          <a:p>
            <a:r>
              <a:rPr lang="en-US"/>
              <a:t>Application Highlights – Aerial Work Platforms</a:t>
            </a:r>
          </a:p>
        </p:txBody>
      </p:sp>
      <p:sp>
        <p:nvSpPr>
          <p:cNvPr id="11" name="Slide Number Placeholder 5">
            <a:extLst>
              <a:ext uri="{FF2B5EF4-FFF2-40B4-BE49-F238E27FC236}">
                <a16:creationId xmlns:a16="http://schemas.microsoft.com/office/drawing/2014/main" id="{2F39A619-B1C5-8747-9458-19CD5F778A4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63639F70-5F7B-0394-C325-A8E9DAFD2231}"/>
              </a:ext>
            </a:extLst>
          </p:cNvPr>
          <p:cNvGrpSpPr/>
          <p:nvPr/>
        </p:nvGrpSpPr>
        <p:grpSpPr>
          <a:xfrm>
            <a:off x="347472" y="1134645"/>
            <a:ext cx="11490390" cy="4728090"/>
            <a:chOff x="347472" y="1134645"/>
            <a:chExt cx="11490390" cy="4728090"/>
          </a:xfrm>
        </p:grpSpPr>
        <p:pic>
          <p:nvPicPr>
            <p:cNvPr id="13" name="Picture 12">
              <a:extLst>
                <a:ext uri="{FF2B5EF4-FFF2-40B4-BE49-F238E27FC236}">
                  <a16:creationId xmlns:a16="http://schemas.microsoft.com/office/drawing/2014/main" id="{6DE4928C-B733-5141-911E-CE24179B8BBE}"/>
                </a:ext>
              </a:extLst>
            </p:cNvPr>
            <p:cNvPicPr>
              <a:picLocks noChangeAspect="1"/>
            </p:cNvPicPr>
            <p:nvPr/>
          </p:nvPicPr>
          <p:blipFill>
            <a:blip r:embed="rId2"/>
            <a:stretch>
              <a:fillRect/>
            </a:stretch>
          </p:blipFill>
          <p:spPr>
            <a:xfrm>
              <a:off x="8789635" y="1134646"/>
              <a:ext cx="3048227" cy="4728089"/>
            </a:xfrm>
            <a:prstGeom prst="rect">
              <a:avLst/>
            </a:prstGeom>
          </p:spPr>
        </p:pic>
        <p:pic>
          <p:nvPicPr>
            <p:cNvPr id="14" name="Picture 13">
              <a:extLst>
                <a:ext uri="{FF2B5EF4-FFF2-40B4-BE49-F238E27FC236}">
                  <a16:creationId xmlns:a16="http://schemas.microsoft.com/office/drawing/2014/main" id="{0254AE57-D368-E043-81A3-7CE87E19EF98}"/>
                </a:ext>
              </a:extLst>
            </p:cNvPr>
            <p:cNvPicPr>
              <a:picLocks noChangeAspect="1"/>
            </p:cNvPicPr>
            <p:nvPr/>
          </p:nvPicPr>
          <p:blipFill rotWithShape="1">
            <a:blip r:embed="rId3"/>
            <a:srcRect l="10472" r="23182"/>
            <a:stretch/>
          </p:blipFill>
          <p:spPr>
            <a:xfrm>
              <a:off x="6899524" y="1134646"/>
              <a:ext cx="1879200" cy="1897644"/>
            </a:xfrm>
            <a:prstGeom prst="rect">
              <a:avLst/>
            </a:prstGeom>
          </p:spPr>
        </p:pic>
        <p:pic>
          <p:nvPicPr>
            <p:cNvPr id="15" name="Picture 14">
              <a:extLst>
                <a:ext uri="{FF2B5EF4-FFF2-40B4-BE49-F238E27FC236}">
                  <a16:creationId xmlns:a16="http://schemas.microsoft.com/office/drawing/2014/main" id="{1F569C17-3B26-C745-9232-EE3BEFBA10D5}"/>
                </a:ext>
              </a:extLst>
            </p:cNvPr>
            <p:cNvPicPr>
              <a:picLocks noChangeAspect="1"/>
            </p:cNvPicPr>
            <p:nvPr/>
          </p:nvPicPr>
          <p:blipFill>
            <a:blip r:embed="rId4"/>
            <a:stretch>
              <a:fillRect/>
            </a:stretch>
          </p:blipFill>
          <p:spPr>
            <a:xfrm>
              <a:off x="3737283" y="1134646"/>
              <a:ext cx="3149231" cy="4726800"/>
            </a:xfrm>
            <a:prstGeom prst="rect">
              <a:avLst/>
            </a:prstGeom>
          </p:spPr>
        </p:pic>
        <p:pic>
          <p:nvPicPr>
            <p:cNvPr id="16" name="Picture 15">
              <a:extLst>
                <a:ext uri="{FF2B5EF4-FFF2-40B4-BE49-F238E27FC236}">
                  <a16:creationId xmlns:a16="http://schemas.microsoft.com/office/drawing/2014/main" id="{8622B8EE-81E5-F543-AEA7-64563B92B39E}"/>
                </a:ext>
              </a:extLst>
            </p:cNvPr>
            <p:cNvPicPr>
              <a:picLocks noChangeAspect="1"/>
            </p:cNvPicPr>
            <p:nvPr/>
          </p:nvPicPr>
          <p:blipFill>
            <a:blip r:embed="rId5"/>
            <a:stretch>
              <a:fillRect/>
            </a:stretch>
          </p:blipFill>
          <p:spPr>
            <a:xfrm>
              <a:off x="6899524" y="3043646"/>
              <a:ext cx="1877569" cy="2816354"/>
            </a:xfrm>
            <a:prstGeom prst="rect">
              <a:avLst/>
            </a:prstGeom>
          </p:spPr>
        </p:pic>
        <p:pic>
          <p:nvPicPr>
            <p:cNvPr id="18" name="Picture 17">
              <a:extLst>
                <a:ext uri="{FF2B5EF4-FFF2-40B4-BE49-F238E27FC236}">
                  <a16:creationId xmlns:a16="http://schemas.microsoft.com/office/drawing/2014/main" id="{9749B798-D15A-3246-B3E2-480FEE875A89}"/>
                </a:ext>
              </a:extLst>
            </p:cNvPr>
            <p:cNvPicPr>
              <a:picLocks noChangeAspect="1"/>
            </p:cNvPicPr>
            <p:nvPr/>
          </p:nvPicPr>
          <p:blipFill rotWithShape="1">
            <a:blip r:embed="rId6"/>
            <a:srcRect l="-3" r="8136"/>
            <a:stretch/>
          </p:blipFill>
          <p:spPr>
            <a:xfrm>
              <a:off x="347473" y="3409408"/>
              <a:ext cx="3376800" cy="2450592"/>
            </a:xfrm>
            <a:prstGeom prst="rect">
              <a:avLst/>
            </a:prstGeom>
          </p:spPr>
        </p:pic>
        <p:pic>
          <p:nvPicPr>
            <p:cNvPr id="19" name="Picture 18">
              <a:extLst>
                <a:ext uri="{FF2B5EF4-FFF2-40B4-BE49-F238E27FC236}">
                  <a16:creationId xmlns:a16="http://schemas.microsoft.com/office/drawing/2014/main" id="{B45FA5DC-1AC0-114A-BDDB-6E2C5D5A89B3}"/>
                </a:ext>
              </a:extLst>
            </p:cNvPr>
            <p:cNvPicPr>
              <a:picLocks noChangeAspect="1"/>
            </p:cNvPicPr>
            <p:nvPr/>
          </p:nvPicPr>
          <p:blipFill rotWithShape="1">
            <a:blip r:embed="rId7"/>
            <a:srcRect r="424"/>
            <a:stretch/>
          </p:blipFill>
          <p:spPr>
            <a:xfrm>
              <a:off x="347472" y="1134645"/>
              <a:ext cx="3376800" cy="2260800"/>
            </a:xfrm>
            <a:prstGeom prst="rect">
              <a:avLst/>
            </a:prstGeom>
          </p:spPr>
        </p:pic>
      </p:grpSp>
    </p:spTree>
    <p:extLst>
      <p:ext uri="{BB962C8B-B14F-4D97-AF65-F5344CB8AC3E}">
        <p14:creationId xmlns:p14="http://schemas.microsoft.com/office/powerpoint/2010/main" val="77147252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ounded Rectangle 13">
            <a:extLst>
              <a:ext uri="{FF2B5EF4-FFF2-40B4-BE49-F238E27FC236}">
                <a16:creationId xmlns:a16="http://schemas.microsoft.com/office/drawing/2014/main" id="{5BA46E42-BDDA-4E93-9DE6-5982F3A3BEBC}"/>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GS™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Scissor Lift</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GS™-1932 (19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5.79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32 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81 cm</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machine width</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 GS™-2669 RT (26 ft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7.9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69 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1.75 m</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machine width;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RT = Rough Terrain</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all-terrain model</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two letters stand for the type of elevator, the first set of two digits for the floor height in feet (ft)</a:t>
            </a:r>
            <a:r>
              <a:rPr lang="en-150" sz="1400">
                <a:solidFill>
                  <a:schemeClr val="accent3">
                    <a:lumMod val="50000"/>
                  </a:schemeClr>
                </a:solidFill>
                <a:latin typeface="Arial Narrow" panose="020B0606020202030204" pitchFamily="34" charset="0"/>
                <a:ea typeface="ＭＳ Ｐゴシック" panose="020B0600070205080204" pitchFamily="34" charset="-128"/>
              </a:rPr>
              <a: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second set of two digits for the width of the machine in inches (in).</a:t>
            </a:r>
            <a:endParaRPr lang="en-150" sz="140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referred to as: scissor lift, vertical elevator, mobile aerial work platform, self-propelled aerial work platform and electric scissor lift</a:t>
            </a:r>
            <a:endParaRPr lang="fr-FR"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S</a:t>
            </a:r>
            <a:r>
              <a:rPr lang="en-150"/>
              <a:t>c</a:t>
            </a:r>
            <a:r>
              <a:rPr lang="fr-FR"/>
              <a:t>i</a:t>
            </a:r>
            <a:r>
              <a:rPr lang="en-150"/>
              <a:t>s</a:t>
            </a:r>
            <a:r>
              <a:rPr lang="fr-FR"/>
              <a:t>s</a:t>
            </a:r>
            <a:r>
              <a:rPr lang="en-150"/>
              <a:t>o</a:t>
            </a:r>
            <a:r>
              <a:rPr lang="fr-FR"/>
              <a:t>r</a:t>
            </a:r>
            <a:r>
              <a:rPr lang="en-150"/>
              <a:t> </a:t>
            </a:r>
            <a:r>
              <a:rPr lang="fr-FR"/>
              <a:t>L</a:t>
            </a:r>
            <a:r>
              <a:rPr lang="en-150" err="1"/>
              <a:t>i</a:t>
            </a:r>
            <a:r>
              <a:rPr lang="fr-FR"/>
              <a:t>f</a:t>
            </a:r>
            <a:r>
              <a:rPr lang="en-150"/>
              <a:t>t</a:t>
            </a:r>
            <a:r>
              <a:rPr lang="fr-FR"/>
              <a:t>s</a:t>
            </a:r>
            <a:endParaRPr lang="en-US"/>
          </a:p>
        </p:txBody>
      </p:sp>
      <p:sp>
        <p:nvSpPr>
          <p:cNvPr id="3" name="Content Placeholder 2">
            <a:extLst>
              <a:ext uri="{FF2B5EF4-FFF2-40B4-BE49-F238E27FC236}">
                <a16:creationId xmlns:a16="http://schemas.microsoft.com/office/drawing/2014/main" id="{1C8204D5-27AE-40B4-83A3-D6BB1D18F5CD}"/>
              </a:ext>
            </a:extLst>
          </p:cNvPr>
          <p:cNvSpPr>
            <a:spLocks noGrp="1"/>
          </p:cNvSpPr>
          <p:nvPr>
            <p:ph idx="1"/>
          </p:nvPr>
        </p:nvSpPr>
        <p:spPr>
          <a:xfrm>
            <a:off x="445674" y="1513793"/>
            <a:ext cx="4018435" cy="2581797"/>
          </a:xfrm>
        </p:spPr>
        <p:txBody>
          <a:bodyPr lIns="0" tIns="0" rIns="0" bIns="0"/>
          <a:lstStyle/>
          <a:p>
            <a:pPr>
              <a:spcBef>
                <a:spcPts val="600"/>
              </a:spcBef>
              <a:spcAft>
                <a:spcPts val="0"/>
              </a:spcAft>
            </a:pPr>
            <a:r>
              <a:rPr lang="en-150" b="1"/>
              <a:t>A</a:t>
            </a:r>
            <a:r>
              <a:rPr lang="en-US" b="1"/>
              <a:t>p</a:t>
            </a:r>
            <a:r>
              <a:rPr lang="en-150" b="1"/>
              <a:t>p</a:t>
            </a:r>
            <a:r>
              <a:rPr lang="en-US" b="1"/>
              <a:t>l</a:t>
            </a:r>
            <a:r>
              <a:rPr lang="en-150" b="1"/>
              <a:t>i</a:t>
            </a:r>
            <a:r>
              <a:rPr lang="en-US" b="1"/>
              <a:t>c</a:t>
            </a:r>
            <a:r>
              <a:rPr lang="en-150" b="1"/>
              <a:t>a</a:t>
            </a:r>
            <a:r>
              <a:rPr lang="en-US" b="1"/>
              <a:t>t</a:t>
            </a:r>
            <a:r>
              <a:rPr lang="en-150" b="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a:t>
            </a:r>
            <a:r>
              <a:rPr lang="en-150"/>
              <a:t>l</a:t>
            </a:r>
            <a:r>
              <a:rPr lang="en-US"/>
              <a:t>a</a:t>
            </a:r>
            <a:r>
              <a:rPr lang="en-150"/>
              <a:t>b/</a:t>
            </a:r>
            <a:r>
              <a:rPr lang="en-US" err="1"/>
              <a:t>i</a:t>
            </a:r>
            <a:r>
              <a:rPr lang="en-150"/>
              <a:t>n</a:t>
            </a:r>
            <a:r>
              <a:rPr lang="en-US"/>
              <a:t>d</a:t>
            </a:r>
            <a:r>
              <a:rPr lang="en-150"/>
              <a:t>o</a:t>
            </a:r>
            <a:r>
              <a:rPr lang="en-US"/>
              <a:t>o</a:t>
            </a:r>
            <a:r>
              <a:rPr lang="en-150"/>
              <a:t>r – </a:t>
            </a:r>
            <a:r>
              <a:rPr lang="en-US"/>
              <a:t>H</a:t>
            </a:r>
            <a:r>
              <a:rPr lang="en-150"/>
              <a:t>V</a:t>
            </a:r>
            <a:r>
              <a:rPr lang="en-US"/>
              <a:t>A</a:t>
            </a:r>
            <a:r>
              <a:rPr lang="en-150"/>
              <a:t>C, indoor </a:t>
            </a:r>
            <a:r>
              <a:rPr lang="en-US"/>
              <a:t>m</a:t>
            </a:r>
            <a:r>
              <a:rPr lang="en-150"/>
              <a:t>aintenance and construction, </a:t>
            </a:r>
            <a:r>
              <a:rPr lang="en-US"/>
              <a:t>p</a:t>
            </a:r>
            <a:r>
              <a:rPr lang="en-150"/>
              <a:t>a</a:t>
            </a:r>
            <a:r>
              <a:rPr lang="en-US" err="1"/>
              <a:t>i</a:t>
            </a:r>
            <a:r>
              <a:rPr lang="en-150"/>
              <a:t>n</a:t>
            </a:r>
            <a:r>
              <a:rPr lang="en-US"/>
              <a:t>t</a:t>
            </a:r>
            <a:r>
              <a:rPr lang="en-150"/>
              <a:t>i</a:t>
            </a:r>
            <a:r>
              <a:rPr lang="en-US"/>
              <a:t>n</a:t>
            </a:r>
            <a:r>
              <a:rPr lang="en-150"/>
              <a:t>g, </a:t>
            </a:r>
            <a:r>
              <a:rPr lang="en-US"/>
              <a:t>d</a:t>
            </a:r>
            <a:r>
              <a:rPr lang="en-150"/>
              <a:t>r</a:t>
            </a:r>
            <a:r>
              <a:rPr lang="en-US"/>
              <a:t>y</a:t>
            </a:r>
            <a:r>
              <a:rPr lang="en-150"/>
              <a:t>w</a:t>
            </a:r>
            <a:r>
              <a:rPr lang="en-US"/>
              <a:t>a</a:t>
            </a:r>
            <a:r>
              <a:rPr lang="en-150"/>
              <a:t>l</a:t>
            </a:r>
            <a:r>
              <a:rPr lang="en-US"/>
              <a:t>l</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u</a:t>
            </a:r>
            <a:r>
              <a:rPr lang="en-150"/>
              <a:t>g</a:t>
            </a:r>
            <a:r>
              <a:rPr lang="en-US"/>
              <a:t>h</a:t>
            </a:r>
            <a:r>
              <a:rPr lang="en-150"/>
              <a:t> </a:t>
            </a:r>
            <a:r>
              <a:rPr lang="en-US"/>
              <a:t>t</a:t>
            </a:r>
            <a:r>
              <a:rPr lang="en-150"/>
              <a:t>e</a:t>
            </a:r>
            <a:r>
              <a:rPr lang="en-US"/>
              <a:t>r</a:t>
            </a:r>
            <a:r>
              <a:rPr lang="en-150"/>
              <a:t>r</a:t>
            </a:r>
            <a:r>
              <a:rPr lang="en-US"/>
              <a:t>a</a:t>
            </a:r>
            <a:r>
              <a:rPr lang="en-150"/>
              <a:t>i</a:t>
            </a:r>
            <a:r>
              <a:rPr lang="en-US"/>
              <a:t>n</a:t>
            </a:r>
            <a:r>
              <a:rPr lang="en-150"/>
              <a:t> – </a:t>
            </a:r>
            <a:r>
              <a:rPr lang="en-US"/>
              <a:t>e</a:t>
            </a:r>
            <a:r>
              <a:rPr lang="en-150"/>
              <a:t>x</a:t>
            </a:r>
            <a:r>
              <a:rPr lang="en-US"/>
              <a:t>t</a:t>
            </a:r>
            <a:r>
              <a:rPr lang="en-150"/>
              <a:t>e</a:t>
            </a:r>
            <a:r>
              <a:rPr lang="en-US"/>
              <a:t>r</a:t>
            </a:r>
            <a:r>
              <a:rPr lang="en-150"/>
              <a:t>i</a:t>
            </a:r>
            <a:r>
              <a:rPr lang="en-US"/>
              <a:t>o</a:t>
            </a:r>
            <a:r>
              <a:rPr lang="en-150"/>
              <a:t>r </a:t>
            </a:r>
            <a:r>
              <a:rPr lang="en-US"/>
              <a:t>f</a:t>
            </a:r>
            <a:r>
              <a:rPr lang="en-150"/>
              <a:t>i</a:t>
            </a:r>
            <a:r>
              <a:rPr lang="en-US"/>
              <a:t>n</a:t>
            </a:r>
            <a:r>
              <a:rPr lang="en-150"/>
              <a:t>ishing, </a:t>
            </a:r>
            <a:r>
              <a:rPr lang="en-US"/>
              <a:t>r</a:t>
            </a:r>
            <a:r>
              <a:rPr lang="en-150"/>
              <a:t>u</a:t>
            </a:r>
            <a:r>
              <a:rPr lang="en-US"/>
              <a:t>g</a:t>
            </a:r>
            <a:r>
              <a:rPr lang="en-150"/>
              <a:t>g</a:t>
            </a:r>
            <a:r>
              <a:rPr lang="en-US"/>
              <a:t>e</a:t>
            </a:r>
            <a:r>
              <a:rPr lang="en-150"/>
              <a:t>d </a:t>
            </a:r>
            <a:r>
              <a:rPr lang="en-US"/>
              <a:t>w</a:t>
            </a:r>
            <a:r>
              <a:rPr lang="en-150"/>
              <a:t>o</a:t>
            </a:r>
            <a:r>
              <a:rPr lang="en-US"/>
              <a:t>r</a:t>
            </a:r>
            <a:r>
              <a:rPr lang="en-150"/>
              <a:t>k</a:t>
            </a:r>
            <a:r>
              <a:rPr lang="en-US"/>
              <a:t>s</a:t>
            </a:r>
            <a:r>
              <a:rPr lang="en-150"/>
              <a:t>i</a:t>
            </a:r>
            <a:r>
              <a:rPr lang="en-US"/>
              <a:t>t</a:t>
            </a:r>
            <a:r>
              <a:rPr lang="en-150"/>
              <a:t>e</a:t>
            </a:r>
            <a:r>
              <a:rPr lang="en-US"/>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E-Drive Scissor series </a:t>
            </a:r>
            <a:r>
              <a:rPr lang="en-150"/>
              <a:t>–</a:t>
            </a:r>
            <a:r>
              <a:rPr lang="de-DE"/>
              <a:t> </a:t>
            </a:r>
            <a:r>
              <a:rPr lang="de-DE" err="1"/>
              <a:t>for</a:t>
            </a:r>
            <a:r>
              <a:rPr lang="de-DE"/>
              <a:t> </a:t>
            </a:r>
            <a:r>
              <a:rPr lang="de-DE" err="1"/>
              <a:t>both</a:t>
            </a:r>
            <a:r>
              <a:rPr lang="de-DE"/>
              <a:t> in- </a:t>
            </a:r>
            <a:r>
              <a:rPr lang="de-DE" err="1"/>
              <a:t>and</a:t>
            </a:r>
            <a:r>
              <a:rPr lang="de-DE"/>
              <a:t> </a:t>
            </a:r>
            <a:r>
              <a:rPr lang="de-DE" err="1"/>
              <a:t>outdoor</a:t>
            </a:r>
            <a:r>
              <a:rPr lang="de-DE"/>
              <a:t> </a:t>
            </a:r>
            <a:r>
              <a:rPr lang="de-DE" err="1"/>
              <a:t>jobsites</a:t>
            </a:r>
            <a:endParaRPr lang="en-150"/>
          </a:p>
          <a:p>
            <a:pPr marL="285750" indent="-285750">
              <a:spcBef>
                <a:spcPts val="600"/>
              </a:spcBef>
              <a:spcAft>
                <a:spcPts val="0"/>
              </a:spcAft>
              <a:buClr>
                <a:schemeClr val="bg2"/>
              </a:buClr>
              <a:buFont typeface="Wingdings" panose="05000000000000000000" pitchFamily="2" charset="2"/>
              <a:buChar char="Ø"/>
            </a:pPr>
            <a:endParaRPr lang="en-US"/>
          </a:p>
        </p:txBody>
      </p:sp>
      <p:sp>
        <p:nvSpPr>
          <p:cNvPr id="4" name="Text Placeholder 3">
            <a:extLst>
              <a:ext uri="{FF2B5EF4-FFF2-40B4-BE49-F238E27FC236}">
                <a16:creationId xmlns:a16="http://schemas.microsoft.com/office/drawing/2014/main" id="{88AB849E-C8EA-4BFB-8B34-FE760FB08684}"/>
              </a:ext>
            </a:extLst>
          </p:cNvPr>
          <p:cNvSpPr>
            <a:spLocks noGrp="1"/>
          </p:cNvSpPr>
          <p:nvPr>
            <p:ph type="body" sz="quarter" idx="10"/>
          </p:nvPr>
        </p:nvSpPr>
        <p:spPr/>
        <p:txBody>
          <a:bodyPr/>
          <a:lstStyle/>
          <a:p>
            <a:r>
              <a:rPr lang="en-150"/>
              <a:t>E</a:t>
            </a:r>
            <a:r>
              <a:rPr lang="en-US"/>
              <a:t>l</a:t>
            </a:r>
            <a:r>
              <a:rPr lang="en-150"/>
              <a:t>e</a:t>
            </a:r>
            <a:r>
              <a:rPr lang="en-US"/>
              <a:t>v</a:t>
            </a:r>
            <a:r>
              <a:rPr lang="en-150"/>
              <a:t>a</a:t>
            </a:r>
            <a:r>
              <a:rPr lang="en-US"/>
              <a:t>t</a:t>
            </a:r>
            <a:r>
              <a:rPr lang="en-150"/>
              <a:t>e</a:t>
            </a:r>
            <a:r>
              <a:rPr lang="en-US"/>
              <a:t>d</a:t>
            </a:r>
            <a:r>
              <a:rPr lang="en-150"/>
              <a:t> </a:t>
            </a:r>
            <a:r>
              <a:rPr lang="en-US"/>
              <a:t>e</a:t>
            </a:r>
            <a:r>
              <a:rPr lang="en-150"/>
              <a:t>ffi</a:t>
            </a:r>
            <a:r>
              <a:rPr lang="en-US"/>
              <a:t>c</a:t>
            </a:r>
            <a:r>
              <a:rPr lang="en-150"/>
              <a:t>i</a:t>
            </a:r>
            <a:r>
              <a:rPr lang="en-US"/>
              <a:t>e</a:t>
            </a:r>
            <a:r>
              <a:rPr lang="en-150"/>
              <a:t>n</a:t>
            </a:r>
            <a:r>
              <a:rPr lang="en-US"/>
              <a:t>c</a:t>
            </a:r>
            <a:r>
              <a:rPr lang="en-150"/>
              <a:t>y </a:t>
            </a:r>
            <a:r>
              <a:rPr lang="en-US"/>
              <a:t>t</a:t>
            </a:r>
            <a:r>
              <a:rPr lang="en-150"/>
              <a:t>h</a:t>
            </a:r>
            <a:r>
              <a:rPr lang="en-US"/>
              <a:t>a</a:t>
            </a:r>
            <a:r>
              <a:rPr lang="en-150"/>
              <a:t>t’</a:t>
            </a:r>
            <a:r>
              <a:rPr lang="en-US"/>
              <a:t>s</a:t>
            </a:r>
            <a:r>
              <a:rPr lang="en-150"/>
              <a:t> easy t</a:t>
            </a:r>
            <a:r>
              <a:rPr lang="en-US"/>
              <a:t>o</a:t>
            </a:r>
            <a:r>
              <a:rPr lang="en-150"/>
              <a:t> </a:t>
            </a:r>
            <a:r>
              <a:rPr lang="en-US"/>
              <a:t>m</a:t>
            </a:r>
            <a:r>
              <a:rPr lang="en-150"/>
              <a:t>a</a:t>
            </a:r>
            <a:r>
              <a:rPr lang="en-US"/>
              <a:t>n</a:t>
            </a:r>
            <a:r>
              <a:rPr lang="en-150"/>
              <a:t>e</a:t>
            </a:r>
            <a:r>
              <a:rPr lang="en-US"/>
              <a:t>u</a:t>
            </a:r>
            <a:r>
              <a:rPr lang="en-150"/>
              <a:t>ve</a:t>
            </a:r>
            <a:r>
              <a:rPr lang="en-US"/>
              <a:t>r</a:t>
            </a:r>
          </a:p>
        </p:txBody>
      </p:sp>
      <p:pic>
        <p:nvPicPr>
          <p:cNvPr id="12" name="Picture 11">
            <a:extLst>
              <a:ext uri="{FF2B5EF4-FFF2-40B4-BE49-F238E27FC236}">
                <a16:creationId xmlns:a16="http://schemas.microsoft.com/office/drawing/2014/main" id="{45B2A4DA-D160-4F6C-8DAD-DCA9DA77C9F3}"/>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5285597" y="1513793"/>
            <a:ext cx="1319728" cy="1258304"/>
          </a:xfrm>
          <a:prstGeom prst="rect">
            <a:avLst/>
          </a:prstGeom>
        </p:spPr>
      </p:pic>
      <p:pic>
        <p:nvPicPr>
          <p:cNvPr id="15" name="Picture 14" descr="A picture containing outdoor, sky, ground, blue&#10;&#10;Description automatically generated">
            <a:extLst>
              <a:ext uri="{FF2B5EF4-FFF2-40B4-BE49-F238E27FC236}">
                <a16:creationId xmlns:a16="http://schemas.microsoft.com/office/drawing/2014/main" id="{2DED6CBA-2244-47B3-AD1D-B9913FAF0214}"/>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668660" y="1513793"/>
            <a:ext cx="1443337" cy="2497273"/>
          </a:xfrm>
          <a:prstGeom prst="rect">
            <a:avLst/>
          </a:prstGeom>
        </p:spPr>
      </p:pic>
      <p:pic>
        <p:nvPicPr>
          <p:cNvPr id="17" name="Picture 16" descr="A picture containing grass, outdoor, sky, blue&#10;&#10;Description automatically generated">
            <a:extLst>
              <a:ext uri="{FF2B5EF4-FFF2-40B4-BE49-F238E27FC236}">
                <a16:creationId xmlns:a16="http://schemas.microsoft.com/office/drawing/2014/main" id="{17724F15-4295-4953-ADED-C5285BB4DD2C}"/>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4912" b="4912"/>
          <a:stretch/>
        </p:blipFill>
        <p:spPr>
          <a:xfrm>
            <a:off x="5298527" y="2818527"/>
            <a:ext cx="1306797" cy="1188000"/>
          </a:xfrm>
          <a:prstGeom prst="rect">
            <a:avLst/>
          </a:prstGeom>
        </p:spPr>
      </p:pic>
      <p:sp>
        <p:nvSpPr>
          <p:cNvPr id="18" name="Slide Number Placeholder 5">
            <a:extLst>
              <a:ext uri="{FF2B5EF4-FFF2-40B4-BE49-F238E27FC236}">
                <a16:creationId xmlns:a16="http://schemas.microsoft.com/office/drawing/2014/main" id="{96A68468-3341-DA4D-8D11-A2985D328FCB}"/>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FD053AD6-0AA9-4C73-B80D-2B260863C14A}"/>
              </a:ext>
            </a:extLst>
          </p:cNvPr>
          <p:cNvGrpSpPr/>
          <p:nvPr/>
        </p:nvGrpSpPr>
        <p:grpSpPr>
          <a:xfrm>
            <a:off x="912497" y="4247641"/>
            <a:ext cx="7103224" cy="1526142"/>
            <a:chOff x="706931" y="4191138"/>
            <a:chExt cx="7103224" cy="1526142"/>
          </a:xfrm>
        </p:grpSpPr>
        <p:pic>
          <p:nvPicPr>
            <p:cNvPr id="13" name="Picture 12">
              <a:extLst>
                <a:ext uri="{FF2B5EF4-FFF2-40B4-BE49-F238E27FC236}">
                  <a16:creationId xmlns:a16="http://schemas.microsoft.com/office/drawing/2014/main" id="{E5DEFAE5-A9AA-4817-87F8-950E561EFDFE}"/>
                </a:ext>
              </a:extLst>
            </p:cNvPr>
            <p:cNvPicPr>
              <a:picLocks noChangeAspect="1"/>
            </p:cNvPicPr>
            <p:nvPr/>
          </p:nvPicPr>
          <p:blipFill rotWithShape="1">
            <a:blip r:embed="rId8"/>
            <a:srcRect r="24907"/>
            <a:stretch/>
          </p:blipFill>
          <p:spPr>
            <a:xfrm>
              <a:off x="706931" y="4191138"/>
              <a:ext cx="5560704" cy="1524032"/>
            </a:xfrm>
            <a:prstGeom prst="rect">
              <a:avLst/>
            </a:prstGeom>
            <a:noFill/>
            <a:ln>
              <a:noFill/>
            </a:ln>
          </p:spPr>
        </p:pic>
        <p:pic>
          <p:nvPicPr>
            <p:cNvPr id="16" name="Picture 15">
              <a:extLst>
                <a:ext uri="{FF2B5EF4-FFF2-40B4-BE49-F238E27FC236}">
                  <a16:creationId xmlns:a16="http://schemas.microsoft.com/office/drawing/2014/main" id="{B3CB38E3-99EB-4FB3-AC34-65DCA2A1F398}"/>
                </a:ext>
              </a:extLst>
            </p:cNvPr>
            <p:cNvPicPr>
              <a:picLocks noChangeAspect="1"/>
            </p:cNvPicPr>
            <p:nvPr/>
          </p:nvPicPr>
          <p:blipFill rotWithShape="1">
            <a:blip r:embed="rId8"/>
            <a:srcRect l="79169"/>
            <a:stretch/>
          </p:blipFill>
          <p:spPr>
            <a:xfrm>
              <a:off x="6267635" y="4193248"/>
              <a:ext cx="1542520" cy="1524032"/>
            </a:xfrm>
            <a:prstGeom prst="rect">
              <a:avLst/>
            </a:prstGeom>
            <a:noFill/>
            <a:ln>
              <a:noFill/>
            </a:ln>
          </p:spPr>
        </p:pic>
      </p:grpSp>
    </p:spTree>
    <p:extLst>
      <p:ext uri="{BB962C8B-B14F-4D97-AF65-F5344CB8AC3E}">
        <p14:creationId xmlns:p14="http://schemas.microsoft.com/office/powerpoint/2010/main" val="393539271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4933850" y="2026803"/>
            <a:ext cx="2773875" cy="492443"/>
          </a:xfrm>
        </p:spPr>
        <p:txBody>
          <a:bodyPr wrap="square" lIns="0" tIns="0" rIns="0" bIns="0">
            <a:spAutoFit/>
          </a:bodyPr>
          <a:lstStyle/>
          <a:p>
            <a:r>
              <a:rPr lang="en-US" sz="3200" b="1">
                <a:solidFill>
                  <a:schemeClr val="bg2"/>
                </a:solidFill>
              </a:rPr>
              <a:t>since 1966.</a:t>
            </a:r>
            <a:endParaRPr lang="en-US" sz="3200">
              <a:solidFill>
                <a:schemeClr val="bg2"/>
              </a:solidFill>
            </a:endParaRP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a:xfrm>
            <a:off x="350204" y="251251"/>
            <a:ext cx="11841481" cy="640080"/>
          </a:xfrm>
        </p:spPr>
        <p:txBody>
          <a:bodyPr lIns="0" tIns="0" rIns="0" bIns="0"/>
          <a:lstStyle/>
          <a:p>
            <a:r>
              <a:rPr lang="en-US"/>
              <a:t>Genie About Us </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Our origin in quality  </a:t>
            </a:r>
          </a:p>
        </p:txBody>
      </p:sp>
      <p:pic>
        <p:nvPicPr>
          <p:cNvPr id="6" name="Picture 5" descr="A picture containing building, outdoor, person, person&#10;&#10;Description automatically generated">
            <a:extLst>
              <a:ext uri="{FF2B5EF4-FFF2-40B4-BE49-F238E27FC236}">
                <a16:creationId xmlns:a16="http://schemas.microsoft.com/office/drawing/2014/main" id="{5AE739B9-AD1C-4249-AEC6-D4D8929F9730}"/>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8699685" y="0"/>
            <a:ext cx="3492000" cy="6048000"/>
          </a:xfrm>
          <a:prstGeom prst="rect">
            <a:avLst/>
          </a:prstGeom>
        </p:spPr>
      </p:pic>
      <p:sp>
        <p:nvSpPr>
          <p:cNvPr id="38" name="Content Placeholder 3">
            <a:extLst>
              <a:ext uri="{FF2B5EF4-FFF2-40B4-BE49-F238E27FC236}">
                <a16:creationId xmlns:a16="http://schemas.microsoft.com/office/drawing/2014/main" id="{3ED5E3EA-EA21-4145-BCBD-A764F3FA6AF6}"/>
              </a:ext>
            </a:extLst>
          </p:cNvPr>
          <p:cNvSpPr txBox="1">
            <a:spLocks/>
          </p:cNvSpPr>
          <p:nvPr/>
        </p:nvSpPr>
        <p:spPr>
          <a:xfrm>
            <a:off x="386985" y="2815167"/>
            <a:ext cx="5668292" cy="3037140"/>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600"/>
              <a:t>Genie has been the leading name in aerial work platforms for over half a century. It’s a name synonymous with purposeful engineering, expert support and above all else, quality.</a:t>
            </a:r>
            <a:endParaRPr lang="en-US" sz="1600">
              <a:highlight>
                <a:srgbClr val="FFFF00"/>
              </a:highlight>
            </a:endParaRP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In 1966 the first compressed air material lift was first introduced</a:t>
            </a: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From Genie’s first product, Bud Bushnell focused on quality in every piece of equipment that left the floor.</a:t>
            </a:r>
          </a:p>
          <a:p>
            <a:pPr marL="254000" indent="-254000">
              <a:spcBef>
                <a:spcPts val="0"/>
              </a:spcBef>
              <a:spcAft>
                <a:spcPts val="600"/>
              </a:spcAft>
              <a:buSzPct val="120000"/>
              <a:buBlip>
                <a:blip r:embed="rId8">
                  <a:extLst>
                    <a:ext uri="{96DAC541-7B7A-43D3-8B79-37D633B846F1}">
                      <asvg:svgBlip xmlns:asvg="http://schemas.microsoft.com/office/drawing/2016/SVG/main" r:embed="rId9"/>
                    </a:ext>
                  </a:extLst>
                </a:blip>
              </a:buBlip>
            </a:pPr>
            <a:r>
              <a:rPr lang="en-US" sz="1600">
                <a:solidFill>
                  <a:schemeClr val="tx1">
                    <a:lumMod val="65000"/>
                    <a:lumOff val="35000"/>
                  </a:schemeClr>
                </a:solidFill>
              </a:rPr>
              <a:t>The engineering principles at Genie have always been lead by quality - ensuring durable equipment that delivers an end to end quality experience</a:t>
            </a:r>
          </a:p>
        </p:txBody>
      </p:sp>
      <p:sp>
        <p:nvSpPr>
          <p:cNvPr id="39" name="Content Placeholder 3">
            <a:extLst>
              <a:ext uri="{FF2B5EF4-FFF2-40B4-BE49-F238E27FC236}">
                <a16:creationId xmlns:a16="http://schemas.microsoft.com/office/drawing/2014/main" id="{37DD09A9-72EE-714E-9D6C-C8405930ADDA}"/>
              </a:ext>
            </a:extLst>
          </p:cNvPr>
          <p:cNvSpPr txBox="1">
            <a:spLocks/>
          </p:cNvSpPr>
          <p:nvPr/>
        </p:nvSpPr>
        <p:spPr>
          <a:xfrm>
            <a:off x="4902944" y="2439468"/>
            <a:ext cx="3492000" cy="3200400"/>
          </a:xfrm>
          <a:prstGeom prst="rect">
            <a:avLst/>
          </a:prstGeom>
        </p:spPr>
        <p:txBody>
          <a:bodyPr vert="horz" lIns="0" tIns="0" rIns="0" bIns="0"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a:p>
        </p:txBody>
      </p:sp>
      <p:pic>
        <p:nvPicPr>
          <p:cNvPr id="40" name="Picture 39" descr="Diagram&#10;&#10;Description automatically generated with medium confidence">
            <a:extLst>
              <a:ext uri="{FF2B5EF4-FFF2-40B4-BE49-F238E27FC236}">
                <a16:creationId xmlns:a16="http://schemas.microsoft.com/office/drawing/2014/main" id="{0C14B49C-3B66-1D47-AA32-6D8AE8D1A78B}"/>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t="-7"/>
          <a:stretch/>
        </p:blipFill>
        <p:spPr>
          <a:xfrm rot="21283899">
            <a:off x="6444611" y="2800004"/>
            <a:ext cx="2773874" cy="2824701"/>
          </a:xfrm>
          <a:prstGeom prst="rect">
            <a:avLst/>
          </a:prstGeom>
          <a:ln>
            <a:solidFill>
              <a:schemeClr val="bg1">
                <a:lumMod val="85000"/>
              </a:schemeClr>
            </a:solidFill>
          </a:ln>
          <a:effectLst>
            <a:outerShdw blurRad="457200" dist="38100" sx="96000" sy="96000" algn="ctr" rotWithShape="0">
              <a:prstClr val="black">
                <a:alpha val="40000"/>
              </a:prstClr>
            </a:outerShdw>
          </a:effectLst>
        </p:spPr>
      </p:pic>
      <p:pic>
        <p:nvPicPr>
          <p:cNvPr id="19" name="Picture 18" descr="A picture containing drawing&#10;&#10;Description automatically generated">
            <a:extLst>
              <a:ext uri="{FF2B5EF4-FFF2-40B4-BE49-F238E27FC236}">
                <a16:creationId xmlns:a16="http://schemas.microsoft.com/office/drawing/2014/main" id="{005FA3E7-DC2B-BB4B-8B85-F099ECE86876}"/>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386985" y="1593056"/>
            <a:ext cx="4344002" cy="903309"/>
          </a:xfrm>
          <a:prstGeom prst="rect">
            <a:avLst/>
          </a:prstGeom>
        </p:spPr>
      </p:pic>
      <p:sp>
        <p:nvSpPr>
          <p:cNvPr id="12" name="Slide Number Placeholder 5">
            <a:extLst>
              <a:ext uri="{FF2B5EF4-FFF2-40B4-BE49-F238E27FC236}">
                <a16:creationId xmlns:a16="http://schemas.microsoft.com/office/drawing/2014/main" id="{C7AFD9D3-148A-BA48-B157-FC181EC49350}"/>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361211447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A</a:t>
            </a:r>
            <a:r>
              <a:rPr lang="en-150"/>
              <a:t>r</a:t>
            </a:r>
            <a:r>
              <a:rPr lang="fr-FR"/>
              <a:t>t</a:t>
            </a:r>
            <a:r>
              <a:rPr lang="en-150" err="1"/>
              <a:t>i</a:t>
            </a:r>
            <a:r>
              <a:rPr lang="fr-FR"/>
              <a:t>c</a:t>
            </a:r>
            <a:r>
              <a:rPr lang="en-150"/>
              <a:t>u</a:t>
            </a:r>
            <a:r>
              <a:rPr lang="fr-FR"/>
              <a:t>l</a:t>
            </a:r>
            <a:r>
              <a:rPr lang="en-150"/>
              <a:t>a</a:t>
            </a:r>
            <a:r>
              <a:rPr lang="fr-FR"/>
              <a:t>t</a:t>
            </a:r>
            <a:r>
              <a:rPr lang="en-150" err="1"/>
              <a:t>i</a:t>
            </a:r>
            <a:r>
              <a:rPr lang="fr-FR"/>
              <a:t>n</a:t>
            </a:r>
            <a:r>
              <a:rPr lang="en-150"/>
              <a:t>g </a:t>
            </a:r>
            <a:r>
              <a:rPr lang="fr-FR"/>
              <a:t>B</a:t>
            </a:r>
            <a:r>
              <a:rPr lang="en-150"/>
              <a:t>o</a:t>
            </a:r>
            <a:r>
              <a:rPr lang="fr-FR"/>
              <a:t>o</a:t>
            </a:r>
            <a:r>
              <a:rPr lang="en-150"/>
              <a:t>m </a:t>
            </a:r>
            <a:r>
              <a:rPr lang="fr-FR"/>
              <a:t>L</a:t>
            </a:r>
            <a:r>
              <a:rPr lang="en-150" err="1"/>
              <a:t>i</a:t>
            </a:r>
            <a:r>
              <a:rPr lang="fr-FR"/>
              <a:t>f</a:t>
            </a:r>
            <a:r>
              <a:rPr lang="en-150"/>
              <a:t>t</a:t>
            </a:r>
            <a:r>
              <a:rPr lang="fr-FR"/>
              <a:t>s</a:t>
            </a:r>
            <a:endParaRPr lang="en-US"/>
          </a:p>
        </p:txBody>
      </p:sp>
      <p:sp>
        <p:nvSpPr>
          <p:cNvPr id="5" name="Content Placeholder 4">
            <a:extLst>
              <a:ext uri="{FF2B5EF4-FFF2-40B4-BE49-F238E27FC236}">
                <a16:creationId xmlns:a16="http://schemas.microsoft.com/office/drawing/2014/main" id="{455E1F1F-848F-4AE7-96D5-B841717C3E00}"/>
              </a:ext>
            </a:extLst>
          </p:cNvPr>
          <p:cNvSpPr>
            <a:spLocks noGrp="1"/>
          </p:cNvSpPr>
          <p:nvPr>
            <p:ph idx="1"/>
          </p:nvPr>
        </p:nvSpPr>
        <p:spPr>
          <a:xfrm>
            <a:off x="350520" y="1577340"/>
            <a:ext cx="4402770" cy="2410673"/>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E</a:t>
            </a:r>
            <a:r>
              <a:rPr lang="en-150"/>
              <a:t>l</a:t>
            </a:r>
            <a:r>
              <a:rPr lang="en-US"/>
              <a:t>e</a:t>
            </a:r>
            <a:r>
              <a:rPr lang="en-150"/>
              <a:t>c</a:t>
            </a:r>
            <a:r>
              <a:rPr lang="en-US"/>
              <a:t>t</a:t>
            </a:r>
            <a:r>
              <a:rPr lang="en-150"/>
              <a:t>r</a:t>
            </a:r>
            <a:r>
              <a:rPr lang="en-US" err="1"/>
              <a:t>i</a:t>
            </a:r>
            <a:r>
              <a:rPr lang="en-150"/>
              <a:t>c – </a:t>
            </a:r>
            <a:r>
              <a:rPr lang="en-US" err="1"/>
              <a:t>i</a:t>
            </a:r>
            <a:r>
              <a:rPr lang="en-150"/>
              <a:t>n</a:t>
            </a:r>
            <a:r>
              <a:rPr lang="en-US"/>
              <a:t>d</a:t>
            </a:r>
            <a:r>
              <a:rPr lang="en-150"/>
              <a:t>u</a:t>
            </a:r>
            <a:r>
              <a:rPr lang="en-US"/>
              <a:t>s</a:t>
            </a:r>
            <a:r>
              <a:rPr lang="en-150"/>
              <a:t>t</a:t>
            </a:r>
            <a:r>
              <a:rPr lang="en-US"/>
              <a:t>r</a:t>
            </a:r>
            <a:r>
              <a:rPr lang="en-150" err="1"/>
              <a:t>i</a:t>
            </a:r>
            <a:r>
              <a:rPr lang="en-US"/>
              <a:t>a</a:t>
            </a:r>
            <a:r>
              <a:rPr lang="en-150"/>
              <a:t>l </a:t>
            </a:r>
            <a:r>
              <a:rPr lang="en-US"/>
              <a:t>o</a:t>
            </a:r>
            <a:r>
              <a:rPr lang="en-150"/>
              <a:t>r </a:t>
            </a:r>
            <a:r>
              <a:rPr lang="en-US"/>
              <a:t>w</a:t>
            </a:r>
            <a:r>
              <a:rPr lang="en-150"/>
              <a:t>a</a:t>
            </a:r>
            <a:r>
              <a:rPr lang="en-US"/>
              <a:t>r</a:t>
            </a:r>
            <a:r>
              <a:rPr lang="en-150"/>
              <a:t>e</a:t>
            </a:r>
            <a:r>
              <a:rPr lang="en-US"/>
              <a:t>h</a:t>
            </a:r>
            <a:r>
              <a:rPr lang="en-150"/>
              <a:t>o</a:t>
            </a:r>
            <a:r>
              <a:rPr lang="en-US"/>
              <a:t>u</a:t>
            </a:r>
            <a:r>
              <a:rPr lang="en-150"/>
              <a:t>s</a:t>
            </a:r>
            <a:r>
              <a:rPr lang="en-US"/>
              <a:t>e</a:t>
            </a:r>
            <a:r>
              <a:rPr lang="en-150"/>
              <a:t> </a:t>
            </a:r>
            <a:r>
              <a:rPr lang="en-US"/>
              <a:t>u</a:t>
            </a:r>
            <a:r>
              <a:rPr lang="en-150"/>
              <a:t>s</a:t>
            </a:r>
            <a:r>
              <a:rPr lang="en-US"/>
              <a:t>e</a:t>
            </a:r>
            <a:endParaRPr lang="en-150"/>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u</a:t>
            </a:r>
            <a:r>
              <a:rPr lang="en-150"/>
              <a:t>g</a:t>
            </a:r>
            <a:r>
              <a:rPr lang="en-US"/>
              <a:t>h</a:t>
            </a:r>
            <a:r>
              <a:rPr lang="en-150"/>
              <a:t> </a:t>
            </a:r>
            <a:r>
              <a:rPr lang="en-US"/>
              <a:t>T</a:t>
            </a:r>
            <a:r>
              <a:rPr lang="en-150"/>
              <a:t>e</a:t>
            </a:r>
            <a:r>
              <a:rPr lang="en-US"/>
              <a:t>r</a:t>
            </a:r>
            <a:r>
              <a:rPr lang="en-150"/>
              <a:t>r</a:t>
            </a:r>
            <a:r>
              <a:rPr lang="en-US"/>
              <a:t>a</a:t>
            </a:r>
            <a:r>
              <a:rPr lang="en-150" err="1"/>
              <a:t>i</a:t>
            </a:r>
            <a:r>
              <a:rPr lang="en-US"/>
              <a:t>n</a:t>
            </a:r>
            <a:r>
              <a:rPr lang="en-150"/>
              <a:t> Diesel – </a:t>
            </a:r>
            <a:r>
              <a:rPr lang="en-US"/>
              <a:t>r</a:t>
            </a:r>
            <a:r>
              <a:rPr lang="en-150"/>
              <a:t>u</a:t>
            </a:r>
            <a:r>
              <a:rPr lang="en-US"/>
              <a:t>g</a:t>
            </a:r>
            <a:r>
              <a:rPr lang="en-150"/>
              <a:t>g</a:t>
            </a:r>
            <a:r>
              <a:rPr lang="en-US"/>
              <a:t>e</a:t>
            </a:r>
            <a:r>
              <a:rPr lang="en-150"/>
              <a:t>d </a:t>
            </a:r>
            <a:r>
              <a:rPr lang="en-US"/>
              <a:t>c</a:t>
            </a:r>
            <a:r>
              <a:rPr lang="en-150"/>
              <a:t>o</a:t>
            </a:r>
            <a:r>
              <a:rPr lang="en-US"/>
              <a:t>n</a:t>
            </a:r>
            <a:r>
              <a:rPr lang="en-150"/>
              <a:t>s</a:t>
            </a:r>
            <a:r>
              <a:rPr lang="en-US"/>
              <a:t>t</a:t>
            </a:r>
            <a:r>
              <a:rPr lang="en-150"/>
              <a:t>r</a:t>
            </a:r>
            <a:r>
              <a:rPr lang="en-US"/>
              <a:t>u</a:t>
            </a:r>
            <a:r>
              <a:rPr lang="en-150"/>
              <a:t>c</a:t>
            </a:r>
            <a:r>
              <a:rPr lang="en-US"/>
              <a:t>t</a:t>
            </a:r>
            <a:r>
              <a:rPr lang="en-150" err="1"/>
              <a:t>i</a:t>
            </a:r>
            <a:r>
              <a:rPr lang="en-US"/>
              <a:t>o</a:t>
            </a:r>
            <a:r>
              <a:rPr lang="en-150"/>
              <a:t>n </a:t>
            </a:r>
            <a:r>
              <a:rPr lang="en-US"/>
              <a:t>s</a:t>
            </a:r>
            <a:r>
              <a:rPr lang="en-150" err="1"/>
              <a:t>i</a:t>
            </a:r>
            <a:r>
              <a:rPr lang="en-US"/>
              <a:t>t</a:t>
            </a:r>
            <a:r>
              <a:rPr lang="en-150"/>
              <a:t>e</a:t>
            </a:r>
            <a:r>
              <a:rPr lang="en-US"/>
              <a:t>s</a:t>
            </a:r>
            <a:endParaRPr lang="en-150"/>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Rough Terrain Hybrid – indoor &amp; outdoor versatility</a:t>
            </a:r>
            <a:endParaRPr lang="en-US"/>
          </a:p>
        </p:txBody>
      </p:sp>
      <p:sp>
        <p:nvSpPr>
          <p:cNvPr id="8" name="Text Placeholder 7">
            <a:extLst>
              <a:ext uri="{FF2B5EF4-FFF2-40B4-BE49-F238E27FC236}">
                <a16:creationId xmlns:a16="http://schemas.microsoft.com/office/drawing/2014/main" id="{16B2BB81-02A2-4C10-9885-B1EA18BDEC64}"/>
              </a:ext>
            </a:extLst>
          </p:cNvPr>
          <p:cNvSpPr>
            <a:spLocks noGrp="1"/>
          </p:cNvSpPr>
          <p:nvPr>
            <p:ph type="body" sz="quarter" idx="10"/>
          </p:nvPr>
        </p:nvSpPr>
        <p:spPr/>
        <p:txBody>
          <a:bodyPr/>
          <a:lstStyle/>
          <a:p>
            <a:r>
              <a:rPr lang="en-150"/>
              <a:t>U</a:t>
            </a:r>
            <a:r>
              <a:rPr lang="en-US"/>
              <a:t>p</a:t>
            </a:r>
            <a:r>
              <a:rPr lang="en-150"/>
              <a:t>, </a:t>
            </a:r>
            <a:r>
              <a:rPr lang="en-US"/>
              <a:t>o</a:t>
            </a:r>
            <a:r>
              <a:rPr lang="en-150"/>
              <a:t>u</a:t>
            </a:r>
            <a:r>
              <a:rPr lang="en-US"/>
              <a:t>t</a:t>
            </a:r>
            <a:r>
              <a:rPr lang="en-150"/>
              <a:t> </a:t>
            </a:r>
            <a:r>
              <a:rPr lang="en-US"/>
              <a:t>a</a:t>
            </a:r>
            <a:r>
              <a:rPr lang="en-150"/>
              <a:t>n</a:t>
            </a:r>
            <a:r>
              <a:rPr lang="en-US"/>
              <a:t>d</a:t>
            </a:r>
            <a:r>
              <a:rPr lang="en-150"/>
              <a:t> </a:t>
            </a:r>
            <a:r>
              <a:rPr lang="en-US"/>
              <a:t>o</a:t>
            </a:r>
            <a:r>
              <a:rPr lang="en-150"/>
              <a:t>v</a:t>
            </a:r>
            <a:r>
              <a:rPr lang="en-US"/>
              <a:t>e</a:t>
            </a:r>
            <a:r>
              <a:rPr lang="en-150"/>
              <a:t>r </a:t>
            </a:r>
            <a:r>
              <a:rPr lang="en-US"/>
              <a:t>r</a:t>
            </a:r>
            <a:r>
              <a:rPr lang="en-150"/>
              <a:t>e</a:t>
            </a:r>
            <a:r>
              <a:rPr lang="en-US"/>
              <a:t>a</a:t>
            </a:r>
            <a:r>
              <a:rPr lang="en-150"/>
              <a:t>c</a:t>
            </a:r>
            <a:r>
              <a:rPr lang="en-US"/>
              <a:t>h</a:t>
            </a:r>
            <a:r>
              <a:rPr lang="en-150"/>
              <a:t> </a:t>
            </a:r>
            <a:r>
              <a:rPr lang="en-US"/>
              <a:t>f</a:t>
            </a:r>
            <a:r>
              <a:rPr lang="en-150"/>
              <a:t>o</a:t>
            </a:r>
            <a:r>
              <a:rPr lang="en-US"/>
              <a:t>r</a:t>
            </a:r>
            <a:r>
              <a:rPr lang="en-150"/>
              <a:t> </a:t>
            </a:r>
            <a:r>
              <a:rPr lang="en-US"/>
              <a:t>h</a:t>
            </a:r>
            <a:r>
              <a:rPr lang="en-150"/>
              <a:t>a</a:t>
            </a:r>
            <a:r>
              <a:rPr lang="en-US"/>
              <a:t>r</a:t>
            </a:r>
            <a:r>
              <a:rPr lang="en-150"/>
              <a:t>d-to-</a:t>
            </a:r>
            <a:r>
              <a:rPr lang="en-US"/>
              <a:t>a</a:t>
            </a:r>
            <a:r>
              <a:rPr lang="en-150"/>
              <a:t>c</a:t>
            </a:r>
            <a:r>
              <a:rPr lang="en-US"/>
              <a:t>c</a:t>
            </a:r>
            <a:r>
              <a:rPr lang="en-150"/>
              <a:t>e</a:t>
            </a:r>
            <a:r>
              <a:rPr lang="en-US"/>
              <a:t>s</a:t>
            </a:r>
            <a:r>
              <a:rPr lang="en-150"/>
              <a:t>s </a:t>
            </a:r>
            <a:r>
              <a:rPr lang="en-US"/>
              <a:t>j</a:t>
            </a:r>
            <a:r>
              <a:rPr lang="en-150"/>
              <a:t>o</a:t>
            </a:r>
            <a:r>
              <a:rPr lang="en-US"/>
              <a:t>b</a:t>
            </a:r>
            <a:r>
              <a:rPr lang="en-150"/>
              <a:t>s</a:t>
            </a:r>
            <a:endParaRPr lang="en-US"/>
          </a:p>
        </p:txBody>
      </p:sp>
      <p:pic>
        <p:nvPicPr>
          <p:cNvPr id="17" name="Picture 16" descr="A picture containing blue&#10;&#10;Description automatically generated">
            <a:extLst>
              <a:ext uri="{FF2B5EF4-FFF2-40B4-BE49-F238E27FC236}">
                <a16:creationId xmlns:a16="http://schemas.microsoft.com/office/drawing/2014/main" id="{5F1C379D-D634-46C6-952D-55432470118C}"/>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t="18985" b="1572"/>
          <a:stretch/>
        </p:blipFill>
        <p:spPr>
          <a:xfrm>
            <a:off x="5944642" y="1389439"/>
            <a:ext cx="2364624" cy="2628000"/>
          </a:xfrm>
          <a:prstGeom prst="rect">
            <a:avLst/>
          </a:prstGeom>
        </p:spPr>
      </p:pic>
      <p:pic>
        <p:nvPicPr>
          <p:cNvPr id="19" name="Picture 18" descr="A picture containing outdoor&#10;&#10;Description automatically generated">
            <a:extLst>
              <a:ext uri="{FF2B5EF4-FFF2-40B4-BE49-F238E27FC236}">
                <a16:creationId xmlns:a16="http://schemas.microsoft.com/office/drawing/2014/main" id="{62425B35-9532-4757-9D7C-78BA9E9369BF}"/>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5944642" y="4089761"/>
            <a:ext cx="2365236" cy="1577613"/>
          </a:xfrm>
          <a:prstGeom prst="rect">
            <a:avLst/>
          </a:prstGeom>
        </p:spPr>
      </p:pic>
      <p:sp>
        <p:nvSpPr>
          <p:cNvPr id="14" name="Rounded Rectangle 13">
            <a:extLst>
              <a:ext uri="{FF2B5EF4-FFF2-40B4-BE49-F238E27FC236}">
                <a16:creationId xmlns:a16="http://schemas.microsoft.com/office/drawing/2014/main" id="{81A1C42C-7D41-0448-A041-6DF1F5A6205B}"/>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Articulated Boom lift</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Z</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-45/25 DC (45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13.87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25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7.62 m) horizontal reach; DC power) </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45 </a:t>
            </a:r>
            <a:r>
              <a:rPr lang="en-GB" sz="1400" b="1">
                <a:solidFill>
                  <a:schemeClr val="accent3">
                    <a:lumMod val="50000"/>
                  </a:schemeClr>
                </a:solidFill>
                <a:latin typeface="Arial Narrow" panose="020B0606020202030204" pitchFamily="34" charset="0"/>
                <a:ea typeface="ＭＳ Ｐゴシック" panose="020B0600070205080204" pitchFamily="34" charset="-128"/>
              </a:rPr>
              <a:t>XC™ = </a:t>
            </a:r>
            <a:r>
              <a:rPr lang="en-GB" sz="1400" b="1" err="1">
                <a:solidFill>
                  <a:schemeClr val="accent3">
                    <a:lumMod val="50000"/>
                  </a:schemeClr>
                </a:solidFill>
                <a:latin typeface="Arial Narrow" panose="020B0606020202030204" pitchFamily="34" charset="0"/>
                <a:ea typeface="ＭＳ Ｐゴシック" panose="020B0600070205080204" pitchFamily="34" charset="-128"/>
              </a:rPr>
              <a:t>Xtra</a:t>
            </a:r>
            <a:r>
              <a:rPr lang="en-GB" sz="1400" b="1">
                <a:solidFill>
                  <a:schemeClr val="accent3">
                    <a:lumMod val="50000"/>
                  </a:schemeClr>
                </a:solidFill>
                <a:latin typeface="Arial Narrow" panose="020B0606020202030204" pitchFamily="34" charset="0"/>
                <a:ea typeface="ＭＳ Ｐゴシック" panose="020B0600070205080204" pitchFamily="34" charset="-128"/>
              </a:rPr>
              <a:t> Capacity™</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Z</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62/40 TraX = 4 independents tracks systems</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letter is the type of aerial platform, the first number is the floor height</a:t>
            </a:r>
            <a:r>
              <a:rPr lang="en-150" sz="1400">
                <a:solidFill>
                  <a:schemeClr val="accent3">
                    <a:lumMod val="50000"/>
                  </a:schemeClr>
                </a:solidFill>
                <a:latin typeface="Arial Narrow" panose="020B0606020202030204" pitchFamily="34" charset="0"/>
                <a:ea typeface="ＭＳ Ｐゴシック" panose="020B0600070205080204" pitchFamily="34" charset="-128"/>
              </a:rPr>
              <a:t> in feet (ft),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second number is the reach in feet (ft). </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referred to as: Z-arms, Z's, articulated </a:t>
            </a:r>
            <a:r>
              <a:rPr lang="en-150" sz="1400">
                <a:solidFill>
                  <a:schemeClr val="accent3">
                    <a:lumMod val="50000"/>
                  </a:schemeClr>
                </a:solidFill>
                <a:latin typeface="Arial Narrow" panose="020B0606020202030204" pitchFamily="34" charset="0"/>
                <a:ea typeface="ＭＳ Ｐゴシック" panose="020B0600070205080204" pitchFamily="34" charset="-128"/>
              </a:rPr>
              <a:t>b</a:t>
            </a:r>
            <a:r>
              <a:rPr lang="en-US" sz="1400">
                <a:solidFill>
                  <a:schemeClr val="accent3">
                    <a:lumMod val="50000"/>
                  </a:schemeClr>
                </a:solidFill>
                <a:latin typeface="Arial Narrow" panose="020B0606020202030204" pitchFamily="34" charset="0"/>
                <a:ea typeface="ＭＳ Ｐゴシック" panose="020B0600070205080204" pitchFamily="34" charset="-128"/>
              </a:rPr>
              <a:t>o</a:t>
            </a:r>
            <a:r>
              <a:rPr lang="en-150" sz="1400">
                <a:solidFill>
                  <a:schemeClr val="accent3">
                    <a:lumMod val="50000"/>
                  </a:schemeClr>
                </a:solidFill>
                <a:latin typeface="Arial Narrow" panose="020B0606020202030204" pitchFamily="34" charset="0"/>
                <a:ea typeface="ＭＳ Ｐゴシック" panose="020B0600070205080204" pitchFamily="34" charset="-128"/>
              </a:rPr>
              <a:t>o</a:t>
            </a:r>
            <a:r>
              <a:rPr lang="en-US" sz="1400">
                <a:solidFill>
                  <a:schemeClr val="accent3">
                    <a:lumMod val="50000"/>
                  </a:schemeClr>
                </a:solidFill>
                <a:latin typeface="Arial Narrow" panose="020B0606020202030204" pitchFamily="34" charset="0"/>
                <a:ea typeface="ＭＳ Ｐゴシック" panose="020B0600070205080204" pitchFamily="34" charset="-128"/>
              </a:rPr>
              <a:t>m</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GB" sz="1400">
                <a:solidFill>
                  <a:schemeClr val="accent3">
                    <a:lumMod val="50000"/>
                  </a:schemeClr>
                </a:solidFill>
                <a:latin typeface="Arial Narrow" panose="020B0606020202030204" pitchFamily="34" charset="0"/>
                <a:ea typeface="ＭＳ Ｐゴシック" panose="020B0600070205080204" pitchFamily="34" charset="-128"/>
              </a:rPr>
              <a:t>, tilt booms,</a:t>
            </a:r>
            <a:r>
              <a:rPr lang="en-150" sz="1400">
                <a:solidFill>
                  <a:schemeClr val="accent3">
                    <a:lumMod val="50000"/>
                  </a:schemeClr>
                </a:solidFill>
                <a:latin typeface="Arial Narrow" panose="020B0606020202030204" pitchFamily="34" charset="0"/>
                <a:ea typeface="ＭＳ Ｐゴシック" panose="020B0600070205080204" pitchFamily="34" charset="-128"/>
              </a:rPr>
              <a:t> cherry picker,</a:t>
            </a:r>
            <a:r>
              <a:rPr lang="en-GB" sz="1400">
                <a:solidFill>
                  <a:schemeClr val="accent3">
                    <a:lumMod val="50000"/>
                  </a:schemeClr>
                </a:solidFill>
                <a:latin typeface="Arial Narrow" panose="020B0606020202030204" pitchFamily="34" charset="0"/>
                <a:ea typeface="ＭＳ Ｐゴシック" panose="020B0600070205080204" pitchFamily="34" charset="-128"/>
              </a:rPr>
              <a:t> aerial work platforms</a:t>
            </a:r>
          </a:p>
        </p:txBody>
      </p:sp>
      <p:sp>
        <p:nvSpPr>
          <p:cNvPr id="12" name="Slide Number Placeholder 5">
            <a:extLst>
              <a:ext uri="{FF2B5EF4-FFF2-40B4-BE49-F238E27FC236}">
                <a16:creationId xmlns:a16="http://schemas.microsoft.com/office/drawing/2014/main" id="{82A6985C-EADD-A240-8DEB-BF14FEE1E8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 name="Group 1">
            <a:extLst>
              <a:ext uri="{FF2B5EF4-FFF2-40B4-BE49-F238E27FC236}">
                <a16:creationId xmlns:a16="http://schemas.microsoft.com/office/drawing/2014/main" id="{7EB73837-0C17-4CFF-BAEE-29431180FD78}"/>
              </a:ext>
            </a:extLst>
          </p:cNvPr>
          <p:cNvGrpSpPr/>
          <p:nvPr/>
        </p:nvGrpSpPr>
        <p:grpSpPr>
          <a:xfrm>
            <a:off x="584267" y="3727730"/>
            <a:ext cx="4764699" cy="1939644"/>
            <a:chOff x="1087702" y="3727730"/>
            <a:chExt cx="4764699" cy="1939644"/>
          </a:xfrm>
        </p:grpSpPr>
        <p:pic>
          <p:nvPicPr>
            <p:cNvPr id="10" name="Picture 9">
              <a:extLst>
                <a:ext uri="{FF2B5EF4-FFF2-40B4-BE49-F238E27FC236}">
                  <a16:creationId xmlns:a16="http://schemas.microsoft.com/office/drawing/2014/main" id="{7574B89D-9575-4A19-BB3A-390EF42DBF24}"/>
                </a:ext>
              </a:extLst>
            </p:cNvPr>
            <p:cNvPicPr>
              <a:picLocks noChangeAspect="1"/>
            </p:cNvPicPr>
            <p:nvPr/>
          </p:nvPicPr>
          <p:blipFill rotWithShape="1">
            <a:blip r:embed="rId7"/>
            <a:srcRect l="15689"/>
            <a:stretch/>
          </p:blipFill>
          <p:spPr>
            <a:xfrm>
              <a:off x="1535836" y="3727731"/>
              <a:ext cx="4316565" cy="1939643"/>
            </a:xfrm>
            <a:prstGeom prst="rect">
              <a:avLst/>
            </a:prstGeom>
            <a:ln>
              <a:noFill/>
            </a:ln>
          </p:spPr>
        </p:pic>
        <p:pic>
          <p:nvPicPr>
            <p:cNvPr id="13" name="Picture 12">
              <a:extLst>
                <a:ext uri="{FF2B5EF4-FFF2-40B4-BE49-F238E27FC236}">
                  <a16:creationId xmlns:a16="http://schemas.microsoft.com/office/drawing/2014/main" id="{D6B4CEFB-A5F6-4221-BC78-DDE8E58F5713}"/>
                </a:ext>
              </a:extLst>
            </p:cNvPr>
            <p:cNvPicPr>
              <a:picLocks noChangeAspect="1"/>
            </p:cNvPicPr>
            <p:nvPr/>
          </p:nvPicPr>
          <p:blipFill rotWithShape="1">
            <a:blip r:embed="rId7"/>
            <a:srcRect r="91247"/>
            <a:stretch/>
          </p:blipFill>
          <p:spPr>
            <a:xfrm>
              <a:off x="1087702" y="3727730"/>
              <a:ext cx="448134" cy="1939643"/>
            </a:xfrm>
            <a:prstGeom prst="rect">
              <a:avLst/>
            </a:prstGeom>
            <a:ln>
              <a:noFill/>
            </a:ln>
          </p:spPr>
        </p:pic>
      </p:grpSp>
    </p:spTree>
    <p:extLst>
      <p:ext uri="{BB962C8B-B14F-4D97-AF65-F5344CB8AC3E}">
        <p14:creationId xmlns:p14="http://schemas.microsoft.com/office/powerpoint/2010/main" val="304926108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T</a:t>
            </a:r>
            <a:r>
              <a:rPr lang="en-150"/>
              <a:t>el</a:t>
            </a:r>
            <a:r>
              <a:rPr lang="fr-FR"/>
              <a:t>e</a:t>
            </a:r>
            <a:r>
              <a:rPr lang="en-150" err="1"/>
              <a:t>sc</a:t>
            </a:r>
            <a:r>
              <a:rPr lang="fr-FR"/>
              <a:t>o</a:t>
            </a:r>
            <a:r>
              <a:rPr lang="en-150"/>
              <a:t>p</a:t>
            </a:r>
            <a:r>
              <a:rPr lang="fr-FR"/>
              <a:t>i</a:t>
            </a:r>
            <a:r>
              <a:rPr lang="en-150"/>
              <a:t>c </a:t>
            </a:r>
            <a:r>
              <a:rPr lang="fr-FR"/>
              <a:t>B</a:t>
            </a:r>
            <a:r>
              <a:rPr lang="en-150"/>
              <a:t>o</a:t>
            </a:r>
            <a:r>
              <a:rPr lang="fr-FR"/>
              <a:t>o</a:t>
            </a:r>
            <a:r>
              <a:rPr lang="en-150"/>
              <a:t>m </a:t>
            </a:r>
            <a:r>
              <a:rPr lang="fr-FR"/>
              <a:t>L</a:t>
            </a:r>
            <a:r>
              <a:rPr lang="en-150" err="1"/>
              <a:t>i</a:t>
            </a:r>
            <a:r>
              <a:rPr lang="fr-FR"/>
              <a:t>f</a:t>
            </a:r>
            <a:r>
              <a:rPr lang="en-150"/>
              <a:t>t</a:t>
            </a:r>
            <a:r>
              <a:rPr lang="fr-FR"/>
              <a:t>s</a:t>
            </a:r>
            <a:endParaRPr lang="en-U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577340"/>
            <a:ext cx="3678808" cy="2551427"/>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a:t>
            </a:r>
            <a:r>
              <a:rPr lang="en-150"/>
              <a:t>u</a:t>
            </a:r>
            <a:r>
              <a:rPr lang="en-US"/>
              <a:t>t</a:t>
            </a:r>
            <a:r>
              <a:rPr lang="en-150"/>
              <a:t>d</a:t>
            </a:r>
            <a:r>
              <a:rPr lang="en-US"/>
              <a:t>o</a:t>
            </a:r>
            <a:r>
              <a:rPr lang="en-150"/>
              <a:t>o</a:t>
            </a:r>
            <a:r>
              <a:rPr lang="en-US"/>
              <a:t>r</a:t>
            </a:r>
            <a:r>
              <a:rPr lang="en-150"/>
              <a:t> </a:t>
            </a:r>
            <a:r>
              <a:rPr lang="en-US"/>
              <a:t>m</a:t>
            </a:r>
            <a:r>
              <a:rPr lang="en-150"/>
              <a:t>a</a:t>
            </a:r>
            <a:r>
              <a:rPr lang="en-US" err="1"/>
              <a:t>i</a:t>
            </a:r>
            <a:r>
              <a:rPr lang="en-150"/>
              <a:t>n</a:t>
            </a:r>
            <a:r>
              <a:rPr lang="en-US"/>
              <a:t>t</a:t>
            </a:r>
            <a:r>
              <a:rPr lang="en-150"/>
              <a:t>e</a:t>
            </a:r>
            <a:r>
              <a:rPr lang="en-US"/>
              <a:t>n</a:t>
            </a:r>
            <a:r>
              <a:rPr lang="en-150"/>
              <a:t>a</a:t>
            </a:r>
            <a:r>
              <a:rPr lang="en-US"/>
              <a:t>n</a:t>
            </a:r>
            <a:r>
              <a:rPr lang="en-150"/>
              <a:t>c</a:t>
            </a:r>
            <a:r>
              <a:rPr lang="en-US"/>
              <a:t>e</a:t>
            </a:r>
            <a:r>
              <a:rPr lang="en-150"/>
              <a:t> and construction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R</a:t>
            </a:r>
            <a:r>
              <a:rPr lang="en-150"/>
              <a:t>o</a:t>
            </a:r>
            <a:r>
              <a:rPr lang="en-US"/>
              <a:t>a</a:t>
            </a:r>
            <a:r>
              <a:rPr lang="en-150"/>
              <a:t>d </a:t>
            </a:r>
            <a:r>
              <a:rPr lang="en-US"/>
              <a:t>a</a:t>
            </a:r>
            <a:r>
              <a:rPr lang="en-150"/>
              <a:t>n</a:t>
            </a:r>
            <a:r>
              <a:rPr lang="en-US"/>
              <a:t>d</a:t>
            </a:r>
            <a:r>
              <a:rPr lang="en-150"/>
              <a:t> </a:t>
            </a:r>
            <a:r>
              <a:rPr lang="en-US"/>
              <a:t>b</a:t>
            </a:r>
            <a:r>
              <a:rPr lang="en-150"/>
              <a:t>r</a:t>
            </a:r>
            <a:r>
              <a:rPr lang="en-US" err="1"/>
              <a:t>i</a:t>
            </a:r>
            <a:r>
              <a:rPr lang="en-150"/>
              <a:t>d</a:t>
            </a:r>
            <a:r>
              <a:rPr lang="en-US"/>
              <a:t>g</a:t>
            </a:r>
            <a:r>
              <a:rPr lang="en-150"/>
              <a:t>e work</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S</a:t>
            </a:r>
            <a:r>
              <a:rPr lang="en-150"/>
              <a:t>t</a:t>
            </a:r>
            <a:r>
              <a:rPr lang="en-US"/>
              <a:t>e</a:t>
            </a:r>
            <a:r>
              <a:rPr lang="en-150"/>
              <a:t>e</a:t>
            </a:r>
            <a:r>
              <a:rPr lang="en-US"/>
              <a:t>l</a:t>
            </a:r>
            <a:r>
              <a:rPr lang="en-150"/>
              <a:t> erection and exterior finishing</a:t>
            </a:r>
            <a:endParaRPr lang="en-US"/>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a:lstStyle/>
          <a:p>
            <a:r>
              <a:rPr lang="en-150"/>
              <a:t>G</a:t>
            </a:r>
            <a:r>
              <a:rPr lang="en-US"/>
              <a:t>r</a:t>
            </a:r>
            <a:r>
              <a:rPr lang="en-150"/>
              <a:t>e</a:t>
            </a:r>
            <a:r>
              <a:rPr lang="en-US"/>
              <a:t>a</a:t>
            </a:r>
            <a:r>
              <a:rPr lang="en-150"/>
              <a:t>t</a:t>
            </a:r>
            <a:r>
              <a:rPr lang="en-US"/>
              <a:t>e</a:t>
            </a:r>
            <a:r>
              <a:rPr lang="en-150"/>
              <a:t>r </a:t>
            </a:r>
            <a:r>
              <a:rPr lang="en-US"/>
              <a:t>h</a:t>
            </a:r>
            <a:r>
              <a:rPr lang="en-150"/>
              <a:t>o</a:t>
            </a:r>
            <a:r>
              <a:rPr lang="en-US"/>
              <a:t>r</a:t>
            </a:r>
            <a:r>
              <a:rPr lang="en-150" err="1"/>
              <a:t>i</a:t>
            </a:r>
            <a:r>
              <a:rPr lang="en-US"/>
              <a:t>z</a:t>
            </a:r>
            <a:r>
              <a:rPr lang="en-150"/>
              <a:t>o</a:t>
            </a:r>
            <a:r>
              <a:rPr lang="en-US"/>
              <a:t>n</a:t>
            </a:r>
            <a:r>
              <a:rPr lang="en-150"/>
              <a:t>t</a:t>
            </a:r>
            <a:r>
              <a:rPr lang="en-US"/>
              <a:t>a</a:t>
            </a:r>
            <a:r>
              <a:rPr lang="en-150"/>
              <a:t>l </a:t>
            </a:r>
            <a:r>
              <a:rPr lang="en-US"/>
              <a:t>o</a:t>
            </a:r>
            <a:r>
              <a:rPr lang="en-150"/>
              <a:t>u</a:t>
            </a:r>
            <a:r>
              <a:rPr lang="en-US"/>
              <a:t>t</a:t>
            </a:r>
            <a:r>
              <a:rPr lang="en-150"/>
              <a:t>r</a:t>
            </a:r>
            <a:r>
              <a:rPr lang="en-US"/>
              <a:t>e</a:t>
            </a:r>
            <a:r>
              <a:rPr lang="en-150"/>
              <a:t>a</a:t>
            </a:r>
            <a:r>
              <a:rPr lang="en-US"/>
              <a:t>c</a:t>
            </a:r>
            <a:r>
              <a:rPr lang="en-150"/>
              <a:t>h </a:t>
            </a:r>
            <a:r>
              <a:rPr lang="en-US"/>
              <a:t>w</a:t>
            </a:r>
            <a:r>
              <a:rPr lang="en-150" err="1"/>
              <a:t>i</a:t>
            </a:r>
            <a:r>
              <a:rPr lang="en-US"/>
              <a:t>t</a:t>
            </a:r>
            <a:r>
              <a:rPr lang="en-150"/>
              <a:t>h precise </a:t>
            </a:r>
            <a:r>
              <a:rPr lang="en-US"/>
              <a:t>p</a:t>
            </a:r>
            <a:r>
              <a:rPr lang="en-150"/>
              <a:t>o</a:t>
            </a:r>
            <a:r>
              <a:rPr lang="en-US"/>
              <a:t>s</a:t>
            </a:r>
            <a:r>
              <a:rPr lang="en-150" err="1"/>
              <a:t>i</a:t>
            </a:r>
            <a:r>
              <a:rPr lang="en-US"/>
              <a:t>t</a:t>
            </a:r>
            <a:r>
              <a:rPr lang="en-150" err="1"/>
              <a:t>i</a:t>
            </a:r>
            <a:r>
              <a:rPr lang="en-US"/>
              <a:t>o</a:t>
            </a:r>
            <a:r>
              <a:rPr lang="en-150"/>
              <a:t>n</a:t>
            </a:r>
            <a:r>
              <a:rPr lang="en-US" err="1"/>
              <a:t>i</a:t>
            </a:r>
            <a:r>
              <a:rPr lang="en-150"/>
              <a:t>n</a:t>
            </a:r>
            <a:r>
              <a:rPr lang="en-US"/>
              <a:t>g</a:t>
            </a:r>
          </a:p>
        </p:txBody>
      </p:sp>
      <p:pic>
        <p:nvPicPr>
          <p:cNvPr id="6" name="Picture 5">
            <a:extLst>
              <a:ext uri="{FF2B5EF4-FFF2-40B4-BE49-F238E27FC236}">
                <a16:creationId xmlns:a16="http://schemas.microsoft.com/office/drawing/2014/main" id="{94178B42-29A5-49DC-95B3-8FA298BAE366}"/>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9658" y="3884849"/>
            <a:ext cx="4131283" cy="1850125"/>
          </a:xfrm>
          <a:prstGeom prst="rect">
            <a:avLst/>
          </a:prstGeom>
          <a:ln>
            <a:noFill/>
          </a:ln>
        </p:spPr>
      </p:pic>
      <p:pic>
        <p:nvPicPr>
          <p:cNvPr id="18" name="Picture 17" descr="A picture containing outdoor, sky, ground, farm machine&#10;&#10;Description automatically generated">
            <a:extLst>
              <a:ext uri="{FF2B5EF4-FFF2-40B4-BE49-F238E27FC236}">
                <a16:creationId xmlns:a16="http://schemas.microsoft.com/office/drawing/2014/main" id="{2A60AFAA-9945-4BFD-AE0E-49CB714D174F}"/>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6480131" y="1530664"/>
            <a:ext cx="1762240" cy="1496844"/>
          </a:xfrm>
          <a:prstGeom prst="rect">
            <a:avLst/>
          </a:prstGeom>
        </p:spPr>
      </p:pic>
      <p:pic>
        <p:nvPicPr>
          <p:cNvPr id="20" name="Picture 19">
            <a:extLst>
              <a:ext uri="{FF2B5EF4-FFF2-40B4-BE49-F238E27FC236}">
                <a16:creationId xmlns:a16="http://schemas.microsoft.com/office/drawing/2014/main" id="{2ACA75D2-097A-4433-A616-A771AF7C412B}"/>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l="12512" r="4182"/>
          <a:stretch/>
        </p:blipFill>
        <p:spPr>
          <a:xfrm>
            <a:off x="4960091" y="1530664"/>
            <a:ext cx="1440000" cy="1980000"/>
          </a:xfrm>
          <a:prstGeom prst="rect">
            <a:avLst/>
          </a:prstGeom>
        </p:spPr>
      </p:pic>
      <p:pic>
        <p:nvPicPr>
          <p:cNvPr id="24" name="Picture 23">
            <a:extLst>
              <a:ext uri="{FF2B5EF4-FFF2-40B4-BE49-F238E27FC236}">
                <a16:creationId xmlns:a16="http://schemas.microsoft.com/office/drawing/2014/main" id="{9F879102-D53F-450D-BF42-1582FA23209B}"/>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4975418" y="3573189"/>
            <a:ext cx="1440000" cy="2161786"/>
          </a:xfrm>
          <a:prstGeom prst="rect">
            <a:avLst/>
          </a:prstGeom>
        </p:spPr>
      </p:pic>
      <p:pic>
        <p:nvPicPr>
          <p:cNvPr id="25" name="Picture 24" descr="A picture containing building, outdoor, city, apartment building&#10;&#10;Description automatically generated">
            <a:extLst>
              <a:ext uri="{FF2B5EF4-FFF2-40B4-BE49-F238E27FC236}">
                <a16:creationId xmlns:a16="http://schemas.microsoft.com/office/drawing/2014/main" id="{58702CF9-DD34-46E3-B084-4D2A968E0E67}"/>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480131" y="3101979"/>
            <a:ext cx="1762240" cy="2639835"/>
          </a:xfrm>
          <a:prstGeom prst="rect">
            <a:avLst/>
          </a:prstGeom>
        </p:spPr>
      </p:pic>
      <p:sp>
        <p:nvSpPr>
          <p:cNvPr id="14" name="Rounded Rectangle 13">
            <a:extLst>
              <a:ext uri="{FF2B5EF4-FFF2-40B4-BE49-F238E27FC236}">
                <a16:creationId xmlns:a16="http://schemas.microsoft.com/office/drawing/2014/main" id="{A685F727-1021-0F4C-9BC8-3F297D60E062}"/>
              </a:ext>
            </a:extLst>
          </p:cNvPr>
          <p:cNvSpPr/>
          <p:nvPr/>
        </p:nvSpPr>
        <p:spPr>
          <a:xfrm>
            <a:off x="8509665" y="491778"/>
            <a:ext cx="3321678" cy="5243197"/>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Telescopic Boom lift</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a:t>
            </a: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65 XC</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6</a:t>
            </a:r>
            <a:r>
              <a:rPr lang="en-GB" sz="1400" b="1">
                <a:solidFill>
                  <a:schemeClr val="accent3">
                    <a:lumMod val="50000"/>
                  </a:schemeClr>
                </a:solidFill>
                <a:latin typeface="Arial Narrow" panose="020B0606020202030204" pitchFamily="34" charset="0"/>
                <a:ea typeface="ＭＳ Ｐゴシック" panose="020B0600070205080204" pitchFamily="34" charset="-128"/>
              </a:rPr>
              <a:t>5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1</a:t>
            </a:r>
            <a:r>
              <a:rPr lang="en-150" sz="1400" b="1">
                <a:solidFill>
                  <a:schemeClr val="accent3">
                    <a:lumMod val="50000"/>
                  </a:schemeClr>
                </a:solidFill>
                <a:latin typeface="Arial Narrow" panose="020B0606020202030204" pitchFamily="34" charset="0"/>
                <a:ea typeface="ＭＳ Ｐゴシック" panose="020B0600070205080204" pitchFamily="34" charset="-128"/>
              </a:rPr>
              <a:t>9</a:t>
            </a:r>
            <a:r>
              <a:rPr lang="en-GB" sz="1400" b="1">
                <a:solidFill>
                  <a:schemeClr val="accent3">
                    <a:lumMod val="50000"/>
                  </a:schemeClr>
                </a:solidFill>
                <a:latin typeface="Arial Narrow" panose="020B0606020202030204" pitchFamily="34" charset="0"/>
                <a:ea typeface="ＭＳ Ｐゴシック" panose="020B0600070205080204" pitchFamily="34" charset="-128"/>
              </a:rPr>
              <a:t>.8</a:t>
            </a:r>
            <a:r>
              <a:rPr lang="en-150" sz="1400" b="1">
                <a:solidFill>
                  <a:schemeClr val="accent3">
                    <a:lumMod val="50000"/>
                  </a:schemeClr>
                </a:solidFill>
                <a:latin typeface="Arial Narrow" panose="020B0606020202030204" pitchFamily="34" charset="0"/>
                <a:ea typeface="ＭＳ Ｐゴシック" panose="020B0600070205080204" pitchFamily="34" charset="-128"/>
              </a:rPr>
              <a:t>0</a:t>
            </a:r>
            <a:r>
              <a:rPr lang="en-GB" sz="1400" b="1">
                <a:solidFill>
                  <a:schemeClr val="accent3">
                    <a:lumMod val="50000"/>
                  </a:schemeClr>
                </a:solidFill>
                <a:latin typeface="Arial Narrow" panose="020B0606020202030204" pitchFamily="34" charset="0"/>
                <a:ea typeface="ＭＳ Ｐゴシック" panose="020B0600070205080204" pitchFamily="34" charset="-128"/>
              </a:rPr>
              <a:t> m) floor height;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represents a 60 ft/ 18.30 m boom extended by a 5 ft / 1.52 m jib. </a:t>
            </a:r>
            <a:r>
              <a:rPr lang="fr-FR" sz="1400" b="1">
                <a:solidFill>
                  <a:schemeClr val="accent3">
                    <a:lumMod val="50000"/>
                  </a:schemeClr>
                </a:solidFill>
                <a:latin typeface="Arial Narrow" panose="020B0606020202030204" pitchFamily="34" charset="0"/>
                <a:ea typeface="ＭＳ Ｐゴシック" panose="020B0600070205080204" pitchFamily="34" charset="-128"/>
              </a:rPr>
              <a:t>X</a:t>
            </a:r>
            <a:r>
              <a:rPr lang="en-150" sz="1400" b="1">
                <a:solidFill>
                  <a:schemeClr val="accent3">
                    <a:lumMod val="50000"/>
                  </a:schemeClr>
                </a:solidFill>
                <a:latin typeface="Arial Narrow" panose="020B0606020202030204" pitchFamily="34" charset="0"/>
                <a:ea typeface="ＭＳ Ｐゴシック" panose="020B0600070205080204" pitchFamily="34" charset="-128"/>
              </a:rPr>
              <a:t>C</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GB" sz="1400" b="1" err="1">
                <a:solidFill>
                  <a:schemeClr val="accent3">
                    <a:lumMod val="50000"/>
                  </a:schemeClr>
                </a:solidFill>
                <a:latin typeface="Arial Narrow" panose="020B0606020202030204" pitchFamily="34" charset="0"/>
                <a:ea typeface="ＭＳ Ｐゴシック" panose="020B0600070205080204" pitchFamily="34" charset="-128"/>
              </a:rPr>
              <a:t>Xtra</a:t>
            </a:r>
            <a:r>
              <a:rPr lang="en-GB" sz="1400" b="1">
                <a:solidFill>
                  <a:schemeClr val="accent3">
                    <a:lumMod val="50000"/>
                  </a:schemeClr>
                </a:solidFill>
                <a:latin typeface="Arial Narrow" panose="020B0606020202030204" pitchFamily="34" charset="0"/>
                <a:ea typeface="ＭＳ Ｐゴシック" panose="020B0600070205080204" pitchFamily="34" charset="-128"/>
              </a:rPr>
              <a:t> Capacity™</a:t>
            </a:r>
            <a:endParaRPr lang="en-150"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J (standard 5 ft Jib included)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t>
            </a:r>
            <a:r>
              <a:rPr lang="en-150" sz="1400" b="1">
                <a:solidFill>
                  <a:schemeClr val="accent3">
                    <a:lumMod val="50000"/>
                  </a:schemeClr>
                </a:solidFill>
                <a:latin typeface="Arial Narrow" panose="020B0606020202030204" pitchFamily="34" charset="0"/>
                <a:ea typeface="ＭＳ Ｐゴシック" panose="020B0600070205080204" pitchFamily="34" charset="-128"/>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65 TraX = 4 independents tracks systems</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S</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60 FE = Fuel Electric (Hybrid)</a:t>
            </a:r>
            <a:endParaRPr lang="en-AU" sz="1400" b="1">
              <a:solidFill>
                <a:schemeClr val="accent3">
                  <a:lumMod val="50000"/>
                </a:schemeClr>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a:t>
            </a:r>
            <a:r>
              <a:rPr lang="en-GB" sz="1400" b="1">
                <a:solidFill>
                  <a:schemeClr val="accent3">
                    <a:lumMod val="50000"/>
                  </a:schemeClr>
                </a:solidFill>
                <a:latin typeface="Arial Narrow" panose="020B0606020202030204" pitchFamily="34" charset="0"/>
                <a:ea typeface="ＭＳ Ｐゴシック" panose="020B0600070205080204" pitchFamily="34" charset="-128"/>
              </a:rPr>
              <a:t>SX™-180</a:t>
            </a:r>
            <a:r>
              <a:rPr lang="en-150" sz="1400" b="1">
                <a:solidFill>
                  <a:schemeClr val="accent3">
                    <a:lumMod val="50000"/>
                  </a:schemeClr>
                </a:solidFill>
                <a:latin typeface="Arial Narrow" panose="020B0606020202030204" pitchFamily="34" charset="0"/>
                <a:ea typeface="ＭＳ Ｐゴシック" panose="020B0600070205080204" pitchFamily="34" charset="-128"/>
              </a:rPr>
              <a:t> = </a:t>
            </a:r>
            <a:r>
              <a:rPr lang="en-GB" sz="1400" b="1">
                <a:solidFill>
                  <a:schemeClr val="accent3">
                    <a:lumMod val="50000"/>
                  </a:schemeClr>
                </a:solidFill>
                <a:latin typeface="Arial Narrow" panose="020B0606020202030204" pitchFamily="34" charset="0"/>
                <a:ea typeface="ＭＳ Ｐゴシック" panose="020B0600070205080204" pitchFamily="34" charset="-128"/>
              </a:rPr>
              <a:t>Super Boom family</a:t>
            </a:r>
            <a:r>
              <a:rPr lang="en-150" sz="1400" b="1">
                <a:solidFill>
                  <a:schemeClr val="accent3">
                    <a:lumMod val="50000"/>
                  </a:schemeClr>
                </a:solidFill>
                <a:latin typeface="Arial Narrow" panose="020B0606020202030204" pitchFamily="34" charset="0"/>
                <a:ea typeface="ＭＳ Ｐゴシック" panose="020B0600070205080204" pitchFamily="34" charset="-128"/>
              </a:rPr>
              <a:t> with Chassis X-tend technology</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first letter </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US" sz="1400">
                <a:solidFill>
                  <a:schemeClr val="accent3">
                    <a:lumMod val="50000"/>
                  </a:schemeClr>
                </a:solidFill>
                <a:latin typeface="Arial Narrow" panose="020B0606020202030204" pitchFamily="34" charset="0"/>
                <a:ea typeface="ＭＳ Ｐゴシック" panose="020B0600070205080204" pitchFamily="34" charset="-128"/>
              </a:rPr>
              <a:t>t</a:t>
            </a:r>
            <a:r>
              <a:rPr lang="en-150" sz="1400">
                <a:solidFill>
                  <a:schemeClr val="accent3">
                    <a:lumMod val="50000"/>
                  </a:schemeClr>
                </a:solidFill>
                <a:latin typeface="Arial Narrow" panose="020B0606020202030204" pitchFamily="34" charset="0"/>
                <a:ea typeface="ＭＳ Ｐゴシック" panose="020B0600070205080204" pitchFamily="34" charset="-128"/>
              </a:rPr>
              <a:t>a</a:t>
            </a:r>
            <a:r>
              <a:rPr lang="en-US" sz="1400">
                <a:solidFill>
                  <a:schemeClr val="accent3">
                    <a:lumMod val="50000"/>
                  </a:schemeClr>
                </a:solidFill>
                <a:latin typeface="Arial Narrow" panose="020B0606020202030204" pitchFamily="34" charset="0"/>
                <a:ea typeface="ＭＳ Ｐゴシック" panose="020B0600070205080204" pitchFamily="34" charset="-128"/>
              </a:rPr>
              <a:t>n</a:t>
            </a:r>
            <a:r>
              <a:rPr lang="en-150" sz="1400">
                <a:solidFill>
                  <a:schemeClr val="accent3">
                    <a:lumMod val="50000"/>
                  </a:schemeClr>
                </a:solidFill>
                <a:latin typeface="Arial Narrow" panose="020B0606020202030204" pitchFamily="34" charset="0"/>
                <a:ea typeface="ＭＳ Ｐゴシック" panose="020B0600070205080204" pitchFamily="34" charset="-128"/>
              </a:rPr>
              <a:t>d </a:t>
            </a:r>
            <a:r>
              <a:rPr lang="en-US" sz="1400">
                <a:solidFill>
                  <a:schemeClr val="accent3">
                    <a:lumMod val="50000"/>
                  </a:schemeClr>
                </a:solidFill>
                <a:latin typeface="Arial Narrow" panose="020B0606020202030204" pitchFamily="34" charset="0"/>
                <a:ea typeface="ＭＳ Ｐゴシック" panose="020B0600070205080204" pitchFamily="34" charset="-128"/>
              </a:rPr>
              <a:t>f</a:t>
            </a:r>
            <a:r>
              <a:rPr lang="en-150" sz="1400">
                <a:solidFill>
                  <a:schemeClr val="accent3">
                    <a:lumMod val="50000"/>
                  </a:schemeClr>
                </a:solidFill>
                <a:latin typeface="Arial Narrow" panose="020B0606020202030204" pitchFamily="34" charset="0"/>
                <a:ea typeface="ＭＳ Ｐゴシック" panose="020B0600070205080204" pitchFamily="34" charset="-128"/>
              </a:rPr>
              <a:t>o</a:t>
            </a:r>
            <a:r>
              <a:rPr lang="en-US" sz="1400">
                <a:solidFill>
                  <a:schemeClr val="accent3">
                    <a:lumMod val="50000"/>
                  </a:schemeClr>
                </a:solidFill>
                <a:latin typeface="Arial Narrow" panose="020B0606020202030204" pitchFamily="34" charset="0"/>
                <a:ea typeface="ＭＳ Ｐゴシック" panose="020B0600070205080204" pitchFamily="34" charset="-128"/>
              </a:rPr>
              <a:t>r</a:t>
            </a:r>
            <a:r>
              <a:rPr lang="en-GB" sz="1400">
                <a:solidFill>
                  <a:schemeClr val="accent3">
                    <a:lumMod val="50000"/>
                  </a:schemeClr>
                </a:solidFill>
                <a:latin typeface="Arial Narrow" panose="020B0606020202030204" pitchFamily="34" charset="0"/>
                <a:ea typeface="ＭＳ Ｐゴシック" panose="020B0600070205080204" pitchFamily="34" charset="-128"/>
              </a:rPr>
              <a:t> the type of platform, the first number </a:t>
            </a:r>
            <a:r>
              <a:rPr lang="en-150" sz="1400">
                <a:solidFill>
                  <a:schemeClr val="accent3">
                    <a:lumMod val="50000"/>
                  </a:schemeClr>
                </a:solidFill>
                <a:latin typeface="Arial Narrow" panose="020B0606020202030204" pitchFamily="34" charset="0"/>
                <a:ea typeface="ＭＳ Ｐゴシック" panose="020B0600070205080204" pitchFamily="34" charset="-128"/>
              </a:rPr>
              <a:t>f</a:t>
            </a:r>
            <a:r>
              <a:rPr lang="en-US" sz="1400">
                <a:solidFill>
                  <a:schemeClr val="accent3">
                    <a:lumMod val="50000"/>
                  </a:schemeClr>
                </a:solidFill>
                <a:latin typeface="Arial Narrow" panose="020B0606020202030204" pitchFamily="34" charset="0"/>
                <a:ea typeface="ＭＳ Ｐゴシック" panose="020B0600070205080204" pitchFamily="34" charset="-128"/>
              </a:rPr>
              <a:t>o</a:t>
            </a:r>
            <a:r>
              <a:rPr lang="en-150" sz="1400">
                <a:solidFill>
                  <a:schemeClr val="accent3">
                    <a:lumMod val="50000"/>
                  </a:schemeClr>
                </a:solidFill>
                <a:latin typeface="Arial Narrow" panose="020B0606020202030204" pitchFamily="34" charset="0"/>
                <a:ea typeface="ＭＳ Ｐゴシック" panose="020B0600070205080204" pitchFamily="34" charset="-128"/>
              </a:rPr>
              <a:t>r</a:t>
            </a:r>
            <a:r>
              <a:rPr lang="en-GB" sz="1400">
                <a:solidFill>
                  <a:schemeClr val="accent3">
                    <a:lumMod val="50000"/>
                  </a:schemeClr>
                </a:solidFill>
                <a:latin typeface="Arial Narrow" panose="020B0606020202030204" pitchFamily="34" charset="0"/>
                <a:ea typeface="ＭＳ Ｐゴシック" panose="020B0600070205080204" pitchFamily="34" charset="-128"/>
              </a:rPr>
              <a:t> the floor height in feet (ft)</a:t>
            </a:r>
            <a:r>
              <a:rPr lang="en-150" sz="1400">
                <a:solidFill>
                  <a:schemeClr val="accent3">
                    <a:lumMod val="50000"/>
                  </a:schemeClr>
                </a:solidFill>
                <a:latin typeface="Arial Narrow" panose="020B0606020202030204" pitchFamily="34" charset="0"/>
                <a:ea typeface="ＭＳ Ｐゴシック" panose="020B0600070205080204" pitchFamily="34" charset="-128"/>
              </a:rPr>
              <a:t>,</a:t>
            </a:r>
            <a:r>
              <a:rPr lang="en-GB" sz="1400">
                <a:solidFill>
                  <a:schemeClr val="accent3">
                    <a:lumMod val="50000"/>
                  </a:schemeClr>
                </a:solidFill>
                <a:latin typeface="Arial Narrow" panose="020B0606020202030204" pitchFamily="34" charset="0"/>
                <a:ea typeface="ＭＳ Ｐゴシック" panose="020B0600070205080204" pitchFamily="34" charset="-128"/>
              </a:rPr>
              <a:t> and the unit 5 added to each full ten corresponds </a:t>
            </a:r>
            <a:r>
              <a:rPr lang="en-150" sz="1400">
                <a:solidFill>
                  <a:schemeClr val="accent3">
                    <a:lumMod val="50000"/>
                  </a:schemeClr>
                </a:solidFill>
                <a:latin typeface="Arial Narrow" panose="020B0606020202030204" pitchFamily="34" charset="0"/>
                <a:ea typeface="ＭＳ Ｐゴシック" panose="020B0600070205080204" pitchFamily="34" charset="-128"/>
              </a:rPr>
              <a:t>to</a:t>
            </a:r>
            <a:r>
              <a:rPr lang="en-GB" sz="1400">
                <a:solidFill>
                  <a:schemeClr val="accent3">
                    <a:lumMod val="50000"/>
                  </a:schemeClr>
                </a:solidFill>
                <a:latin typeface="Arial Narrow" panose="020B0606020202030204" pitchFamily="34" charset="0"/>
                <a:ea typeface="ＭＳ Ｐゴシック" panose="020B0600070205080204" pitchFamily="34" charset="-128"/>
              </a:rPr>
              <a:t> the 5 ft (1.52 m) </a:t>
            </a:r>
            <a:r>
              <a:rPr lang="en-150" sz="1400">
                <a:solidFill>
                  <a:schemeClr val="accent3">
                    <a:lumMod val="50000"/>
                  </a:schemeClr>
                </a:solidFill>
                <a:latin typeface="Arial Narrow" panose="020B0606020202030204" pitchFamily="34" charset="0"/>
                <a:ea typeface="ＭＳ Ｐゴシック" panose="020B0600070205080204" pitchFamily="34" charset="-128"/>
              </a:rPr>
              <a:t>jib</a:t>
            </a:r>
            <a:r>
              <a:rPr lang="en-GB" sz="1400">
                <a:solidFill>
                  <a:schemeClr val="accent3">
                    <a:lumMod val="50000"/>
                  </a:schemeClr>
                </a:solidFill>
                <a:latin typeface="Arial Narrow" panose="020B0606020202030204" pitchFamily="34" charset="0"/>
                <a:ea typeface="ＭＳ Ｐゴシック" panose="020B0600070205080204" pitchFamily="34" charset="-128"/>
              </a:rPr>
              <a:t>.</a:t>
            </a:r>
            <a:endParaRPr lang="en-150" sz="1400">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a:t>
            </a:r>
            <a:r>
              <a:rPr lang="en-150" sz="1400">
                <a:solidFill>
                  <a:schemeClr val="accent3">
                    <a:lumMod val="50000"/>
                  </a:schemeClr>
                </a:solidFill>
                <a:latin typeface="Arial Narrow" panose="020B0606020202030204" pitchFamily="34" charset="0"/>
                <a:ea typeface="ＭＳ Ｐゴシック" panose="020B0600070205080204" pitchFamily="34" charset="-128"/>
              </a:rPr>
              <a:t>known as straight booms and aerial work platforms</a:t>
            </a:r>
            <a:endParaRPr lang="en-GB"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25FD1CEF-BA67-1B40-87FD-87982D5F99C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58865387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a:extLst>
              <a:ext uri="{FF2B5EF4-FFF2-40B4-BE49-F238E27FC236}">
                <a16:creationId xmlns:a16="http://schemas.microsoft.com/office/drawing/2014/main" id="{6BC90897-2E4F-466B-AE96-3F454499CFE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b="14807"/>
          <a:stretch/>
        </p:blipFill>
        <p:spPr bwMode="auto">
          <a:xfrm>
            <a:off x="393912" y="2475373"/>
            <a:ext cx="3234456" cy="1837031"/>
          </a:xfrm>
          <a:prstGeom prst="rect">
            <a:avLst/>
          </a:prstGeom>
          <a:noFill/>
          <a:extLst>
            <a:ext uri="{909E8E84-426E-40DD-AFC4-6F175D3DCCD1}">
              <a14:hiddenFill xmlns:a14="http://schemas.microsoft.com/office/drawing/2010/main">
                <a:solidFill>
                  <a:srgbClr val="FFFFFF"/>
                </a:solidFill>
              </a14:hiddenFill>
            </a:ext>
          </a:extLst>
        </p:spPr>
      </p:pic>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T</a:t>
            </a:r>
            <a:r>
              <a:rPr lang="en-150"/>
              <a:t>el</a:t>
            </a:r>
            <a:r>
              <a:rPr lang="fr-FR"/>
              <a:t>e</a:t>
            </a:r>
            <a:r>
              <a:rPr lang="en-150"/>
              <a:t>handlers</a:t>
            </a:r>
            <a:r>
              <a:rPr lang="de-DE"/>
              <a:t> (ANSI)</a:t>
            </a:r>
            <a:endParaRPr lang="en-US"/>
          </a:p>
        </p:txBody>
      </p:sp>
      <p:sp>
        <p:nvSpPr>
          <p:cNvPr id="4" name="Content Placeholder 3">
            <a:extLst>
              <a:ext uri="{FF2B5EF4-FFF2-40B4-BE49-F238E27FC236}">
                <a16:creationId xmlns:a16="http://schemas.microsoft.com/office/drawing/2014/main" id="{C50F72E1-2B3C-40FE-859B-358C909E3AC4}"/>
              </a:ext>
            </a:extLst>
          </p:cNvPr>
          <p:cNvSpPr>
            <a:spLocks noGrp="1"/>
          </p:cNvSpPr>
          <p:nvPr>
            <p:ph idx="1"/>
          </p:nvPr>
        </p:nvSpPr>
        <p:spPr>
          <a:xfrm>
            <a:off x="350520" y="1452329"/>
            <a:ext cx="4613366" cy="1475288"/>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O</a:t>
            </a:r>
            <a:r>
              <a:rPr lang="en-150"/>
              <a:t>u</a:t>
            </a:r>
            <a:r>
              <a:rPr lang="en-US"/>
              <a:t>t</a:t>
            </a:r>
            <a:r>
              <a:rPr lang="en-150"/>
              <a:t>d</a:t>
            </a:r>
            <a:r>
              <a:rPr lang="en-US"/>
              <a:t>o</a:t>
            </a:r>
            <a:r>
              <a:rPr lang="en-150"/>
              <a:t>o</a:t>
            </a:r>
            <a:r>
              <a:rPr lang="en-US"/>
              <a:t>r</a:t>
            </a:r>
            <a:r>
              <a:rPr lang="en-150"/>
              <a:t> </a:t>
            </a:r>
            <a:r>
              <a:rPr lang="en-US"/>
              <a:t>m</a:t>
            </a:r>
            <a:r>
              <a:rPr lang="en-150"/>
              <a:t>a</a:t>
            </a:r>
            <a:r>
              <a:rPr lang="en-US" err="1"/>
              <a:t>i</a:t>
            </a:r>
            <a:r>
              <a:rPr lang="en-150"/>
              <a:t>n</a:t>
            </a:r>
            <a:r>
              <a:rPr lang="en-US"/>
              <a:t>t</a:t>
            </a:r>
            <a:r>
              <a:rPr lang="en-150"/>
              <a:t>e</a:t>
            </a:r>
            <a:r>
              <a:rPr lang="en-US"/>
              <a:t>n</a:t>
            </a:r>
            <a:r>
              <a:rPr lang="en-150"/>
              <a:t>a</a:t>
            </a:r>
            <a:r>
              <a:rPr lang="en-US"/>
              <a:t>n</a:t>
            </a:r>
            <a:r>
              <a:rPr lang="en-150"/>
              <a:t>c</a:t>
            </a:r>
            <a:r>
              <a:rPr lang="en-US"/>
              <a:t>e</a:t>
            </a:r>
            <a:r>
              <a:rPr lang="en-150"/>
              <a:t> and construction</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R</a:t>
            </a:r>
            <a:r>
              <a:rPr lang="en-150"/>
              <a:t>o</a:t>
            </a:r>
            <a:r>
              <a:rPr lang="en-US"/>
              <a:t>a</a:t>
            </a:r>
            <a:r>
              <a:rPr lang="en-150"/>
              <a:t>d </a:t>
            </a:r>
            <a:r>
              <a:rPr lang="en-US"/>
              <a:t>a</a:t>
            </a:r>
            <a:r>
              <a:rPr lang="en-150"/>
              <a:t>n</a:t>
            </a:r>
            <a:r>
              <a:rPr lang="en-US"/>
              <a:t>d</a:t>
            </a:r>
            <a:r>
              <a:rPr lang="en-150"/>
              <a:t> </a:t>
            </a:r>
            <a:r>
              <a:rPr lang="en-US"/>
              <a:t>b</a:t>
            </a:r>
            <a:r>
              <a:rPr lang="en-150"/>
              <a:t>r</a:t>
            </a:r>
            <a:r>
              <a:rPr lang="en-US" err="1"/>
              <a:t>i</a:t>
            </a:r>
            <a:r>
              <a:rPr lang="en-150"/>
              <a:t>d</a:t>
            </a:r>
            <a:r>
              <a:rPr lang="en-US"/>
              <a:t>g</a:t>
            </a:r>
            <a:r>
              <a:rPr lang="en-150"/>
              <a:t>e work</a:t>
            </a:r>
          </a:p>
          <a:p>
            <a:pPr marL="285750" indent="-285750">
              <a:spcBef>
                <a:spcPts val="600"/>
              </a:spcBef>
              <a:spcAft>
                <a:spcPts val="0"/>
              </a:spcAft>
              <a:buClr>
                <a:schemeClr val="bg2"/>
              </a:buClr>
              <a:buSzPct val="120000"/>
              <a:buBlip>
                <a:blip r:embed="rId4">
                  <a:extLst>
                    <a:ext uri="{96DAC541-7B7A-43D3-8B79-37D633B846F1}">
                      <asvg:svgBlip xmlns:asvg="http://schemas.microsoft.com/office/drawing/2016/SVG/main" r:embed="rId5"/>
                    </a:ext>
                  </a:extLst>
                </a:blip>
              </a:buBlip>
            </a:pPr>
            <a:r>
              <a:rPr lang="en-US"/>
              <a:t>S</a:t>
            </a:r>
            <a:r>
              <a:rPr lang="en-150"/>
              <a:t>t</a:t>
            </a:r>
            <a:r>
              <a:rPr lang="en-US"/>
              <a:t>e</a:t>
            </a:r>
            <a:r>
              <a:rPr lang="en-150"/>
              <a:t>e</a:t>
            </a:r>
            <a:r>
              <a:rPr lang="en-US"/>
              <a:t>l</a:t>
            </a:r>
            <a:r>
              <a:rPr lang="en-150"/>
              <a:t> erection and exterior finishing</a:t>
            </a:r>
            <a:endParaRPr lang="en-US"/>
          </a:p>
        </p:txBody>
      </p:sp>
      <p:sp>
        <p:nvSpPr>
          <p:cNvPr id="5" name="Text Placeholder 4">
            <a:extLst>
              <a:ext uri="{FF2B5EF4-FFF2-40B4-BE49-F238E27FC236}">
                <a16:creationId xmlns:a16="http://schemas.microsoft.com/office/drawing/2014/main" id="{CC4E363C-9136-4197-9C7B-EE9FEB89B399}"/>
              </a:ext>
            </a:extLst>
          </p:cNvPr>
          <p:cNvSpPr>
            <a:spLocks noGrp="1"/>
          </p:cNvSpPr>
          <p:nvPr>
            <p:ph type="body" sz="quarter" idx="10"/>
          </p:nvPr>
        </p:nvSpPr>
        <p:spPr/>
        <p:txBody>
          <a:bodyPr vert="horz" lIns="91440" tIns="45720" rIns="91440" bIns="45720" rtlCol="0" anchor="ctr">
            <a:noAutofit/>
          </a:bodyPr>
          <a:lstStyle/>
          <a:p>
            <a:r>
              <a:rPr lang="en-US"/>
              <a:t>Outstanding design and performance</a:t>
            </a:r>
          </a:p>
        </p:txBody>
      </p:sp>
      <p:pic>
        <p:nvPicPr>
          <p:cNvPr id="4100" name="Picture 4" descr="gth-1056_Top Photo">
            <a:extLst>
              <a:ext uri="{FF2B5EF4-FFF2-40B4-BE49-F238E27FC236}">
                <a16:creationId xmlns:a16="http://schemas.microsoft.com/office/drawing/2014/main" id="{AF768F8C-BB4F-4814-981B-9BFF07C83F8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24506" b="6609"/>
          <a:stretch/>
        </p:blipFill>
        <p:spPr bwMode="auto">
          <a:xfrm>
            <a:off x="448879" y="4382627"/>
            <a:ext cx="2932291" cy="134660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Genie GTH-636 telehandler">
            <a:extLst>
              <a:ext uri="{FF2B5EF4-FFF2-40B4-BE49-F238E27FC236}">
                <a16:creationId xmlns:a16="http://schemas.microsoft.com/office/drawing/2014/main" id="{FCCC119D-FCB6-4AA1-A54F-79932007F89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2510" b="11776"/>
          <a:stretch/>
        </p:blipFill>
        <p:spPr bwMode="auto">
          <a:xfrm>
            <a:off x="3500473" y="4382627"/>
            <a:ext cx="2331010" cy="1332000"/>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Genie GTH-5519 telehandler">
            <a:extLst>
              <a:ext uri="{FF2B5EF4-FFF2-40B4-BE49-F238E27FC236}">
                <a16:creationId xmlns:a16="http://schemas.microsoft.com/office/drawing/2014/main" id="{517AE06E-BC53-4F7D-9A9B-4B50207130E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7208" r="31350"/>
          <a:stretch/>
        </p:blipFill>
        <p:spPr bwMode="auto">
          <a:xfrm>
            <a:off x="4322215" y="3067416"/>
            <a:ext cx="1509268" cy="1218535"/>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507C600D-8F4B-4E8D-A5D8-9AE4B9161070}"/>
              </a:ext>
            </a:extLst>
          </p:cNvPr>
          <p:cNvPicPr>
            <a:picLocks noChangeAspect="1"/>
          </p:cNvPicPr>
          <p:nvPr/>
        </p:nvPicPr>
        <p:blipFill rotWithShape="1">
          <a:blip r:embed="rId9"/>
          <a:srcRect l="58107" t="22430" r="31408" b="35922"/>
          <a:stretch/>
        </p:blipFill>
        <p:spPr>
          <a:xfrm>
            <a:off x="5996411" y="1267464"/>
            <a:ext cx="2051034" cy="4582471"/>
          </a:xfrm>
          <a:prstGeom prst="rect">
            <a:avLst/>
          </a:prstGeom>
        </p:spPr>
      </p:pic>
      <p:sp>
        <p:nvSpPr>
          <p:cNvPr id="14" name="Rounded Rectangle 13">
            <a:extLst>
              <a:ext uri="{FF2B5EF4-FFF2-40B4-BE49-F238E27FC236}">
                <a16:creationId xmlns:a16="http://schemas.microsoft.com/office/drawing/2014/main" id="{3E842F8C-1B84-004E-8158-BF7A333061B0}"/>
              </a:ext>
            </a:extLst>
          </p:cNvPr>
          <p:cNvSpPr/>
          <p:nvPr/>
        </p:nvSpPr>
        <p:spPr>
          <a:xfrm>
            <a:off x="8509665" y="825501"/>
            <a:ext cx="3321678"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a:spcBef>
                <a:spcPct val="65000"/>
              </a:spcBef>
              <a:buClr>
                <a:srgbClr val="565958"/>
              </a:buClr>
              <a:buSzPct val="80000"/>
              <a:tabLst>
                <a:tab pos="114300" algn="l"/>
              </a:tabLst>
            </a:pPr>
            <a:r>
              <a:rPr lang="en-GB" sz="2000" b="1">
                <a:solidFill>
                  <a:schemeClr val="bg2"/>
                </a:solidFill>
                <a:latin typeface="Arial Narrow" panose="020B0606020202030204" pitchFamily="34" charset="0"/>
                <a:ea typeface="ＭＳ Ｐゴシック" panose="020B0600070205080204" pitchFamily="34" charset="-128"/>
              </a:rPr>
              <a:t>Designation Rules</a:t>
            </a:r>
            <a:endParaRPr lang="en-150" sz="2000" b="1">
              <a:solidFill>
                <a:schemeClr val="bg2"/>
              </a:solidFill>
              <a:latin typeface="Arial Narrow" panose="020B0606020202030204" pitchFamily="34" charset="0"/>
              <a:ea typeface="ＭＳ Ｐゴシック" panose="020B0600070205080204" pitchFamily="34" charset="-128"/>
            </a:endParaRP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GTH</a:t>
            </a:r>
            <a:r>
              <a:rPr lang="en-GB" sz="1400" b="1">
                <a:solidFill>
                  <a:schemeClr val="accent3">
                    <a:lumMod val="50000"/>
                  </a:schemeClr>
                </a:solidFill>
                <a:latin typeface="Arial Narrow" panose="020B0606020202030204" pitchFamily="34" charset="0"/>
                <a:ea typeface="ＭＳ Ｐゴシック" panose="020B0600070205080204" pitchFamily="34" charset="-128"/>
              </a:rPr>
              <a:t>™ = Genie</a:t>
            </a:r>
            <a:r>
              <a:rPr lang="en-GB" sz="1400" b="1" baseline="30000">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Rough Terrain</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Telehandlers</a:t>
            </a:r>
          </a:p>
          <a:p>
            <a:pPr>
              <a:spcBef>
                <a:spcPct val="65000"/>
              </a:spcBef>
              <a:buClr>
                <a:srgbClr val="565958"/>
              </a:buClr>
              <a:buSzPct val="80000"/>
              <a:tabLst>
                <a:tab pos="114300" algn="l"/>
              </a:tabLst>
            </a:pPr>
            <a:r>
              <a:rPr lang="en-GB" sz="1400" b="1">
                <a:solidFill>
                  <a:schemeClr val="accent3">
                    <a:lumMod val="50000"/>
                  </a:schemeClr>
                </a:solidFill>
                <a:latin typeface="Arial Narrow" panose="020B0606020202030204" pitchFamily="34" charset="0"/>
                <a:ea typeface="ＭＳ Ｐゴシック" panose="020B0600070205080204" pitchFamily="34" charset="-128"/>
              </a:rPr>
              <a:t>Example: </a:t>
            </a:r>
            <a:r>
              <a:rPr lang="en-150" sz="1400" b="1">
                <a:solidFill>
                  <a:schemeClr val="accent3">
                    <a:lumMod val="50000"/>
                  </a:schemeClr>
                </a:solidFill>
                <a:latin typeface="Arial Narrow" panose="020B0606020202030204" pitchFamily="34" charset="0"/>
                <a:ea typeface="ＭＳ Ｐゴシック" panose="020B0600070205080204" pitchFamily="34" charset="-128"/>
              </a:rPr>
              <a:t>GTH</a:t>
            </a:r>
            <a:r>
              <a:rPr lang="en-GB" sz="1400" b="1" baseline="30000">
                <a:solidFill>
                  <a:schemeClr val="accent3">
                    <a:lumMod val="50000"/>
                  </a:schemeClr>
                </a:solidFill>
              </a:rPr>
              <a:t>®</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5519 </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19</a:t>
            </a:r>
            <a:r>
              <a:rPr lang="en-GB" sz="1400" b="1">
                <a:solidFill>
                  <a:schemeClr val="accent3">
                    <a:lumMod val="50000"/>
                  </a:schemeClr>
                </a:solidFill>
                <a:latin typeface="Arial Narrow" panose="020B0606020202030204" pitchFamily="34" charset="0"/>
                <a:ea typeface="ＭＳ Ｐゴシック" panose="020B0600070205080204" pitchFamily="34" charset="-128"/>
              </a:rPr>
              <a:t> ft</a:t>
            </a:r>
            <a:r>
              <a:rPr lang="en-150" sz="1400" b="1">
                <a:solidFill>
                  <a:schemeClr val="accent3">
                    <a:lumMod val="50000"/>
                  </a:schemeClr>
                </a:solidFill>
                <a:latin typeface="Arial Narrow" panose="020B0606020202030204" pitchFamily="34" charset="0"/>
                <a:ea typeface="ＭＳ Ｐゴシック" panose="020B0600070205080204" pitchFamily="34" charset="-128"/>
              </a:rPr>
              <a:t>/ 5.79 </a:t>
            </a:r>
            <a:r>
              <a:rPr lang="en-GB" sz="1400" b="1">
                <a:solidFill>
                  <a:schemeClr val="accent3">
                    <a:lumMod val="50000"/>
                  </a:schemeClr>
                </a:solidFill>
                <a:latin typeface="Arial Narrow" panose="020B0606020202030204" pitchFamily="34" charset="0"/>
                <a:ea typeface="ＭＳ Ｐゴシック" panose="020B0600070205080204" pitchFamily="34" charset="-128"/>
              </a:rPr>
              <a:t>m) </a:t>
            </a:r>
            <a:r>
              <a:rPr lang="en-150" sz="1400" b="1">
                <a:solidFill>
                  <a:schemeClr val="accent3">
                    <a:lumMod val="50000"/>
                  </a:schemeClr>
                </a:solidFill>
                <a:latin typeface="Arial Narrow" panose="020B0606020202030204" pitchFamily="34" charset="0"/>
                <a:ea typeface="ＭＳ Ｐゴシック" panose="020B0600070205080204" pitchFamily="34" charset="-128"/>
              </a:rPr>
              <a:t>lifting max. height</a:t>
            </a:r>
            <a:r>
              <a:rPr lang="en-GB" sz="1400" b="1">
                <a:solidFill>
                  <a:schemeClr val="accent3">
                    <a:lumMod val="50000"/>
                  </a:schemeClr>
                </a:solidFill>
                <a:latin typeface="Arial Narrow" panose="020B0606020202030204" pitchFamily="34" charset="0"/>
                <a:ea typeface="ＭＳ Ｐゴシック" panose="020B0600070205080204" pitchFamily="34" charset="-128"/>
              </a:rPr>
              <a:t>; </a:t>
            </a:r>
            <a:r>
              <a:rPr lang="en-150" sz="1400" b="1">
                <a:solidFill>
                  <a:schemeClr val="accent3">
                    <a:lumMod val="50000"/>
                  </a:schemeClr>
                </a:solidFill>
                <a:latin typeface="Arial Narrow" panose="020B0606020202030204" pitchFamily="34" charset="0"/>
                <a:ea typeface="ＭＳ Ｐゴシック" panose="020B0600070205080204" pitchFamily="34" charset="-128"/>
              </a:rPr>
              <a:t>(5,511 lb/ 2,500 kg) lifting capacity max.</a:t>
            </a:r>
          </a:p>
          <a:p>
            <a:pPr>
              <a:spcBef>
                <a:spcPct val="65000"/>
              </a:spcBef>
              <a:buClr>
                <a:srgbClr val="565958"/>
              </a:buClr>
              <a:buSzPct val="80000"/>
              <a:tabLst>
                <a:tab pos="114300" algn="l"/>
              </a:tabLst>
            </a:pPr>
            <a:r>
              <a:rPr lang="en-150" sz="1400" b="1">
                <a:solidFill>
                  <a:schemeClr val="accent3">
                    <a:lumMod val="50000"/>
                  </a:schemeClr>
                </a:solidFill>
                <a:latin typeface="Arial Narrow" panose="020B0606020202030204" pitchFamily="34" charset="0"/>
                <a:ea typeface="ＭＳ Ｐゴシック" panose="020B0600070205080204" pitchFamily="34" charset="-128"/>
              </a:rPr>
              <a:t>Ex: GTH</a:t>
            </a:r>
            <a:r>
              <a:rPr lang="en-GB" sz="1400" b="1">
                <a:solidFill>
                  <a:schemeClr val="accent3">
                    <a:lumMod val="50000"/>
                  </a:schemeClr>
                </a:solidFill>
                <a:latin typeface="Arial Narrow" panose="020B0606020202030204" pitchFamily="34" charset="0"/>
                <a:ea typeface="ＭＳ Ｐゴシック" panose="020B0600070205080204" pitchFamily="34" charset="-128"/>
              </a:rPr>
              <a:t>™-</a:t>
            </a:r>
            <a:r>
              <a:rPr lang="en-150" sz="1400" b="1">
                <a:solidFill>
                  <a:schemeClr val="accent3">
                    <a:lumMod val="50000"/>
                  </a:schemeClr>
                </a:solidFill>
                <a:latin typeface="Arial Narrow" panose="020B0606020202030204" pitchFamily="34" charset="0"/>
                <a:ea typeface="ＭＳ Ｐゴシック" panose="020B0600070205080204" pitchFamily="34" charset="-128"/>
              </a:rPr>
              <a:t>844</a:t>
            </a:r>
            <a:endParaRPr lang="en-GB" sz="1400" b="1">
              <a:solidFill>
                <a:schemeClr val="accent3">
                  <a:lumMod val="50000"/>
                </a:schemeClr>
              </a:solidFill>
              <a:latin typeface="Arial Narrow" panose="020B0606020202030204" pitchFamily="34" charset="0"/>
              <a:ea typeface="ＭＳ Ｐゴシック" panose="020B0600070205080204" pitchFamily="34" charset="-128"/>
            </a:endParaRP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The </a:t>
            </a:r>
            <a:r>
              <a:rPr lang="en-150" sz="1400">
                <a:solidFill>
                  <a:schemeClr val="accent3">
                    <a:lumMod val="50000"/>
                  </a:schemeClr>
                </a:solidFill>
                <a:latin typeface="Arial Narrow" panose="020B0606020202030204" pitchFamily="34" charset="0"/>
                <a:ea typeface="ＭＳ Ｐゴシック" panose="020B0600070205080204" pitchFamily="34" charset="-128"/>
              </a:rPr>
              <a:t>three</a:t>
            </a:r>
            <a:r>
              <a:rPr lang="en-GB" sz="1400">
                <a:solidFill>
                  <a:schemeClr val="accent3">
                    <a:lumMod val="50000"/>
                  </a:schemeClr>
                </a:solidFill>
                <a:latin typeface="Arial Narrow" panose="020B0606020202030204" pitchFamily="34" charset="0"/>
                <a:ea typeface="ＭＳ Ｐゴシック" panose="020B0600070205080204" pitchFamily="34" charset="-128"/>
              </a:rPr>
              <a:t> letter</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GB" sz="1400">
                <a:solidFill>
                  <a:schemeClr val="accent3">
                    <a:lumMod val="50000"/>
                  </a:schemeClr>
                </a:solidFill>
                <a:latin typeface="Arial Narrow" panose="020B0606020202030204" pitchFamily="34" charset="0"/>
                <a:ea typeface="ＭＳ Ｐゴシック" panose="020B0600070205080204" pitchFamily="34" charset="-128"/>
              </a:rPr>
              <a:t> </a:t>
            </a:r>
            <a:r>
              <a:rPr lang="en-150" sz="1400">
                <a:solidFill>
                  <a:schemeClr val="accent3">
                    <a:lumMod val="50000"/>
                  </a:schemeClr>
                </a:solidFill>
                <a:latin typeface="Arial Narrow" panose="020B0606020202030204" pitchFamily="34" charset="0"/>
                <a:ea typeface="ＭＳ Ｐゴシック" panose="020B0600070205080204" pitchFamily="34" charset="-128"/>
              </a:rPr>
              <a:t>s</a:t>
            </a:r>
            <a:r>
              <a:rPr lang="en-US" sz="1400">
                <a:solidFill>
                  <a:schemeClr val="accent3">
                    <a:lumMod val="50000"/>
                  </a:schemeClr>
                </a:solidFill>
                <a:latin typeface="Arial Narrow" panose="020B0606020202030204" pitchFamily="34" charset="0"/>
                <a:ea typeface="ＭＳ Ｐゴシック" panose="020B0600070205080204" pitchFamily="34" charset="-128"/>
              </a:rPr>
              <a:t>t</a:t>
            </a:r>
            <a:r>
              <a:rPr lang="en-150" sz="1400">
                <a:solidFill>
                  <a:schemeClr val="accent3">
                    <a:lumMod val="50000"/>
                  </a:schemeClr>
                </a:solidFill>
                <a:latin typeface="Arial Narrow" panose="020B0606020202030204" pitchFamily="34" charset="0"/>
                <a:ea typeface="ＭＳ Ｐゴシック" panose="020B0600070205080204" pitchFamily="34" charset="-128"/>
              </a:rPr>
              <a:t>a</a:t>
            </a:r>
            <a:r>
              <a:rPr lang="en-US" sz="1400">
                <a:solidFill>
                  <a:schemeClr val="accent3">
                    <a:lumMod val="50000"/>
                  </a:schemeClr>
                </a:solidFill>
                <a:latin typeface="Arial Narrow" panose="020B0606020202030204" pitchFamily="34" charset="0"/>
                <a:ea typeface="ＭＳ Ｐゴシック" panose="020B0600070205080204" pitchFamily="34" charset="-128"/>
              </a:rPr>
              <a:t>n</a:t>
            </a:r>
            <a:r>
              <a:rPr lang="en-150" sz="1400">
                <a:solidFill>
                  <a:schemeClr val="accent3">
                    <a:lumMod val="50000"/>
                  </a:schemeClr>
                </a:solidFill>
                <a:latin typeface="Arial Narrow" panose="020B0606020202030204" pitchFamily="34" charset="0"/>
                <a:ea typeface="ＭＳ Ｐゴシック" panose="020B0600070205080204" pitchFamily="34" charset="-128"/>
              </a:rPr>
              <a:t>d for Genie Tele Handlers. T</a:t>
            </a:r>
            <a:r>
              <a:rPr lang="en-GB" sz="1400">
                <a:solidFill>
                  <a:schemeClr val="accent3">
                    <a:lumMod val="50000"/>
                  </a:schemeClr>
                </a:solidFill>
                <a:latin typeface="Arial Narrow" panose="020B0606020202030204" pitchFamily="34" charset="0"/>
                <a:ea typeface="ＭＳ Ｐゴシック" panose="020B0600070205080204" pitchFamily="34" charset="-128"/>
              </a:rPr>
              <a:t>he first number </a:t>
            </a:r>
            <a:r>
              <a:rPr lang="en-150" sz="1400">
                <a:solidFill>
                  <a:schemeClr val="accent3">
                    <a:lumMod val="50000"/>
                  </a:schemeClr>
                </a:solidFill>
                <a:latin typeface="Arial Narrow" panose="020B0606020202030204" pitchFamily="34" charset="0"/>
                <a:ea typeface="ＭＳ Ｐゴシック" panose="020B0600070205080204" pitchFamily="34" charset="-128"/>
              </a:rPr>
              <a:t>is the lifting max capacity followed by the lifting height max.</a:t>
            </a:r>
          </a:p>
          <a:p>
            <a:pPr marL="114300" indent="-114300">
              <a:spcBef>
                <a:spcPct val="65000"/>
              </a:spcBef>
              <a:buClr>
                <a:srgbClr val="565958"/>
              </a:buClr>
              <a:buSzPct val="80000"/>
              <a:buFont typeface="Times" panose="02020603050405020304" pitchFamily="18" charset="0"/>
              <a:buChar char="•"/>
              <a:tabLst>
                <a:tab pos="114300" algn="l"/>
              </a:tabLst>
            </a:pPr>
            <a:r>
              <a:rPr lang="en-GB" sz="1400">
                <a:solidFill>
                  <a:schemeClr val="accent3">
                    <a:lumMod val="50000"/>
                  </a:schemeClr>
                </a:solidFill>
                <a:latin typeface="Arial Narrow" panose="020B0606020202030204" pitchFamily="34" charset="0"/>
                <a:ea typeface="ＭＳ Ｐゴシック" panose="020B0600070205080204" pitchFamily="34" charset="-128"/>
              </a:rPr>
              <a:t>Also </a:t>
            </a:r>
            <a:r>
              <a:rPr lang="en-150" sz="1400">
                <a:solidFill>
                  <a:schemeClr val="accent3">
                    <a:lumMod val="50000"/>
                  </a:schemeClr>
                </a:solidFill>
                <a:latin typeface="Arial Narrow" panose="020B0606020202030204" pitchFamily="34" charset="0"/>
                <a:ea typeface="ＭＳ Ｐゴシック" panose="020B0600070205080204" pitchFamily="34" charset="-128"/>
              </a:rPr>
              <a:t>known as Handlers, Materials handling</a:t>
            </a:r>
            <a:endParaRPr lang="en-GB" sz="1400">
              <a:solidFill>
                <a:schemeClr val="accent3">
                  <a:lumMod val="50000"/>
                </a:schemeClr>
              </a:solidFill>
              <a:latin typeface="Arial Narrow" panose="020B0606020202030204" pitchFamily="34" charset="0"/>
              <a:ea typeface="ＭＳ Ｐゴシック" panose="020B0600070205080204" pitchFamily="34" charset="-128"/>
            </a:endParaRPr>
          </a:p>
        </p:txBody>
      </p:sp>
      <p:sp>
        <p:nvSpPr>
          <p:cNvPr id="12" name="Slide Number Placeholder 5">
            <a:extLst>
              <a:ext uri="{FF2B5EF4-FFF2-40B4-BE49-F238E27FC236}">
                <a16:creationId xmlns:a16="http://schemas.microsoft.com/office/drawing/2014/main" id="{6B27F0ED-7DE5-BF46-9D1C-5606DA8D249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569647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en-150"/>
              <a:t>M</a:t>
            </a:r>
            <a:r>
              <a:rPr lang="fr-FR"/>
              <a:t>a</a:t>
            </a:r>
            <a:r>
              <a:rPr lang="en-150"/>
              <a:t>t</a:t>
            </a:r>
            <a:r>
              <a:rPr lang="fr-FR"/>
              <a:t>e</a:t>
            </a:r>
            <a:r>
              <a:rPr lang="en-150"/>
              <a:t>r</a:t>
            </a:r>
            <a:r>
              <a:rPr lang="fr-FR"/>
              <a:t>i</a:t>
            </a:r>
            <a:r>
              <a:rPr lang="en-150"/>
              <a:t>a</a:t>
            </a:r>
            <a:r>
              <a:rPr lang="fr-FR"/>
              <a:t>l</a:t>
            </a:r>
            <a:r>
              <a:rPr lang="en-150"/>
              <a:t> </a:t>
            </a:r>
            <a:r>
              <a:rPr lang="fr-FR"/>
              <a:t>L</a:t>
            </a:r>
            <a:r>
              <a:rPr lang="en-150" err="1"/>
              <a:t>i</a:t>
            </a:r>
            <a:r>
              <a:rPr lang="fr-FR"/>
              <a:t>f</a:t>
            </a:r>
            <a:r>
              <a:rPr lang="en-150"/>
              <a:t>t</a:t>
            </a:r>
            <a:r>
              <a:rPr lang="fr-FR"/>
              <a:t>s</a:t>
            </a:r>
            <a:endParaRPr lang="en-US"/>
          </a:p>
        </p:txBody>
      </p:sp>
      <p:sp>
        <p:nvSpPr>
          <p:cNvPr id="2" name="Content Placeholder 1">
            <a:extLst>
              <a:ext uri="{FF2B5EF4-FFF2-40B4-BE49-F238E27FC236}">
                <a16:creationId xmlns:a16="http://schemas.microsoft.com/office/drawing/2014/main" id="{6DA16305-190D-4106-BCF3-99625872445F}"/>
              </a:ext>
            </a:extLst>
          </p:cNvPr>
          <p:cNvSpPr>
            <a:spLocks noGrp="1"/>
          </p:cNvSpPr>
          <p:nvPr>
            <p:ph idx="1"/>
          </p:nvPr>
        </p:nvSpPr>
        <p:spPr>
          <a:xfrm>
            <a:off x="350519" y="1577340"/>
            <a:ext cx="5527767" cy="4090034"/>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P</a:t>
            </a:r>
            <a:r>
              <a:rPr lang="en-US"/>
              <a:t>l</a:t>
            </a:r>
            <a:r>
              <a:rPr lang="en-150"/>
              <a:t>u</a:t>
            </a:r>
            <a:r>
              <a:rPr lang="en-US"/>
              <a:t>m</a:t>
            </a:r>
            <a:r>
              <a:rPr lang="en-150"/>
              <a:t>b</a:t>
            </a:r>
            <a:r>
              <a:rPr lang="en-US" err="1"/>
              <a:t>i</a:t>
            </a:r>
            <a:r>
              <a:rPr lang="en-150"/>
              <a:t>n</a:t>
            </a:r>
            <a:r>
              <a:rPr lang="en-US"/>
              <a:t>g</a:t>
            </a:r>
            <a:r>
              <a:rPr lang="en-150"/>
              <a:t> </a:t>
            </a:r>
            <a:r>
              <a:rPr lang="en-US"/>
              <a:t>a</a:t>
            </a:r>
            <a:r>
              <a:rPr lang="en-150"/>
              <a:t>n</a:t>
            </a:r>
            <a:r>
              <a:rPr lang="en-US"/>
              <a:t>d</a:t>
            </a:r>
            <a:r>
              <a:rPr lang="en-150"/>
              <a:t> </a:t>
            </a:r>
            <a:r>
              <a:rPr lang="en-US"/>
              <a:t>H</a:t>
            </a:r>
            <a:r>
              <a:rPr lang="en-150"/>
              <a:t>V</a:t>
            </a:r>
            <a:r>
              <a:rPr lang="en-US"/>
              <a:t>A</a:t>
            </a:r>
            <a:r>
              <a:rPr lang="en-150"/>
              <a:t>C </a:t>
            </a:r>
            <a:r>
              <a:rPr lang="en-US" err="1"/>
              <a:t>i</a:t>
            </a:r>
            <a:r>
              <a:rPr lang="en-150"/>
              <a:t>n</a:t>
            </a:r>
            <a:r>
              <a:rPr lang="en-US"/>
              <a:t>s</a:t>
            </a:r>
            <a:r>
              <a:rPr lang="en-150"/>
              <a:t>t</a:t>
            </a:r>
            <a:r>
              <a:rPr lang="en-US"/>
              <a:t>a</a:t>
            </a:r>
            <a:r>
              <a:rPr lang="en-150"/>
              <a:t>l</a:t>
            </a:r>
            <a:r>
              <a:rPr lang="en-US"/>
              <a:t>l</a:t>
            </a:r>
            <a:r>
              <a:rPr lang="en-150"/>
              <a:t>a</a:t>
            </a:r>
            <a:r>
              <a:rPr lang="en-US"/>
              <a:t>t</a:t>
            </a:r>
            <a:r>
              <a:rPr lang="en-150" err="1"/>
              <a:t>i</a:t>
            </a:r>
            <a:r>
              <a:rPr lang="en-US"/>
              <a:t>o</a:t>
            </a:r>
            <a:r>
              <a:rPr lang="en-150"/>
              <a:t>n</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M</a:t>
            </a:r>
            <a:r>
              <a:rPr lang="en-US"/>
              <a:t>a</a:t>
            </a:r>
            <a:r>
              <a:rPr lang="en-150"/>
              <a:t>n</a:t>
            </a:r>
            <a:r>
              <a:rPr lang="en-US"/>
              <a:t>u</a:t>
            </a:r>
            <a:r>
              <a:rPr lang="en-150"/>
              <a:t>f</a:t>
            </a:r>
            <a:r>
              <a:rPr lang="en-US"/>
              <a:t>a</a:t>
            </a:r>
            <a:r>
              <a:rPr lang="en-150"/>
              <a:t>c</a:t>
            </a:r>
            <a:r>
              <a:rPr lang="en-US"/>
              <a:t>t</a:t>
            </a:r>
            <a:r>
              <a:rPr lang="en-150"/>
              <a:t>u</a:t>
            </a:r>
            <a:r>
              <a:rPr lang="en-US"/>
              <a:t>r</a:t>
            </a:r>
            <a:r>
              <a:rPr lang="en-150" err="1"/>
              <a:t>i</a:t>
            </a:r>
            <a:r>
              <a:rPr lang="en-US"/>
              <a:t>n</a:t>
            </a:r>
            <a:r>
              <a:rPr lang="en-150"/>
              <a:t>g </a:t>
            </a:r>
            <a:r>
              <a:rPr lang="en-US"/>
              <a:t>f</a:t>
            </a:r>
            <a:r>
              <a:rPr lang="en-150"/>
              <a:t>a</a:t>
            </a:r>
            <a:r>
              <a:rPr lang="en-US"/>
              <a:t>c</a:t>
            </a:r>
            <a:r>
              <a:rPr lang="en-150" err="1"/>
              <a:t>i</a:t>
            </a:r>
            <a:r>
              <a:rPr lang="en-US"/>
              <a:t>l</a:t>
            </a:r>
            <a:r>
              <a:rPr lang="en-150" err="1"/>
              <a:t>i</a:t>
            </a:r>
            <a:r>
              <a:rPr lang="en-US"/>
              <a:t>t</a:t>
            </a:r>
            <a:r>
              <a:rPr lang="en-150" err="1"/>
              <a:t>i</a:t>
            </a:r>
            <a:r>
              <a:rPr lang="en-US"/>
              <a:t>e</a:t>
            </a:r>
            <a:r>
              <a:rPr lang="en-150"/>
              <a:t>s </a:t>
            </a:r>
            <a:r>
              <a:rPr lang="en-US"/>
              <a:t>a</a:t>
            </a:r>
            <a:r>
              <a:rPr lang="en-150"/>
              <a:t>n</a:t>
            </a:r>
            <a:r>
              <a:rPr lang="en-US"/>
              <a:t>d</a:t>
            </a:r>
            <a:r>
              <a:rPr lang="en-150"/>
              <a:t> </a:t>
            </a:r>
            <a:r>
              <a:rPr lang="en-US"/>
              <a:t>w</a:t>
            </a:r>
            <a:r>
              <a:rPr lang="en-150"/>
              <a:t>a</a:t>
            </a:r>
            <a:r>
              <a:rPr lang="en-US"/>
              <a:t>r</a:t>
            </a:r>
            <a:r>
              <a:rPr lang="en-150"/>
              <a:t>e</a:t>
            </a:r>
            <a:r>
              <a:rPr lang="en-US"/>
              <a:t>h</a:t>
            </a:r>
            <a:r>
              <a:rPr lang="en-150"/>
              <a:t>o</a:t>
            </a:r>
            <a:r>
              <a:rPr lang="en-US"/>
              <a:t>u</a:t>
            </a:r>
            <a:r>
              <a:rPr lang="en-150"/>
              <a:t>s</a:t>
            </a:r>
            <a:r>
              <a:rPr lang="en-US"/>
              <a:t>e</a:t>
            </a:r>
            <a:r>
              <a:rPr lang="en-150"/>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150"/>
              <a:t>L</a:t>
            </a:r>
            <a:r>
              <a:rPr lang="en-US" err="1"/>
              <a:t>i</a:t>
            </a:r>
            <a:r>
              <a:rPr lang="en-150"/>
              <a:t>g</a:t>
            </a:r>
            <a:r>
              <a:rPr lang="en-US"/>
              <a:t>h</a:t>
            </a:r>
            <a:r>
              <a:rPr lang="en-150"/>
              <a:t>t</a:t>
            </a:r>
            <a:r>
              <a:rPr lang="en-US" err="1"/>
              <a:t>i</a:t>
            </a:r>
            <a:r>
              <a:rPr lang="en-150"/>
              <a:t>n</a:t>
            </a:r>
            <a:r>
              <a:rPr lang="en-US"/>
              <a:t>g</a:t>
            </a:r>
            <a:r>
              <a:rPr lang="en-150"/>
              <a:t> </a:t>
            </a:r>
            <a:r>
              <a:rPr lang="en-US"/>
              <a:t>a</a:t>
            </a:r>
            <a:r>
              <a:rPr lang="en-150"/>
              <a:t>n</a:t>
            </a:r>
            <a:r>
              <a:rPr lang="en-US"/>
              <a:t>d</a:t>
            </a:r>
            <a:r>
              <a:rPr lang="en-150"/>
              <a:t> </a:t>
            </a:r>
            <a:r>
              <a:rPr lang="en-US"/>
              <a:t>s</a:t>
            </a:r>
            <a:r>
              <a:rPr lang="en-150"/>
              <a:t>o</a:t>
            </a:r>
            <a:r>
              <a:rPr lang="en-US"/>
              <a:t>u</a:t>
            </a:r>
            <a:r>
              <a:rPr lang="en-150"/>
              <a:t>n</a:t>
            </a:r>
            <a:r>
              <a:rPr lang="en-US"/>
              <a:t>d</a:t>
            </a:r>
            <a:r>
              <a:rPr lang="en-150"/>
              <a:t> </a:t>
            </a:r>
            <a:r>
              <a:rPr lang="en-US"/>
              <a:t>e</a:t>
            </a:r>
            <a:r>
              <a:rPr lang="en-150"/>
              <a:t>q</a:t>
            </a:r>
            <a:r>
              <a:rPr lang="en-US"/>
              <a:t>u</a:t>
            </a:r>
            <a:r>
              <a:rPr lang="en-150" err="1"/>
              <a:t>i</a:t>
            </a:r>
            <a:r>
              <a:rPr lang="en-US"/>
              <a:t>p</a:t>
            </a:r>
            <a:r>
              <a:rPr lang="en-150"/>
              <a:t>m</a:t>
            </a:r>
            <a:r>
              <a:rPr lang="en-US"/>
              <a:t>e</a:t>
            </a:r>
            <a:r>
              <a:rPr lang="en-150"/>
              <a:t>n</a:t>
            </a:r>
            <a:r>
              <a:rPr lang="en-US"/>
              <a:t>t</a:t>
            </a:r>
            <a:r>
              <a:rPr lang="en-150"/>
              <a:t> (</a:t>
            </a:r>
            <a:r>
              <a:rPr lang="en-US"/>
              <a:t>S</a:t>
            </a:r>
            <a:r>
              <a:rPr lang="en-150"/>
              <a:t>u</a:t>
            </a:r>
            <a:r>
              <a:rPr lang="en-US"/>
              <a:t>p</a:t>
            </a:r>
            <a:r>
              <a:rPr lang="en-150"/>
              <a:t>e</a:t>
            </a:r>
            <a:r>
              <a:rPr lang="en-US"/>
              <a:t>r</a:t>
            </a:r>
            <a:r>
              <a:rPr lang="en-150"/>
              <a:t>T</a:t>
            </a:r>
            <a:r>
              <a:rPr lang="en-US"/>
              <a:t>o</a:t>
            </a:r>
            <a:r>
              <a:rPr lang="en-150"/>
              <a:t>w</a:t>
            </a:r>
            <a:r>
              <a:rPr lang="en-US"/>
              <a:t>e</a:t>
            </a:r>
            <a:r>
              <a:rPr lang="en-150"/>
              <a:t>r</a:t>
            </a:r>
            <a:r>
              <a:rPr lang="en-150" baseline="30000"/>
              <a:t>™</a:t>
            </a:r>
            <a:r>
              <a:rPr lang="en-150"/>
              <a:t>)</a:t>
            </a:r>
            <a:endParaRPr lang="en-US"/>
          </a:p>
        </p:txBody>
      </p:sp>
      <p:sp>
        <p:nvSpPr>
          <p:cNvPr id="3" name="Text Placeholder 2">
            <a:extLst>
              <a:ext uri="{FF2B5EF4-FFF2-40B4-BE49-F238E27FC236}">
                <a16:creationId xmlns:a16="http://schemas.microsoft.com/office/drawing/2014/main" id="{75D19892-0DF4-4E38-8E1E-4460CB00A121}"/>
              </a:ext>
            </a:extLst>
          </p:cNvPr>
          <p:cNvSpPr>
            <a:spLocks noGrp="1"/>
          </p:cNvSpPr>
          <p:nvPr>
            <p:ph type="body" sz="quarter" idx="10"/>
          </p:nvPr>
        </p:nvSpPr>
        <p:spPr/>
        <p:txBody>
          <a:bodyPr/>
          <a:lstStyle/>
          <a:p>
            <a:r>
              <a:rPr lang="en-150"/>
              <a:t>C</a:t>
            </a:r>
            <a:r>
              <a:rPr lang="en-US"/>
              <a:t>o</a:t>
            </a:r>
            <a:r>
              <a:rPr lang="en-150"/>
              <a:t>m</a:t>
            </a:r>
            <a:r>
              <a:rPr lang="en-US"/>
              <a:t>p</a:t>
            </a:r>
            <a:r>
              <a:rPr lang="en-150"/>
              <a:t>a</a:t>
            </a:r>
            <a:r>
              <a:rPr lang="en-US"/>
              <a:t>c</a:t>
            </a:r>
            <a:r>
              <a:rPr lang="en-150"/>
              <a:t>t, </a:t>
            </a:r>
            <a:r>
              <a:rPr lang="en-US"/>
              <a:t>l</a:t>
            </a:r>
            <a:r>
              <a:rPr lang="en-150" err="1"/>
              <a:t>i</a:t>
            </a:r>
            <a:r>
              <a:rPr lang="en-US"/>
              <a:t>g</a:t>
            </a:r>
            <a:r>
              <a:rPr lang="en-150"/>
              <a:t>h</a:t>
            </a:r>
            <a:r>
              <a:rPr lang="en-US"/>
              <a:t>t</a:t>
            </a:r>
            <a:r>
              <a:rPr lang="en-150"/>
              <a:t>w</a:t>
            </a:r>
            <a:r>
              <a:rPr lang="en-US"/>
              <a:t>e</a:t>
            </a:r>
            <a:r>
              <a:rPr lang="en-150" err="1"/>
              <a:t>i</a:t>
            </a:r>
            <a:r>
              <a:rPr lang="en-US"/>
              <a:t>g</a:t>
            </a:r>
            <a:r>
              <a:rPr lang="en-150"/>
              <a:t>h</a:t>
            </a:r>
            <a:r>
              <a:rPr lang="en-US"/>
              <a:t>t</a:t>
            </a:r>
            <a:r>
              <a:rPr lang="en-150"/>
              <a:t> and </a:t>
            </a:r>
            <a:r>
              <a:rPr lang="en-150" err="1"/>
              <a:t>eas</a:t>
            </a:r>
            <a:r>
              <a:rPr lang="en-US"/>
              <a:t>y</a:t>
            </a:r>
            <a:r>
              <a:rPr lang="en-150"/>
              <a:t> </a:t>
            </a:r>
            <a:r>
              <a:rPr lang="en-US"/>
              <a:t>t</a:t>
            </a:r>
            <a:r>
              <a:rPr lang="en-150"/>
              <a:t>o </a:t>
            </a:r>
            <a:r>
              <a:rPr lang="en-US"/>
              <a:t>t</a:t>
            </a:r>
            <a:r>
              <a:rPr lang="en-150"/>
              <a:t>r</a:t>
            </a:r>
            <a:r>
              <a:rPr lang="en-US"/>
              <a:t>a</a:t>
            </a:r>
            <a:r>
              <a:rPr lang="en-150"/>
              <a:t>n</a:t>
            </a:r>
            <a:r>
              <a:rPr lang="en-US"/>
              <a:t>s</a:t>
            </a:r>
            <a:r>
              <a:rPr lang="en-150"/>
              <a:t>p</a:t>
            </a:r>
            <a:r>
              <a:rPr lang="en-US"/>
              <a:t>o</a:t>
            </a:r>
            <a:r>
              <a:rPr lang="en-150"/>
              <a:t>r</a:t>
            </a:r>
            <a:r>
              <a:rPr lang="en-US"/>
              <a:t>t</a:t>
            </a:r>
          </a:p>
        </p:txBody>
      </p:sp>
      <p:pic>
        <p:nvPicPr>
          <p:cNvPr id="15" name="Picture 14">
            <a:extLst>
              <a:ext uri="{FF2B5EF4-FFF2-40B4-BE49-F238E27FC236}">
                <a16:creationId xmlns:a16="http://schemas.microsoft.com/office/drawing/2014/main" id="{785C441C-115B-4A1E-90F7-69807ABA8399}"/>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7754611" y="922807"/>
            <a:ext cx="1412932" cy="1396767"/>
          </a:xfrm>
          <a:prstGeom prst="rect">
            <a:avLst/>
          </a:prstGeom>
        </p:spPr>
      </p:pic>
      <p:pic>
        <p:nvPicPr>
          <p:cNvPr id="19" name="Picture 18" descr="A picture containing indoor&#10;&#10;Description automatically generated">
            <a:extLst>
              <a:ext uri="{FF2B5EF4-FFF2-40B4-BE49-F238E27FC236}">
                <a16:creationId xmlns:a16="http://schemas.microsoft.com/office/drawing/2014/main" id="{EF36469A-1001-4568-895D-80702574125D}"/>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7754611" y="2390506"/>
            <a:ext cx="1412932" cy="1699644"/>
          </a:xfrm>
          <a:prstGeom prst="rect">
            <a:avLst/>
          </a:prstGeom>
        </p:spPr>
      </p:pic>
      <p:pic>
        <p:nvPicPr>
          <p:cNvPr id="22" name="Picture 21" descr="A picture containing person, person, sport, exercise device&#10;&#10;Description automatically generated">
            <a:extLst>
              <a:ext uri="{FF2B5EF4-FFF2-40B4-BE49-F238E27FC236}">
                <a16:creationId xmlns:a16="http://schemas.microsoft.com/office/drawing/2014/main" id="{42E02D24-5E5A-463F-938D-35AAEE22D5BC}"/>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964830" y="1388933"/>
            <a:ext cx="1738413" cy="2767535"/>
          </a:xfrm>
          <a:prstGeom prst="rect">
            <a:avLst/>
          </a:prstGeom>
        </p:spPr>
      </p:pic>
      <p:sp>
        <p:nvSpPr>
          <p:cNvPr id="14" name="Rounded Rectangle 13">
            <a:extLst>
              <a:ext uri="{FF2B5EF4-FFF2-40B4-BE49-F238E27FC236}">
                <a16:creationId xmlns:a16="http://schemas.microsoft.com/office/drawing/2014/main" id="{A91D8FBC-FC7C-974F-8F86-E26C09478C89}"/>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Manufactured</a:t>
            </a:r>
            <a:r>
              <a:rPr lang="fr-FR" altLang="en-US" sz="1400" b="1">
                <a:solidFill>
                  <a:schemeClr val="accent3">
                    <a:lumMod val="50000"/>
                  </a:schemeClr>
                </a:solidFill>
                <a:latin typeface="Arial Narrow" panose="020B0606020202030204" pitchFamily="34" charset="0"/>
              </a:rPr>
              <a:t> in Redmond, </a:t>
            </a:r>
            <a:r>
              <a:rPr lang="en-150" altLang="en-US" sz="1400" b="1">
                <a:solidFill>
                  <a:schemeClr val="accent3">
                    <a:lumMod val="50000"/>
                  </a:schemeClr>
                </a:solidFill>
                <a:latin typeface="Arial Narrow" panose="020B0606020202030204" pitchFamily="34" charset="0"/>
              </a:rPr>
              <a:t>W</a:t>
            </a:r>
            <a:r>
              <a:rPr lang="en-US" altLang="en-US" sz="1400" b="1">
                <a:solidFill>
                  <a:schemeClr val="accent3">
                    <a:lumMod val="50000"/>
                  </a:schemeClr>
                </a:solidFill>
                <a:latin typeface="Arial Narrow" panose="020B0606020202030204" pitchFamily="34" charset="0"/>
              </a:rPr>
              <a:t>A</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Applications: piping systems, manufacturing, </a:t>
            </a:r>
            <a:r>
              <a:rPr lang="en-150" altLang="en-US" sz="1400" b="1">
                <a:solidFill>
                  <a:schemeClr val="accent3">
                    <a:lumMod val="50000"/>
                  </a:schemeClr>
                </a:solidFill>
                <a:latin typeface="Arial Narrow" panose="020B0606020202030204" pitchFamily="34" charset="0"/>
              </a:rPr>
              <a:t>w</a:t>
            </a:r>
            <a:r>
              <a:rPr lang="en-US" altLang="en-US" sz="1400" b="1">
                <a:solidFill>
                  <a:schemeClr val="accent3">
                    <a:lumMod val="50000"/>
                  </a:schemeClr>
                </a:solidFill>
                <a:latin typeface="Arial Narrow" panose="020B0606020202030204" pitchFamily="34" charset="0"/>
              </a:rPr>
              <a:t>a</a:t>
            </a:r>
            <a:r>
              <a:rPr lang="en-150" altLang="en-US" sz="1400" b="1">
                <a:solidFill>
                  <a:schemeClr val="accent3">
                    <a:lumMod val="50000"/>
                  </a:schemeClr>
                </a:solidFill>
                <a:latin typeface="Arial Narrow" panose="020B0606020202030204" pitchFamily="34" charset="0"/>
              </a:rPr>
              <a:t>r</a:t>
            </a:r>
            <a:r>
              <a:rPr lang="en-US" altLang="en-US" sz="1400" b="1">
                <a:solidFill>
                  <a:schemeClr val="accent3">
                    <a:lumMod val="50000"/>
                  </a:schemeClr>
                </a:solidFill>
                <a:latin typeface="Arial Narrow" panose="020B0606020202030204" pitchFamily="34" charset="0"/>
              </a:rPr>
              <a:t>e</a:t>
            </a:r>
            <a:r>
              <a:rPr lang="en-150" altLang="en-US" sz="1400" b="1">
                <a:solidFill>
                  <a:schemeClr val="accent3">
                    <a:lumMod val="50000"/>
                  </a:schemeClr>
                </a:solidFill>
                <a:latin typeface="Arial Narrow" panose="020B0606020202030204" pitchFamily="34" charset="0"/>
              </a:rPr>
              <a:t>h</a:t>
            </a:r>
            <a:r>
              <a:rPr lang="en-US" altLang="en-US" sz="1400" b="1">
                <a:solidFill>
                  <a:schemeClr val="accent3">
                    <a:lumMod val="50000"/>
                  </a:schemeClr>
                </a:solidFill>
                <a:latin typeface="Arial Narrow" panose="020B0606020202030204" pitchFamily="34" charset="0"/>
              </a:rPr>
              <a:t>o</a:t>
            </a:r>
            <a:r>
              <a:rPr lang="en-150" altLang="en-US" sz="1400" b="1">
                <a:solidFill>
                  <a:schemeClr val="accent3">
                    <a:lumMod val="50000"/>
                  </a:schemeClr>
                </a:solidFill>
                <a:latin typeface="Arial Narrow" panose="020B0606020202030204" pitchFamily="34" charset="0"/>
              </a:rPr>
              <a:t>u</a:t>
            </a:r>
            <a:r>
              <a:rPr lang="en-US" altLang="en-US" sz="1400" b="1">
                <a:solidFill>
                  <a:schemeClr val="accent3">
                    <a:lumMod val="50000"/>
                  </a:schemeClr>
                </a:solidFill>
                <a:latin typeface="Arial Narrow" panose="020B0606020202030204" pitchFamily="34" charset="0"/>
              </a:rPr>
              <a:t>s</a:t>
            </a:r>
            <a:r>
              <a:rPr lang="en-150" altLang="en-US" sz="1400" b="1">
                <a:solidFill>
                  <a:schemeClr val="accent3">
                    <a:lumMod val="50000"/>
                  </a:schemeClr>
                </a:solidFill>
                <a:latin typeface="Arial Narrow" panose="020B0606020202030204" pitchFamily="34" charset="0"/>
              </a:rPr>
              <a:t>e</a:t>
            </a:r>
            <a:r>
              <a:rPr lang="en-GB" altLang="en-US" sz="1400" b="1">
                <a:solidFill>
                  <a:schemeClr val="accent3">
                    <a:lumMod val="50000"/>
                  </a:schemeClr>
                </a:solidFill>
                <a:latin typeface="Arial Narrow" panose="020B0606020202030204" pitchFamily="34" charset="0"/>
              </a:rPr>
              <a:t>, HVAC</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Ability to fit through standard doors</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Compact solution that can be loaded onto a truck by one person</a:t>
            </a:r>
            <a:endParaRPr lang="en-150"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en-GB" altLang="en-US" sz="1400" b="1">
                <a:solidFill>
                  <a:schemeClr val="accent3">
                    <a:lumMod val="50000"/>
                  </a:schemeClr>
                </a:solidFill>
                <a:latin typeface="Arial Narrow" panose="020B0606020202030204" pitchFamily="34" charset="0"/>
              </a:rPr>
              <a:t>Lifts loads from 300 </a:t>
            </a:r>
            <a:r>
              <a:rPr lang="en-150" altLang="en-US" sz="1400" b="1">
                <a:solidFill>
                  <a:schemeClr val="accent3">
                    <a:lumMod val="50000"/>
                  </a:schemeClr>
                </a:solidFill>
                <a:latin typeface="Arial Narrow" panose="020B0606020202030204" pitchFamily="34" charset="0"/>
              </a:rPr>
              <a:t>l</a:t>
            </a:r>
            <a:r>
              <a:rPr lang="en-US" altLang="en-US" sz="1400" b="1">
                <a:solidFill>
                  <a:schemeClr val="accent3">
                    <a:lumMod val="50000"/>
                  </a:schemeClr>
                </a:solidFill>
                <a:latin typeface="Arial Narrow" panose="020B0606020202030204" pitchFamily="34" charset="0"/>
              </a:rPr>
              <a:t>b</a:t>
            </a:r>
            <a:r>
              <a:rPr lang="en-150" altLang="en-US" sz="1400" b="1">
                <a:solidFill>
                  <a:schemeClr val="accent3">
                    <a:lumMod val="50000"/>
                  </a:schemeClr>
                </a:solidFill>
                <a:latin typeface="Arial Narrow" panose="020B0606020202030204" pitchFamily="34" charset="0"/>
              </a:rPr>
              <a:t> (91 </a:t>
            </a:r>
            <a:r>
              <a:rPr lang="en-US" altLang="en-US" sz="1400" b="1">
                <a:solidFill>
                  <a:schemeClr val="accent3">
                    <a:lumMod val="50000"/>
                  </a:schemeClr>
                </a:solidFill>
                <a:latin typeface="Arial Narrow" panose="020B0606020202030204" pitchFamily="34" charset="0"/>
              </a:rPr>
              <a:t>k</a:t>
            </a:r>
            <a:r>
              <a:rPr lang="en-150" altLang="en-US" sz="1400" b="1">
                <a:solidFill>
                  <a:schemeClr val="accent3">
                    <a:lumMod val="50000"/>
                  </a:schemeClr>
                </a:solidFill>
                <a:latin typeface="Arial Narrow" panose="020B0606020202030204" pitchFamily="34" charset="0"/>
              </a:rPr>
              <a:t>g) </a:t>
            </a:r>
            <a:r>
              <a:rPr lang="en-GB" altLang="en-US" sz="1400" b="1">
                <a:solidFill>
                  <a:schemeClr val="accent3">
                    <a:lumMod val="50000"/>
                  </a:schemeClr>
                </a:solidFill>
                <a:latin typeface="Arial Narrow" panose="020B0606020202030204" pitchFamily="34" charset="0"/>
              </a:rPr>
              <a:t>to 1,000 lb </a:t>
            </a:r>
            <a:r>
              <a:rPr lang="en-150" altLang="en-US" sz="1400" b="1">
                <a:solidFill>
                  <a:schemeClr val="accent3">
                    <a:lumMod val="50000"/>
                  </a:schemeClr>
                </a:solidFill>
                <a:latin typeface="Arial Narrow" panose="020B0606020202030204" pitchFamily="34" charset="0"/>
              </a:rPr>
              <a:t>(454 </a:t>
            </a:r>
            <a:r>
              <a:rPr lang="en-US" altLang="en-US" sz="1400" b="1">
                <a:solidFill>
                  <a:schemeClr val="accent3">
                    <a:lumMod val="50000"/>
                  </a:schemeClr>
                </a:solidFill>
                <a:latin typeface="Arial Narrow" panose="020B0606020202030204" pitchFamily="34" charset="0"/>
              </a:rPr>
              <a:t>k</a:t>
            </a:r>
            <a:r>
              <a:rPr lang="en-150" altLang="en-US" sz="1400" b="1">
                <a:solidFill>
                  <a:schemeClr val="accent3">
                    <a:lumMod val="50000"/>
                  </a:schemeClr>
                </a:solidFill>
                <a:latin typeface="Arial Narrow" panose="020B0606020202030204" pitchFamily="34" charset="0"/>
              </a:rPr>
              <a:t>g) </a:t>
            </a:r>
            <a:r>
              <a:rPr lang="en-GB" altLang="en-US" sz="1400" b="1">
                <a:solidFill>
                  <a:schemeClr val="accent3">
                    <a:lumMod val="50000"/>
                  </a:schemeClr>
                </a:solidFill>
                <a:latin typeface="Arial Narrow" panose="020B0606020202030204" pitchFamily="34" charset="0"/>
              </a:rPr>
              <a:t>to a height of 20 ft (7.9 m)</a:t>
            </a:r>
            <a:endParaRPr lang="fr-FR" altLang="en-US" sz="1400" b="1">
              <a:solidFill>
                <a:schemeClr val="accent3">
                  <a:lumMod val="50000"/>
                </a:schemeClr>
              </a:solidFill>
              <a:latin typeface="Arial Narrow" panose="020B0606020202030204" pitchFamily="34" charset="0"/>
            </a:endParaRPr>
          </a:p>
        </p:txBody>
      </p:sp>
      <p:sp>
        <p:nvSpPr>
          <p:cNvPr id="12" name="Slide Number Placeholder 5">
            <a:extLst>
              <a:ext uri="{FF2B5EF4-FFF2-40B4-BE49-F238E27FC236}">
                <a16:creationId xmlns:a16="http://schemas.microsoft.com/office/drawing/2014/main" id="{880B27C9-BC78-564A-84DB-2FD4A3DD84D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5" name="Group 4">
            <a:extLst>
              <a:ext uri="{FF2B5EF4-FFF2-40B4-BE49-F238E27FC236}">
                <a16:creationId xmlns:a16="http://schemas.microsoft.com/office/drawing/2014/main" id="{5E7FBE65-1AD1-4790-83D7-5D5762DB5B90}"/>
              </a:ext>
            </a:extLst>
          </p:cNvPr>
          <p:cNvGrpSpPr/>
          <p:nvPr/>
        </p:nvGrpSpPr>
        <p:grpSpPr>
          <a:xfrm>
            <a:off x="1245871" y="4244869"/>
            <a:ext cx="7025103" cy="1528914"/>
            <a:chOff x="544535" y="4156468"/>
            <a:chExt cx="7025103" cy="1528914"/>
          </a:xfrm>
        </p:grpSpPr>
        <p:grpSp>
          <p:nvGrpSpPr>
            <p:cNvPr id="4" name="Group 3">
              <a:extLst>
                <a:ext uri="{FF2B5EF4-FFF2-40B4-BE49-F238E27FC236}">
                  <a16:creationId xmlns:a16="http://schemas.microsoft.com/office/drawing/2014/main" id="{C79491A8-9838-4498-8D9C-4E7A2683162B}"/>
                </a:ext>
              </a:extLst>
            </p:cNvPr>
            <p:cNvGrpSpPr/>
            <p:nvPr/>
          </p:nvGrpSpPr>
          <p:grpSpPr>
            <a:xfrm>
              <a:off x="544535" y="4156468"/>
              <a:ext cx="6362293" cy="1528914"/>
              <a:chOff x="699247" y="2627554"/>
              <a:chExt cx="6362293" cy="1528914"/>
            </a:xfrm>
          </p:grpSpPr>
          <p:pic>
            <p:nvPicPr>
              <p:cNvPr id="20" name="Picture 19">
                <a:extLst>
                  <a:ext uri="{FF2B5EF4-FFF2-40B4-BE49-F238E27FC236}">
                    <a16:creationId xmlns:a16="http://schemas.microsoft.com/office/drawing/2014/main" id="{EA19DA1A-58D1-4CFC-90C0-D7F307D13E7A}"/>
                  </a:ext>
                </a:extLst>
              </p:cNvPr>
              <p:cNvPicPr>
                <a:picLocks noChangeAspect="1"/>
              </p:cNvPicPr>
              <p:nvPr/>
            </p:nvPicPr>
            <p:blipFill rotWithShape="1">
              <a:blip r:embed="rId8"/>
              <a:srcRect l="18296" r="20212"/>
              <a:stretch/>
            </p:blipFill>
            <p:spPr>
              <a:xfrm>
                <a:off x="1862832" y="2627554"/>
                <a:ext cx="5198708" cy="1528914"/>
              </a:xfrm>
              <a:prstGeom prst="rect">
                <a:avLst/>
              </a:prstGeom>
              <a:ln>
                <a:noFill/>
              </a:ln>
            </p:spPr>
          </p:pic>
          <p:pic>
            <p:nvPicPr>
              <p:cNvPr id="13" name="Picture 12">
                <a:extLst>
                  <a:ext uri="{FF2B5EF4-FFF2-40B4-BE49-F238E27FC236}">
                    <a16:creationId xmlns:a16="http://schemas.microsoft.com/office/drawing/2014/main" id="{D0BBCF60-D907-4BE6-9EE6-82B9021772E8}"/>
                  </a:ext>
                </a:extLst>
              </p:cNvPr>
              <p:cNvPicPr>
                <a:picLocks noChangeAspect="1"/>
              </p:cNvPicPr>
              <p:nvPr/>
            </p:nvPicPr>
            <p:blipFill rotWithShape="1">
              <a:blip r:embed="rId8"/>
              <a:srcRect r="86237"/>
              <a:stretch/>
            </p:blipFill>
            <p:spPr>
              <a:xfrm>
                <a:off x="699247" y="2627554"/>
                <a:ext cx="1163584" cy="1528914"/>
              </a:xfrm>
              <a:prstGeom prst="rect">
                <a:avLst/>
              </a:prstGeom>
              <a:ln>
                <a:noFill/>
              </a:ln>
            </p:spPr>
          </p:pic>
        </p:grpSp>
        <p:pic>
          <p:nvPicPr>
            <p:cNvPr id="17" name="Picture 16">
              <a:extLst>
                <a:ext uri="{FF2B5EF4-FFF2-40B4-BE49-F238E27FC236}">
                  <a16:creationId xmlns:a16="http://schemas.microsoft.com/office/drawing/2014/main" id="{F25533E6-42BA-48B2-ABCD-A772E1F534D9}"/>
                </a:ext>
              </a:extLst>
            </p:cNvPr>
            <p:cNvPicPr>
              <a:picLocks noChangeAspect="1"/>
            </p:cNvPicPr>
            <p:nvPr/>
          </p:nvPicPr>
          <p:blipFill rotWithShape="1">
            <a:blip r:embed="rId8"/>
            <a:srcRect l="92161"/>
            <a:stretch/>
          </p:blipFill>
          <p:spPr>
            <a:xfrm>
              <a:off x="6906828" y="4156468"/>
              <a:ext cx="662810" cy="1528914"/>
            </a:xfrm>
            <a:prstGeom prst="rect">
              <a:avLst/>
            </a:prstGeom>
            <a:ln>
              <a:noFill/>
            </a:ln>
          </p:spPr>
        </p:pic>
      </p:grpSp>
    </p:spTree>
    <p:extLst>
      <p:ext uri="{BB962C8B-B14F-4D97-AF65-F5344CB8AC3E}">
        <p14:creationId xmlns:p14="http://schemas.microsoft.com/office/powerpoint/2010/main" val="423926482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E4BECCCD-E0FE-411A-B147-080B52B6A7B1}"/>
              </a:ext>
            </a:extLst>
          </p:cNvPr>
          <p:cNvSpPr>
            <a:spLocks noGrp="1"/>
          </p:cNvSpPr>
          <p:nvPr>
            <p:ph type="title"/>
          </p:nvPr>
        </p:nvSpPr>
        <p:spPr/>
        <p:txBody>
          <a:bodyPr anchor="t">
            <a:normAutofit/>
          </a:bodyPr>
          <a:lstStyle/>
          <a:p>
            <a:r>
              <a:rPr lang="fr-FR"/>
              <a:t>A</a:t>
            </a:r>
            <a:r>
              <a:rPr lang="en-150"/>
              <a:t>e</a:t>
            </a:r>
            <a:r>
              <a:rPr lang="fr-FR"/>
              <a:t>r</a:t>
            </a:r>
            <a:r>
              <a:rPr lang="en-150" err="1"/>
              <a:t>i</a:t>
            </a:r>
            <a:r>
              <a:rPr lang="fr-FR"/>
              <a:t>a</a:t>
            </a:r>
            <a:r>
              <a:rPr lang="en-150"/>
              <a:t>l </a:t>
            </a:r>
            <a:r>
              <a:rPr lang="fr-FR"/>
              <a:t>W</a:t>
            </a:r>
            <a:r>
              <a:rPr lang="en-150"/>
              <a:t>o</a:t>
            </a:r>
            <a:r>
              <a:rPr lang="fr-FR"/>
              <a:t>r</a:t>
            </a:r>
            <a:r>
              <a:rPr lang="en-150"/>
              <a:t>k </a:t>
            </a:r>
            <a:r>
              <a:rPr lang="fr-FR"/>
              <a:t>P</a:t>
            </a:r>
            <a:r>
              <a:rPr lang="en-150"/>
              <a:t>l</a:t>
            </a:r>
            <a:r>
              <a:rPr lang="fr-FR"/>
              <a:t>a</a:t>
            </a:r>
            <a:r>
              <a:rPr lang="en-150"/>
              <a:t>t</a:t>
            </a:r>
            <a:r>
              <a:rPr lang="fr-FR"/>
              <a:t>f</a:t>
            </a:r>
            <a:r>
              <a:rPr lang="en-150"/>
              <a:t>o</a:t>
            </a:r>
            <a:r>
              <a:rPr lang="fr-FR"/>
              <a:t>r</a:t>
            </a:r>
            <a:r>
              <a:rPr lang="en-150"/>
              <a:t>m</a:t>
            </a:r>
            <a:r>
              <a:rPr lang="fr-FR"/>
              <a:t>s</a:t>
            </a:r>
            <a:endParaRPr lang="en-US"/>
          </a:p>
        </p:txBody>
      </p:sp>
      <p:sp>
        <p:nvSpPr>
          <p:cNvPr id="4" name="Content Placeholder 3">
            <a:extLst>
              <a:ext uri="{FF2B5EF4-FFF2-40B4-BE49-F238E27FC236}">
                <a16:creationId xmlns:a16="http://schemas.microsoft.com/office/drawing/2014/main" id="{4192A15F-71D6-43E4-A7F5-F9B1CAE8287D}"/>
              </a:ext>
            </a:extLst>
          </p:cNvPr>
          <p:cNvSpPr>
            <a:spLocks noGrp="1"/>
          </p:cNvSpPr>
          <p:nvPr>
            <p:ph idx="1"/>
          </p:nvPr>
        </p:nvSpPr>
        <p:spPr>
          <a:xfrm>
            <a:off x="350519" y="1577340"/>
            <a:ext cx="4651787" cy="4090034"/>
          </a:xfrm>
        </p:spPr>
        <p:txBody>
          <a:bodyPr/>
          <a:lstStyle/>
          <a:p>
            <a:pPr>
              <a:spcBef>
                <a:spcPts val="600"/>
              </a:spcBef>
              <a:spcAft>
                <a:spcPts val="0"/>
              </a:spcAft>
            </a:pPr>
            <a:r>
              <a:rPr lang="en-150" b="1"/>
              <a:t>A</a:t>
            </a:r>
            <a:r>
              <a:rPr lang="en-US" b="1"/>
              <a:t>p</a:t>
            </a:r>
            <a:r>
              <a:rPr lang="en-150" b="1"/>
              <a:t>p</a:t>
            </a:r>
            <a:r>
              <a:rPr lang="en-US" b="1"/>
              <a:t>l</a:t>
            </a:r>
            <a:r>
              <a:rPr lang="en-150" b="1" err="1"/>
              <a:t>i</a:t>
            </a:r>
            <a:r>
              <a:rPr lang="en-US" b="1"/>
              <a:t>c</a:t>
            </a:r>
            <a:r>
              <a:rPr lang="en-150" b="1"/>
              <a:t>a</a:t>
            </a:r>
            <a:r>
              <a:rPr lang="en-US" b="1"/>
              <a:t>t</a:t>
            </a:r>
            <a:r>
              <a:rPr lang="en-150" b="1" err="1"/>
              <a:t>i</a:t>
            </a:r>
            <a:r>
              <a:rPr lang="en-US" b="1"/>
              <a:t>o</a:t>
            </a:r>
            <a:r>
              <a:rPr lang="en-150" b="1"/>
              <a:t>n</a:t>
            </a:r>
            <a:r>
              <a:rPr lang="en-US" b="1"/>
              <a:t>s</a:t>
            </a:r>
            <a:r>
              <a:rPr lang="en-150" b="1"/>
              <a:t>:</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C</a:t>
            </a:r>
            <a:r>
              <a:rPr lang="en-150"/>
              <a:t>o</a:t>
            </a:r>
            <a:r>
              <a:rPr lang="en-US"/>
              <a:t>n</a:t>
            </a:r>
            <a:r>
              <a:rPr lang="en-150"/>
              <a:t>s</a:t>
            </a:r>
            <a:r>
              <a:rPr lang="en-US"/>
              <a:t>t</a:t>
            </a:r>
            <a:r>
              <a:rPr lang="en-150"/>
              <a:t>r</a:t>
            </a:r>
            <a:r>
              <a:rPr lang="en-US"/>
              <a:t>u</a:t>
            </a:r>
            <a:r>
              <a:rPr lang="en-150"/>
              <a:t>c</a:t>
            </a:r>
            <a:r>
              <a:rPr lang="en-US"/>
              <a:t>t</a:t>
            </a:r>
            <a:r>
              <a:rPr lang="en-150" err="1"/>
              <a:t>i</a:t>
            </a:r>
            <a:r>
              <a:rPr lang="en-US"/>
              <a:t>o</a:t>
            </a:r>
            <a:r>
              <a:rPr lang="en-150"/>
              <a:t>n, </a:t>
            </a:r>
            <a:r>
              <a:rPr lang="en-US" err="1"/>
              <a:t>i</a:t>
            </a:r>
            <a:r>
              <a:rPr lang="en-150"/>
              <a:t>n</a:t>
            </a:r>
            <a:r>
              <a:rPr lang="en-US"/>
              <a:t>d</a:t>
            </a:r>
            <a:r>
              <a:rPr lang="en-150"/>
              <a:t>u</a:t>
            </a:r>
            <a:r>
              <a:rPr lang="en-US"/>
              <a:t>s</a:t>
            </a:r>
            <a:r>
              <a:rPr lang="en-150"/>
              <a:t>t</a:t>
            </a:r>
            <a:r>
              <a:rPr lang="en-US"/>
              <a:t>r</a:t>
            </a:r>
            <a:r>
              <a:rPr lang="en-150" err="1"/>
              <a:t>i</a:t>
            </a:r>
            <a:r>
              <a:rPr lang="en-US"/>
              <a:t>a</a:t>
            </a:r>
            <a:r>
              <a:rPr lang="en-150"/>
              <a:t>l </a:t>
            </a:r>
            <a:r>
              <a:rPr lang="en-US"/>
              <a:t>f</a:t>
            </a:r>
            <a:r>
              <a:rPr lang="en-150"/>
              <a:t>a</a:t>
            </a:r>
            <a:r>
              <a:rPr lang="en-US"/>
              <a:t>c</a:t>
            </a:r>
            <a:r>
              <a:rPr lang="en-150" err="1"/>
              <a:t>i</a:t>
            </a:r>
            <a:r>
              <a:rPr lang="en-US"/>
              <a:t>l</a:t>
            </a:r>
            <a:r>
              <a:rPr lang="en-150" err="1"/>
              <a:t>i</a:t>
            </a:r>
            <a:r>
              <a:rPr lang="en-US"/>
              <a:t>t</a:t>
            </a:r>
            <a:r>
              <a:rPr lang="en-150" err="1"/>
              <a:t>i</a:t>
            </a:r>
            <a:r>
              <a:rPr lang="en-US"/>
              <a:t>e</a:t>
            </a:r>
            <a:r>
              <a:rPr lang="en-150"/>
              <a:t>s </a:t>
            </a:r>
            <a:r>
              <a:rPr lang="en-US"/>
              <a:t>a</a:t>
            </a:r>
            <a:r>
              <a:rPr lang="en-150"/>
              <a:t>n</a:t>
            </a:r>
            <a:r>
              <a:rPr lang="en-US"/>
              <a:t>d</a:t>
            </a:r>
            <a:r>
              <a:rPr lang="en-150"/>
              <a:t> </a:t>
            </a:r>
            <a:r>
              <a:rPr lang="en-US"/>
              <a:t>w</a:t>
            </a:r>
            <a:r>
              <a:rPr lang="en-150"/>
              <a:t>a</a:t>
            </a:r>
            <a:r>
              <a:rPr lang="en-US"/>
              <a:t>r</a:t>
            </a:r>
            <a:r>
              <a:rPr lang="en-150"/>
              <a:t>e</a:t>
            </a:r>
            <a:r>
              <a:rPr lang="en-US"/>
              <a:t>h</a:t>
            </a:r>
            <a:r>
              <a:rPr lang="en-150"/>
              <a:t>o</a:t>
            </a:r>
            <a:r>
              <a:rPr lang="en-US"/>
              <a:t>u</a:t>
            </a:r>
            <a:r>
              <a:rPr lang="en-150"/>
              <a:t>s</a:t>
            </a:r>
            <a:r>
              <a:rPr lang="en-US"/>
              <a:t>e</a:t>
            </a:r>
            <a:r>
              <a:rPr lang="en-150"/>
              <a:t>s</a:t>
            </a:r>
          </a:p>
          <a:p>
            <a:pPr marL="285750" indent="-285750">
              <a:spcBef>
                <a:spcPts val="600"/>
              </a:spcBef>
              <a:spcAft>
                <a:spcPts val="0"/>
              </a:spcAft>
              <a:buClr>
                <a:schemeClr val="bg2"/>
              </a:buClr>
              <a:buSzPct val="120000"/>
              <a:buBlip>
                <a:blip r:embed="rId3">
                  <a:extLst>
                    <a:ext uri="{96DAC541-7B7A-43D3-8B79-37D633B846F1}">
                      <asvg:svgBlip xmlns:asvg="http://schemas.microsoft.com/office/drawing/2016/SVG/main" r:embed="rId4"/>
                    </a:ext>
                  </a:extLst>
                </a:blip>
              </a:buBlip>
            </a:pPr>
            <a:r>
              <a:rPr lang="en-US"/>
              <a:t>O</a:t>
            </a:r>
            <a:r>
              <a:rPr lang="en-150"/>
              <a:t>v</a:t>
            </a:r>
            <a:r>
              <a:rPr lang="en-US"/>
              <a:t>e</a:t>
            </a:r>
            <a:r>
              <a:rPr lang="en-150"/>
              <a:t>r</a:t>
            </a:r>
            <a:r>
              <a:rPr lang="en-US"/>
              <a:t>h</a:t>
            </a:r>
            <a:r>
              <a:rPr lang="en-150"/>
              <a:t>e</a:t>
            </a:r>
            <a:r>
              <a:rPr lang="en-US"/>
              <a:t>a</a:t>
            </a:r>
            <a:r>
              <a:rPr lang="en-150"/>
              <a:t>d </a:t>
            </a:r>
            <a:r>
              <a:rPr lang="en-US"/>
              <a:t>m</a:t>
            </a:r>
            <a:r>
              <a:rPr lang="en-150"/>
              <a:t>a</a:t>
            </a:r>
            <a:r>
              <a:rPr lang="en-US" err="1"/>
              <a:t>i</a:t>
            </a:r>
            <a:r>
              <a:rPr lang="en-150"/>
              <a:t>n</a:t>
            </a:r>
            <a:r>
              <a:rPr lang="en-US"/>
              <a:t>t</a:t>
            </a:r>
            <a:r>
              <a:rPr lang="en-150"/>
              <a:t>e</a:t>
            </a:r>
            <a:r>
              <a:rPr lang="en-US"/>
              <a:t>n</a:t>
            </a:r>
            <a:r>
              <a:rPr lang="en-150"/>
              <a:t>a</a:t>
            </a:r>
            <a:r>
              <a:rPr lang="en-US" err="1"/>
              <a:t>nc</a:t>
            </a:r>
            <a:r>
              <a:rPr lang="en-150"/>
              <a:t>e, </a:t>
            </a:r>
            <a:r>
              <a:rPr lang="en-US"/>
              <a:t>c</a:t>
            </a:r>
            <a:r>
              <a:rPr lang="en-150"/>
              <a:t>l</a:t>
            </a:r>
            <a:r>
              <a:rPr lang="en-US"/>
              <a:t>e</a:t>
            </a:r>
            <a:r>
              <a:rPr lang="en-150"/>
              <a:t>a</a:t>
            </a:r>
            <a:r>
              <a:rPr lang="en-US"/>
              <a:t>n</a:t>
            </a:r>
            <a:r>
              <a:rPr lang="en-150" err="1"/>
              <a:t>i</a:t>
            </a:r>
            <a:r>
              <a:rPr lang="en-US"/>
              <a:t>n</a:t>
            </a:r>
            <a:r>
              <a:rPr lang="en-150"/>
              <a:t>g, </a:t>
            </a:r>
            <a:r>
              <a:rPr lang="en-US"/>
              <a:t>h</a:t>
            </a:r>
            <a:r>
              <a:rPr lang="en-150"/>
              <a:t>a</a:t>
            </a:r>
            <a:r>
              <a:rPr lang="en-US"/>
              <a:t>n</a:t>
            </a:r>
            <a:r>
              <a:rPr lang="en-150"/>
              <a:t>g</a:t>
            </a:r>
            <a:r>
              <a:rPr lang="en-US" err="1"/>
              <a:t>i</a:t>
            </a:r>
            <a:r>
              <a:rPr lang="en-150"/>
              <a:t>n</a:t>
            </a:r>
            <a:r>
              <a:rPr lang="en-US"/>
              <a:t>g</a:t>
            </a:r>
            <a:r>
              <a:rPr lang="en-150"/>
              <a:t> </a:t>
            </a:r>
            <a:r>
              <a:rPr lang="en-US"/>
              <a:t>s</a:t>
            </a:r>
            <a:r>
              <a:rPr lang="en-150" err="1"/>
              <a:t>i</a:t>
            </a:r>
            <a:r>
              <a:rPr lang="en-US"/>
              <a:t>g</a:t>
            </a:r>
            <a:r>
              <a:rPr lang="en-150"/>
              <a:t>n</a:t>
            </a:r>
            <a:r>
              <a:rPr lang="en-US"/>
              <a:t>a</a:t>
            </a:r>
            <a:r>
              <a:rPr lang="en-150"/>
              <a:t>g</a:t>
            </a:r>
            <a:r>
              <a:rPr lang="en-US"/>
              <a:t>e</a:t>
            </a:r>
            <a:r>
              <a:rPr lang="en-150"/>
              <a:t>, </a:t>
            </a:r>
            <a:r>
              <a:rPr lang="en-US"/>
              <a:t>e</a:t>
            </a:r>
            <a:r>
              <a:rPr lang="en-150"/>
              <a:t>t</a:t>
            </a:r>
            <a:r>
              <a:rPr lang="en-US"/>
              <a:t>c</a:t>
            </a:r>
            <a:r>
              <a:rPr lang="en-150"/>
              <a:t>.</a:t>
            </a:r>
          </a:p>
        </p:txBody>
      </p:sp>
      <p:sp>
        <p:nvSpPr>
          <p:cNvPr id="6" name="Text Placeholder 5">
            <a:extLst>
              <a:ext uri="{FF2B5EF4-FFF2-40B4-BE49-F238E27FC236}">
                <a16:creationId xmlns:a16="http://schemas.microsoft.com/office/drawing/2014/main" id="{C007B112-0931-4423-9123-742E612DB9F9}"/>
              </a:ext>
            </a:extLst>
          </p:cNvPr>
          <p:cNvSpPr>
            <a:spLocks noGrp="1"/>
          </p:cNvSpPr>
          <p:nvPr>
            <p:ph type="body" sz="quarter" idx="10"/>
          </p:nvPr>
        </p:nvSpPr>
        <p:spPr/>
        <p:txBody>
          <a:bodyPr/>
          <a:lstStyle/>
          <a:p>
            <a:r>
              <a:rPr lang="en-150"/>
              <a:t>C</a:t>
            </a:r>
            <a:r>
              <a:rPr lang="en-US"/>
              <a:t>o</a:t>
            </a:r>
            <a:r>
              <a:rPr lang="en-150"/>
              <a:t>n</a:t>
            </a:r>
            <a:r>
              <a:rPr lang="en-US"/>
              <a:t>v</a:t>
            </a:r>
            <a:r>
              <a:rPr lang="en-150"/>
              <a:t>e</a:t>
            </a:r>
            <a:r>
              <a:rPr lang="en-US"/>
              <a:t>n</a:t>
            </a:r>
            <a:r>
              <a:rPr lang="en-150" err="1"/>
              <a:t>i</a:t>
            </a:r>
            <a:r>
              <a:rPr lang="en-US"/>
              <a:t>e</a:t>
            </a:r>
            <a:r>
              <a:rPr lang="en-150"/>
              <a:t>n</a:t>
            </a:r>
            <a:r>
              <a:rPr lang="en-US"/>
              <a:t>t</a:t>
            </a:r>
            <a:r>
              <a:rPr lang="en-150"/>
              <a:t> </a:t>
            </a:r>
            <a:r>
              <a:rPr lang="en-US"/>
              <a:t>a</a:t>
            </a:r>
            <a:r>
              <a:rPr lang="en-150"/>
              <a:t>n</a:t>
            </a:r>
            <a:r>
              <a:rPr lang="en-US"/>
              <a:t>d</a:t>
            </a:r>
            <a:r>
              <a:rPr lang="en-150"/>
              <a:t> </a:t>
            </a:r>
            <a:r>
              <a:rPr lang="en-US"/>
              <a:t>c</a:t>
            </a:r>
            <a:r>
              <a:rPr lang="en-150"/>
              <a:t>o</a:t>
            </a:r>
            <a:r>
              <a:rPr lang="en-US"/>
              <a:t>s</a:t>
            </a:r>
            <a:r>
              <a:rPr lang="en-150"/>
              <a:t>t </a:t>
            </a:r>
            <a:r>
              <a:rPr lang="en-US"/>
              <a:t>e</a:t>
            </a:r>
            <a:r>
              <a:rPr lang="en-150"/>
              <a:t>f</a:t>
            </a:r>
            <a:r>
              <a:rPr lang="en-US"/>
              <a:t>f</a:t>
            </a:r>
            <a:r>
              <a:rPr lang="en-150"/>
              <a:t>e</a:t>
            </a:r>
            <a:r>
              <a:rPr lang="en-US"/>
              <a:t>c</a:t>
            </a:r>
            <a:r>
              <a:rPr lang="en-150"/>
              <a:t>t</a:t>
            </a:r>
            <a:r>
              <a:rPr lang="en-US" err="1"/>
              <a:t>i</a:t>
            </a:r>
            <a:r>
              <a:rPr lang="en-150"/>
              <a:t>v</a:t>
            </a:r>
            <a:r>
              <a:rPr lang="en-US"/>
              <a:t>e</a:t>
            </a:r>
          </a:p>
        </p:txBody>
      </p:sp>
      <p:pic>
        <p:nvPicPr>
          <p:cNvPr id="12" name="Picture 11">
            <a:extLst>
              <a:ext uri="{FF2B5EF4-FFF2-40B4-BE49-F238E27FC236}">
                <a16:creationId xmlns:a16="http://schemas.microsoft.com/office/drawing/2014/main" id="{DA8B2CEC-44E5-4E45-A95B-7928A5B243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193966" y="1123025"/>
            <a:ext cx="1937857" cy="2906785"/>
          </a:xfrm>
          <a:prstGeom prst="rect">
            <a:avLst/>
          </a:prstGeom>
        </p:spPr>
      </p:pic>
      <p:pic>
        <p:nvPicPr>
          <p:cNvPr id="17" name="Picture 16" descr="A picture containing text, indoor, cart&#10;&#10;Description automatically generated">
            <a:extLst>
              <a:ext uri="{FF2B5EF4-FFF2-40B4-BE49-F238E27FC236}">
                <a16:creationId xmlns:a16="http://schemas.microsoft.com/office/drawing/2014/main" id="{3F117084-659C-4C5C-8941-92948B253A93}"/>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t="7473" b="2319"/>
          <a:stretch/>
        </p:blipFill>
        <p:spPr>
          <a:xfrm>
            <a:off x="5485703" y="2759561"/>
            <a:ext cx="1596729" cy="1260000"/>
          </a:xfrm>
          <a:prstGeom prst="rect">
            <a:avLst/>
          </a:prstGeom>
        </p:spPr>
      </p:pic>
      <p:pic>
        <p:nvPicPr>
          <p:cNvPr id="19" name="Picture 18">
            <a:extLst>
              <a:ext uri="{FF2B5EF4-FFF2-40B4-BE49-F238E27FC236}">
                <a16:creationId xmlns:a16="http://schemas.microsoft.com/office/drawing/2014/main" id="{33E01847-CD2E-4FE6-8310-119D79E617F2}"/>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t="16552" b="1262"/>
          <a:stretch/>
        </p:blipFill>
        <p:spPr>
          <a:xfrm>
            <a:off x="5485703" y="1123025"/>
            <a:ext cx="1596729" cy="1548000"/>
          </a:xfrm>
          <a:prstGeom prst="rect">
            <a:avLst/>
          </a:prstGeom>
        </p:spPr>
      </p:pic>
      <p:sp>
        <p:nvSpPr>
          <p:cNvPr id="13" name="Rounded Rectangle 12">
            <a:extLst>
              <a:ext uri="{FF2B5EF4-FFF2-40B4-BE49-F238E27FC236}">
                <a16:creationId xmlns:a16="http://schemas.microsoft.com/office/drawing/2014/main" id="{FD1512F6-B6E0-3E41-A1FB-C632AABF891A}"/>
              </a:ext>
            </a:extLst>
          </p:cNvPr>
          <p:cNvSpPr/>
          <p:nvPr/>
        </p:nvSpPr>
        <p:spPr>
          <a:xfrm>
            <a:off x="9528201" y="825501"/>
            <a:ext cx="2303141" cy="4909474"/>
          </a:xfrm>
          <a:prstGeom prst="roundRect">
            <a:avLst>
              <a:gd name="adj" fmla="val 2482"/>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t" anchorCtr="0"/>
          <a:lstStyle/>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Manufactured</a:t>
            </a:r>
            <a:r>
              <a:rPr lang="fr-FR" altLang="en-US" sz="1400" b="1">
                <a:solidFill>
                  <a:schemeClr val="accent3">
                    <a:lumMod val="50000"/>
                  </a:schemeClr>
                </a:solidFill>
                <a:latin typeface="Arial Narrow" panose="020B0606020202030204" pitchFamily="34" charset="0"/>
              </a:rPr>
              <a:t> in Redmond, WA</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Applications: construction, </a:t>
            </a:r>
            <a:r>
              <a:rPr lang="fr-FR" altLang="en-US" sz="1400" b="1" err="1">
                <a:solidFill>
                  <a:schemeClr val="accent3">
                    <a:lumMod val="50000"/>
                  </a:schemeClr>
                </a:solidFill>
                <a:latin typeface="Arial Narrow" panose="020B0606020202030204" pitchFamily="34" charset="0"/>
              </a:rPr>
              <a:t>industrial</a:t>
            </a:r>
            <a:r>
              <a:rPr lang="fr-FR" altLang="en-US" sz="1400" b="1">
                <a:solidFill>
                  <a:schemeClr val="accent3">
                    <a:lumMod val="50000"/>
                  </a:schemeClr>
                </a:solidFill>
                <a:latin typeface="Arial Narrow" panose="020B0606020202030204" pitchFamily="34" charset="0"/>
              </a:rPr>
              <a:t>, maintenance and </a:t>
            </a:r>
            <a:r>
              <a:rPr lang="fr-FR" altLang="en-US" sz="1400" b="1" err="1">
                <a:solidFill>
                  <a:schemeClr val="accent3">
                    <a:lumMod val="50000"/>
                  </a:schemeClr>
                </a:solidFill>
                <a:latin typeface="Arial Narrow" panose="020B0606020202030204" pitchFamily="34" charset="0"/>
              </a:rPr>
              <a:t>storage</a:t>
            </a:r>
            <a:endParaRPr lang="fr-FR" altLang="en-US" sz="1400" b="1">
              <a:solidFill>
                <a:schemeClr val="accent3">
                  <a:lumMod val="50000"/>
                </a:schemeClr>
              </a:solidFill>
              <a:latin typeface="Arial Narrow" panose="020B0606020202030204" pitchFamily="34" charset="0"/>
            </a:endParaRPr>
          </a:p>
          <a:p>
            <a:pPr marL="136525" indent="-130175">
              <a:spcBef>
                <a:spcPct val="65000"/>
              </a:spcBef>
              <a:buClr>
                <a:srgbClr val="565958"/>
              </a:buClr>
              <a:buSzPct val="80000"/>
              <a:buFont typeface="Times" panose="02020603050405020304" pitchFamily="18" charset="0"/>
              <a:buChar char="•"/>
            </a:pPr>
            <a:r>
              <a:rPr lang="fr-FR" altLang="en-US" sz="1400" b="1" err="1">
                <a:solidFill>
                  <a:schemeClr val="accent3">
                    <a:lumMod val="50000"/>
                  </a:schemeClr>
                </a:solidFill>
                <a:latin typeface="Arial Narrow" panose="020B0606020202030204" pitchFamily="34" charset="0"/>
              </a:rPr>
              <a:t>Ability</a:t>
            </a:r>
            <a:r>
              <a:rPr lang="fr-FR" altLang="en-US" sz="1400" b="1">
                <a:solidFill>
                  <a:schemeClr val="accent3">
                    <a:lumMod val="50000"/>
                  </a:schemeClr>
                </a:solidFill>
                <a:latin typeface="Arial Narrow" panose="020B0606020202030204" pitchFamily="34" charset="0"/>
              </a:rPr>
              <a:t> to fit </a:t>
            </a:r>
            <a:r>
              <a:rPr lang="fr-FR" altLang="en-US" sz="1400" b="1" err="1">
                <a:solidFill>
                  <a:schemeClr val="accent3">
                    <a:lumMod val="50000"/>
                  </a:schemeClr>
                </a:solidFill>
                <a:latin typeface="Arial Narrow" panose="020B0606020202030204" pitchFamily="34" charset="0"/>
              </a:rPr>
              <a:t>through</a:t>
            </a:r>
            <a:r>
              <a:rPr lang="fr-FR" altLang="en-US" sz="1400" b="1">
                <a:solidFill>
                  <a:schemeClr val="accent3">
                    <a:lumMod val="50000"/>
                  </a:schemeClr>
                </a:solidFill>
                <a:latin typeface="Arial Narrow" panose="020B0606020202030204" pitchFamily="34" charset="0"/>
              </a:rPr>
              <a:t> standard or </a:t>
            </a:r>
            <a:r>
              <a:rPr lang="fr-FR" altLang="en-US" sz="1400" b="1" err="1">
                <a:solidFill>
                  <a:schemeClr val="accent3">
                    <a:lumMod val="50000"/>
                  </a:schemeClr>
                </a:solidFill>
                <a:latin typeface="Arial Narrow" panose="020B0606020202030204" pitchFamily="34" charset="0"/>
              </a:rPr>
              <a:t>industrial</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doors</a:t>
            </a:r>
            <a:r>
              <a:rPr lang="fr-FR" altLang="en-US" sz="1400" b="1">
                <a:solidFill>
                  <a:schemeClr val="accent3">
                    <a:lumMod val="50000"/>
                  </a:schemeClr>
                </a:solidFill>
                <a:latin typeface="Arial Narrow" panose="020B0606020202030204" pitchFamily="34" charset="0"/>
              </a:rPr>
              <a:t> </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AWP</a:t>
            </a:r>
            <a:r>
              <a:rPr lang="fr-FR" altLang="en-US" sz="1400" b="1" baseline="30000">
                <a:solidFill>
                  <a:schemeClr val="accent3">
                    <a:lumMod val="50000"/>
                  </a:schemeClr>
                </a:solidFill>
                <a:latin typeface="Arial Narrow" panose="020B0606020202030204" pitchFamily="34" charset="0"/>
              </a:rPr>
              <a:t>®</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models</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feature</a:t>
            </a:r>
            <a:r>
              <a:rPr lang="fr-FR" altLang="en-US" sz="1400" b="1">
                <a:solidFill>
                  <a:schemeClr val="accent3">
                    <a:lumMod val="50000"/>
                  </a:schemeClr>
                </a:solidFill>
                <a:latin typeface="Arial Narrow" panose="020B0606020202030204" pitchFamily="34" charset="0"/>
              </a:rPr>
              <a:t> </a:t>
            </a:r>
            <a:r>
              <a:rPr lang="fr-FR" altLang="en-US" sz="1400" b="1" err="1">
                <a:solidFill>
                  <a:schemeClr val="accent3">
                    <a:lumMod val="50000"/>
                  </a:schemeClr>
                </a:solidFill>
                <a:latin typeface="Arial Narrow" panose="020B0606020202030204" pitchFamily="34" charset="0"/>
              </a:rPr>
              <a:t>industry-leading</a:t>
            </a:r>
            <a:r>
              <a:rPr lang="fr-FR" altLang="en-US" sz="1400" b="1">
                <a:solidFill>
                  <a:schemeClr val="accent3">
                    <a:lumMod val="50000"/>
                  </a:schemeClr>
                </a:solidFill>
                <a:latin typeface="Arial Narrow" panose="020B0606020202030204" pitchFamily="34" charset="0"/>
              </a:rPr>
              <a:t> X-</a:t>
            </a:r>
            <a:r>
              <a:rPr lang="fr-FR" altLang="en-US" sz="1400" b="1" err="1">
                <a:solidFill>
                  <a:schemeClr val="accent3">
                    <a:lumMod val="50000"/>
                  </a:schemeClr>
                </a:solidFill>
                <a:latin typeface="Arial Narrow" panose="020B0606020202030204" pitchFamily="34" charset="0"/>
              </a:rPr>
              <a:t>stabilizers</a:t>
            </a:r>
            <a:r>
              <a:rPr lang="fr-FR" altLang="en-US" sz="1400" b="1">
                <a:solidFill>
                  <a:schemeClr val="accent3">
                    <a:lumMod val="50000"/>
                  </a:schemeClr>
                </a:solidFill>
                <a:latin typeface="Arial Narrow" panose="020B0606020202030204" pitchFamily="34" charset="0"/>
              </a:rPr>
              <a:t> </a:t>
            </a:r>
          </a:p>
          <a:p>
            <a:pPr marL="136525" indent="-130175">
              <a:spcBef>
                <a:spcPct val="65000"/>
              </a:spcBef>
              <a:buClr>
                <a:srgbClr val="565958"/>
              </a:buClr>
              <a:buSzPct val="80000"/>
              <a:buFont typeface="Times" panose="02020603050405020304" pitchFamily="18" charset="0"/>
              <a:buChar char="•"/>
            </a:pPr>
            <a:r>
              <a:rPr lang="fr-FR" altLang="en-US" sz="1400" b="1">
                <a:solidFill>
                  <a:schemeClr val="accent3">
                    <a:lumMod val="50000"/>
                  </a:schemeClr>
                </a:solidFill>
                <a:latin typeface="Arial Narrow" panose="020B0606020202030204" pitchFamily="34" charset="0"/>
              </a:rPr>
              <a:t>Lift </a:t>
            </a:r>
            <a:r>
              <a:rPr lang="fr-FR" altLang="en-US" sz="1400" b="1" err="1">
                <a:solidFill>
                  <a:schemeClr val="accent3">
                    <a:lumMod val="50000"/>
                  </a:schemeClr>
                </a:solidFill>
                <a:latin typeface="Arial Narrow" panose="020B0606020202030204" pitchFamily="34" charset="0"/>
              </a:rPr>
              <a:t>loads</a:t>
            </a:r>
            <a:r>
              <a:rPr lang="fr-FR" altLang="en-US" sz="1400" b="1">
                <a:solidFill>
                  <a:schemeClr val="accent3">
                    <a:lumMod val="50000"/>
                  </a:schemeClr>
                </a:solidFill>
                <a:latin typeface="Arial Narrow" panose="020B0606020202030204" pitchFamily="34" charset="0"/>
              </a:rPr>
              <a:t> up to 750 lb (340 kg) up to 40 </a:t>
            </a:r>
            <a:r>
              <a:rPr lang="fr-FR" altLang="en-US" sz="1400" b="1" err="1">
                <a:solidFill>
                  <a:schemeClr val="accent3">
                    <a:lumMod val="50000"/>
                  </a:schemeClr>
                </a:solidFill>
                <a:latin typeface="Arial Narrow" panose="020B0606020202030204" pitchFamily="34" charset="0"/>
              </a:rPr>
              <a:t>ft</a:t>
            </a:r>
            <a:r>
              <a:rPr lang="fr-FR" altLang="en-US" sz="1400" b="1">
                <a:solidFill>
                  <a:schemeClr val="accent3">
                    <a:lumMod val="50000"/>
                  </a:schemeClr>
                </a:solidFill>
                <a:latin typeface="Arial Narrow" panose="020B0606020202030204" pitchFamily="34" charset="0"/>
              </a:rPr>
              <a:t> (12.2 m) high</a:t>
            </a:r>
          </a:p>
        </p:txBody>
      </p:sp>
      <p:sp>
        <p:nvSpPr>
          <p:cNvPr id="14" name="Slide Number Placeholder 5">
            <a:extLst>
              <a:ext uri="{FF2B5EF4-FFF2-40B4-BE49-F238E27FC236}">
                <a16:creationId xmlns:a16="http://schemas.microsoft.com/office/drawing/2014/main" id="{EAF70D27-2194-F74E-811B-9B0E7F4BA78F}"/>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3" name="Group 2">
            <a:extLst>
              <a:ext uri="{FF2B5EF4-FFF2-40B4-BE49-F238E27FC236}">
                <a16:creationId xmlns:a16="http://schemas.microsoft.com/office/drawing/2014/main" id="{43A2A16C-FF10-4C16-B023-2C7F82A10E4C}"/>
              </a:ext>
            </a:extLst>
          </p:cNvPr>
          <p:cNvGrpSpPr/>
          <p:nvPr/>
        </p:nvGrpSpPr>
        <p:grpSpPr>
          <a:xfrm>
            <a:off x="1503503" y="4261504"/>
            <a:ext cx="6227731" cy="1591516"/>
            <a:chOff x="558225" y="2564949"/>
            <a:chExt cx="6227731" cy="1591516"/>
          </a:xfrm>
        </p:grpSpPr>
        <p:pic>
          <p:nvPicPr>
            <p:cNvPr id="20" name="Picture 19">
              <a:extLst>
                <a:ext uri="{FF2B5EF4-FFF2-40B4-BE49-F238E27FC236}">
                  <a16:creationId xmlns:a16="http://schemas.microsoft.com/office/drawing/2014/main" id="{B0D94E88-05C3-4ED3-8BE6-26EC1B2A6D35}"/>
                </a:ext>
              </a:extLst>
            </p:cNvPr>
            <p:cNvPicPr>
              <a:picLocks noChangeAspect="1"/>
            </p:cNvPicPr>
            <p:nvPr/>
          </p:nvPicPr>
          <p:blipFill rotWithShape="1">
            <a:blip r:embed="rId8"/>
            <a:srcRect l="91597" b="15764"/>
            <a:stretch/>
          </p:blipFill>
          <p:spPr>
            <a:xfrm>
              <a:off x="6081470" y="2582705"/>
              <a:ext cx="704486" cy="1328226"/>
            </a:xfrm>
            <a:prstGeom prst="rect">
              <a:avLst/>
            </a:prstGeom>
            <a:ln>
              <a:noFill/>
            </a:ln>
          </p:spPr>
        </p:pic>
        <p:grpSp>
          <p:nvGrpSpPr>
            <p:cNvPr id="2" name="Group 1">
              <a:extLst>
                <a:ext uri="{FF2B5EF4-FFF2-40B4-BE49-F238E27FC236}">
                  <a16:creationId xmlns:a16="http://schemas.microsoft.com/office/drawing/2014/main" id="{ECAABABB-4341-4F9F-A999-7B8BE774DB65}"/>
                </a:ext>
              </a:extLst>
            </p:cNvPr>
            <p:cNvGrpSpPr/>
            <p:nvPr/>
          </p:nvGrpSpPr>
          <p:grpSpPr>
            <a:xfrm>
              <a:off x="558225" y="2564949"/>
              <a:ext cx="5578929" cy="1591516"/>
              <a:chOff x="739122" y="2378642"/>
              <a:chExt cx="5578929" cy="1591516"/>
            </a:xfrm>
          </p:grpSpPr>
          <p:pic>
            <p:nvPicPr>
              <p:cNvPr id="15" name="Picture 14">
                <a:extLst>
                  <a:ext uri="{FF2B5EF4-FFF2-40B4-BE49-F238E27FC236}">
                    <a16:creationId xmlns:a16="http://schemas.microsoft.com/office/drawing/2014/main" id="{753EE338-254F-4C27-967D-7C7F229CAF6D}"/>
                  </a:ext>
                </a:extLst>
              </p:cNvPr>
              <p:cNvPicPr>
                <a:picLocks noChangeAspect="1"/>
              </p:cNvPicPr>
              <p:nvPr/>
            </p:nvPicPr>
            <p:blipFill rotWithShape="1">
              <a:blip r:embed="rId8"/>
              <a:srcRect r="62965"/>
              <a:stretch/>
            </p:blipFill>
            <p:spPr>
              <a:xfrm>
                <a:off x="739122" y="2393357"/>
                <a:ext cx="3104909" cy="1576801"/>
              </a:xfrm>
              <a:prstGeom prst="rect">
                <a:avLst/>
              </a:prstGeom>
              <a:ln>
                <a:noFill/>
              </a:ln>
            </p:spPr>
          </p:pic>
          <p:pic>
            <p:nvPicPr>
              <p:cNvPr id="16" name="Picture 15">
                <a:extLst>
                  <a:ext uri="{FF2B5EF4-FFF2-40B4-BE49-F238E27FC236}">
                    <a16:creationId xmlns:a16="http://schemas.microsoft.com/office/drawing/2014/main" id="{6CC42164-6912-4171-A3D8-50F5DBE360F8}"/>
                  </a:ext>
                </a:extLst>
              </p:cNvPr>
              <p:cNvPicPr>
                <a:picLocks noChangeAspect="1"/>
              </p:cNvPicPr>
              <p:nvPr/>
            </p:nvPicPr>
            <p:blipFill rotWithShape="1">
              <a:blip r:embed="rId8"/>
              <a:srcRect l="58526" t="-943" r="11896" b="943"/>
              <a:stretch/>
            </p:blipFill>
            <p:spPr>
              <a:xfrm>
                <a:off x="3838253" y="2378642"/>
                <a:ext cx="2479798" cy="1576801"/>
              </a:xfrm>
              <a:prstGeom prst="rect">
                <a:avLst/>
              </a:prstGeom>
              <a:ln>
                <a:noFill/>
              </a:ln>
            </p:spPr>
          </p:pic>
        </p:grpSp>
      </p:grpSp>
    </p:spTree>
    <p:extLst>
      <p:ext uri="{BB962C8B-B14F-4D97-AF65-F5344CB8AC3E}">
        <p14:creationId xmlns:p14="http://schemas.microsoft.com/office/powerpoint/2010/main" val="90365713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1AC65-B2DD-4FDC-855F-15EA19F3DA10}"/>
              </a:ext>
            </a:extLst>
          </p:cNvPr>
          <p:cNvSpPr>
            <a:spLocks noGrp="1"/>
          </p:cNvSpPr>
          <p:nvPr>
            <p:ph type="title"/>
          </p:nvPr>
        </p:nvSpPr>
        <p:spPr>
          <a:xfrm>
            <a:off x="2241419" y="775970"/>
            <a:ext cx="8558126" cy="2913380"/>
          </a:xfrm>
        </p:spPr>
        <p:txBody>
          <a:bodyPr/>
          <a:lstStyle/>
          <a:p>
            <a:r>
              <a:rPr lang="en-US"/>
              <a:t>Genie</a:t>
            </a:r>
            <a:r>
              <a:rPr lang="en-US" sz="2800" baseline="65000"/>
              <a:t>®</a:t>
            </a:r>
            <a:r>
              <a:rPr lang="en-US"/>
              <a:t> Parts &amp; Services</a:t>
            </a:r>
          </a:p>
        </p:txBody>
      </p:sp>
    </p:spTree>
    <p:extLst>
      <p:ext uri="{BB962C8B-B14F-4D97-AF65-F5344CB8AC3E}">
        <p14:creationId xmlns:p14="http://schemas.microsoft.com/office/powerpoint/2010/main" val="58652760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n aerial view of a city&#10;&#10;Description automatically generated">
            <a:extLst>
              <a:ext uri="{FF2B5EF4-FFF2-40B4-BE49-F238E27FC236}">
                <a16:creationId xmlns:a16="http://schemas.microsoft.com/office/drawing/2014/main" id="{BB9309A4-6C4E-4F2C-9348-E803F451F7A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12192000" cy="6048000"/>
          </a:xfrm>
          <a:prstGeom prst="rect">
            <a:avLst/>
          </a:prstGeom>
        </p:spPr>
      </p:pic>
      <p:sp>
        <p:nvSpPr>
          <p:cNvPr id="9" name="Title 3">
            <a:extLst>
              <a:ext uri="{FF2B5EF4-FFF2-40B4-BE49-F238E27FC236}">
                <a16:creationId xmlns:a16="http://schemas.microsoft.com/office/drawing/2014/main" id="{A1753E2F-7449-478D-BB5F-61718D7D2561}"/>
              </a:ext>
            </a:extLst>
          </p:cNvPr>
          <p:cNvSpPr>
            <a:spLocks noGrp="1"/>
          </p:cNvSpPr>
          <p:nvPr>
            <p:ph type="title"/>
          </p:nvPr>
        </p:nvSpPr>
        <p:spPr/>
        <p:txBody>
          <a:bodyPr lIns="0" tIns="0" rIns="0" bIns="0" anchor="t" anchorCtr="0">
            <a:normAutofit/>
          </a:bodyPr>
          <a:lstStyle/>
          <a:p>
            <a:r>
              <a:rPr lang="en-US"/>
              <a:t>Lift Connect Status</a:t>
            </a:r>
          </a:p>
        </p:txBody>
      </p:sp>
      <p:sp>
        <p:nvSpPr>
          <p:cNvPr id="10" name="Text Placeholder 6">
            <a:extLst>
              <a:ext uri="{FF2B5EF4-FFF2-40B4-BE49-F238E27FC236}">
                <a16:creationId xmlns:a16="http://schemas.microsoft.com/office/drawing/2014/main" id="{5017E247-1C08-46CF-9B97-CD28C1485206}"/>
              </a:ext>
            </a:extLst>
          </p:cNvPr>
          <p:cNvSpPr>
            <a:spLocks noGrp="1"/>
          </p:cNvSpPr>
          <p:nvPr>
            <p:ph type="body" sz="quarter" idx="10"/>
          </p:nvPr>
        </p:nvSpPr>
        <p:spPr/>
        <p:txBody>
          <a:bodyPr lIns="0" tIns="0" rIns="0" bIns="0"/>
          <a:lstStyle/>
          <a:p>
            <a:r>
              <a:rPr lang="en-US"/>
              <a:t>Unleash the power of a connected fleet</a:t>
            </a:r>
          </a:p>
        </p:txBody>
      </p:sp>
      <p:sp>
        <p:nvSpPr>
          <p:cNvPr id="49" name="Rounded Rectangle 50">
            <a:extLst>
              <a:ext uri="{FF2B5EF4-FFF2-40B4-BE49-F238E27FC236}">
                <a16:creationId xmlns:a16="http://schemas.microsoft.com/office/drawing/2014/main" id="{1CF4B37D-FE03-4E14-B7A3-3C22ECC0C054}"/>
              </a:ext>
            </a:extLst>
          </p:cNvPr>
          <p:cNvSpPr/>
          <p:nvPr/>
        </p:nvSpPr>
        <p:spPr>
          <a:xfrm>
            <a:off x="4228232"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Actionable Information</a:t>
            </a:r>
          </a:p>
          <a:p>
            <a:pPr algn="ctr"/>
            <a:r>
              <a:rPr lang="en-US" sz="1200">
                <a:solidFill>
                  <a:schemeClr val="accent3">
                    <a:lumMod val="50000"/>
                  </a:schemeClr>
                </a:solidFill>
              </a:rPr>
              <a:t>More than just numbers – </a:t>
            </a:r>
            <a:r>
              <a:rPr lang="en-US" sz="1200" err="1">
                <a:solidFill>
                  <a:schemeClr val="accent3">
                    <a:lumMod val="50000"/>
                  </a:schemeClr>
                </a:solidFill>
              </a:rPr>
              <a:t>LiftConnect</a:t>
            </a:r>
            <a:r>
              <a:rPr lang="en-US" sz="1200">
                <a:solidFill>
                  <a:schemeClr val="accent3">
                    <a:lumMod val="50000"/>
                  </a:schemeClr>
                </a:solidFill>
              </a:rPr>
              <a:t> delivers information and insights that allow fleet and service managers to take action.</a:t>
            </a:r>
          </a:p>
        </p:txBody>
      </p:sp>
      <p:sp>
        <p:nvSpPr>
          <p:cNvPr id="50" name="Rounded Rectangle 51">
            <a:extLst>
              <a:ext uri="{FF2B5EF4-FFF2-40B4-BE49-F238E27FC236}">
                <a16:creationId xmlns:a16="http://schemas.microsoft.com/office/drawing/2014/main" id="{DCCC461A-918C-491C-AEE7-3CC59F86E6D0}"/>
              </a:ext>
            </a:extLst>
          </p:cNvPr>
          <p:cNvSpPr/>
          <p:nvPr/>
        </p:nvSpPr>
        <p:spPr>
          <a:xfrm>
            <a:off x="613612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Transparency</a:t>
            </a:r>
            <a:br>
              <a:rPr lang="en-US" b="1">
                <a:solidFill>
                  <a:schemeClr val="bg2"/>
                </a:solidFill>
              </a:rPr>
            </a:br>
            <a:endParaRPr lang="en-US" b="1">
              <a:solidFill>
                <a:schemeClr val="bg2"/>
              </a:solidFill>
            </a:endParaRPr>
          </a:p>
          <a:p>
            <a:pPr algn="ctr"/>
            <a:r>
              <a:rPr lang="en-US" sz="1200">
                <a:solidFill>
                  <a:schemeClr val="accent3">
                    <a:lumMod val="50000"/>
                  </a:schemeClr>
                </a:solidFill>
              </a:rPr>
              <a:t>No holding back – LiftConnect provides more data points than any other player in the industry.</a:t>
            </a:r>
          </a:p>
        </p:txBody>
      </p:sp>
      <p:sp>
        <p:nvSpPr>
          <p:cNvPr id="51" name="Rounded Rectangle 52">
            <a:extLst>
              <a:ext uri="{FF2B5EF4-FFF2-40B4-BE49-F238E27FC236}">
                <a16:creationId xmlns:a16="http://schemas.microsoft.com/office/drawing/2014/main" id="{30278CF0-71CA-48D5-A37F-E5C30DEAEAD5}"/>
              </a:ext>
            </a:extLst>
          </p:cNvPr>
          <p:cNvSpPr/>
          <p:nvPr/>
        </p:nvSpPr>
        <p:spPr>
          <a:xfrm>
            <a:off x="804401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Flexibility</a:t>
            </a:r>
            <a:br>
              <a:rPr lang="en-US" b="1">
                <a:solidFill>
                  <a:schemeClr val="bg2"/>
                </a:solidFill>
              </a:rPr>
            </a:br>
            <a:endParaRPr lang="en-US" b="1">
              <a:solidFill>
                <a:schemeClr val="bg2"/>
              </a:solidFill>
            </a:endParaRPr>
          </a:p>
          <a:p>
            <a:pPr algn="ctr"/>
            <a:r>
              <a:rPr lang="en-US" sz="1200">
                <a:solidFill>
                  <a:schemeClr val="accent3">
                    <a:lumMod val="50000"/>
                  </a:schemeClr>
                </a:solidFill>
              </a:rPr>
              <a:t>Your data, your way. Access fleet health through the LiftConnect portal on any device, or through any service with through API.</a:t>
            </a:r>
          </a:p>
        </p:txBody>
      </p:sp>
      <p:grpSp>
        <p:nvGrpSpPr>
          <p:cNvPr id="11" name="Group 10">
            <a:extLst>
              <a:ext uri="{FF2B5EF4-FFF2-40B4-BE49-F238E27FC236}">
                <a16:creationId xmlns:a16="http://schemas.microsoft.com/office/drawing/2014/main" id="{68805145-C8C0-4E08-BACB-C1474F7E4131}"/>
              </a:ext>
            </a:extLst>
          </p:cNvPr>
          <p:cNvGrpSpPr/>
          <p:nvPr/>
        </p:nvGrpSpPr>
        <p:grpSpPr>
          <a:xfrm>
            <a:off x="506639" y="1773937"/>
            <a:ext cx="3196237" cy="529241"/>
            <a:chOff x="11616069" y="12657925"/>
            <a:chExt cx="7002528" cy="1159496"/>
          </a:xfrm>
        </p:grpSpPr>
        <p:sp>
          <p:nvSpPr>
            <p:cNvPr id="12" name="object 33">
              <a:extLst>
                <a:ext uri="{FF2B5EF4-FFF2-40B4-BE49-F238E27FC236}">
                  <a16:creationId xmlns:a16="http://schemas.microsoft.com/office/drawing/2014/main" id="{A94145A7-C57C-40AD-85FE-A8785E7C96F7}"/>
                </a:ext>
              </a:extLst>
            </p:cNvPr>
            <p:cNvSpPr/>
            <p:nvPr/>
          </p:nvSpPr>
          <p:spPr>
            <a:xfrm>
              <a:off x="11616069" y="13665254"/>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3" name="object 34">
              <a:extLst>
                <a:ext uri="{FF2B5EF4-FFF2-40B4-BE49-F238E27FC236}">
                  <a16:creationId xmlns:a16="http://schemas.microsoft.com/office/drawing/2014/main" id="{7A287979-6D61-4BE2-A10C-D3A69FA18AB0}"/>
                </a:ext>
              </a:extLst>
            </p:cNvPr>
            <p:cNvSpPr/>
            <p:nvPr/>
          </p:nvSpPr>
          <p:spPr>
            <a:xfrm>
              <a:off x="11616069" y="12979454"/>
              <a:ext cx="165735" cy="685800"/>
            </a:xfrm>
            <a:custGeom>
              <a:avLst/>
              <a:gdLst/>
              <a:ahLst/>
              <a:cxnLst/>
              <a:rect l="l" t="t" r="r" b="b"/>
              <a:pathLst>
                <a:path w="165734" h="685800">
                  <a:moveTo>
                    <a:pt x="0" y="685799"/>
                  </a:moveTo>
                  <a:lnTo>
                    <a:pt x="165682" y="685799"/>
                  </a:lnTo>
                  <a:lnTo>
                    <a:pt x="165682" y="0"/>
                  </a:lnTo>
                  <a:lnTo>
                    <a:pt x="0" y="0"/>
                  </a:lnTo>
                  <a:lnTo>
                    <a:pt x="0" y="685799"/>
                  </a:lnTo>
                  <a:close/>
                </a:path>
              </a:pathLst>
            </a:custGeom>
            <a:solidFill>
              <a:srgbClr val="0079C1"/>
            </a:solidFill>
          </p:spPr>
          <p:txBody>
            <a:bodyPr wrap="square" lIns="0" tIns="0" rIns="0" bIns="0" rtlCol="0"/>
            <a:lstStyle/>
            <a:p>
              <a:endParaRPr/>
            </a:p>
          </p:txBody>
        </p:sp>
        <p:sp>
          <p:nvSpPr>
            <p:cNvPr id="14" name="object 35">
              <a:extLst>
                <a:ext uri="{FF2B5EF4-FFF2-40B4-BE49-F238E27FC236}">
                  <a16:creationId xmlns:a16="http://schemas.microsoft.com/office/drawing/2014/main" id="{AA1CE11D-0C2B-4978-B05A-97EDB20B8C52}"/>
                </a:ext>
              </a:extLst>
            </p:cNvPr>
            <p:cNvSpPr/>
            <p:nvPr/>
          </p:nvSpPr>
          <p:spPr>
            <a:xfrm>
              <a:off x="12156775" y="12979454"/>
              <a:ext cx="165735" cy="821690"/>
            </a:xfrm>
            <a:custGeom>
              <a:avLst/>
              <a:gdLst/>
              <a:ahLst/>
              <a:cxnLst/>
              <a:rect l="l" t="t" r="r" b="b"/>
              <a:pathLst>
                <a:path w="165734" h="821690">
                  <a:moveTo>
                    <a:pt x="0" y="0"/>
                  </a:moveTo>
                  <a:lnTo>
                    <a:pt x="165682" y="0"/>
                  </a:lnTo>
                  <a:lnTo>
                    <a:pt x="165682" y="821490"/>
                  </a:lnTo>
                  <a:lnTo>
                    <a:pt x="0" y="821490"/>
                  </a:lnTo>
                  <a:lnTo>
                    <a:pt x="0" y="0"/>
                  </a:lnTo>
                  <a:close/>
                </a:path>
              </a:pathLst>
            </a:custGeom>
            <a:solidFill>
              <a:srgbClr val="0079C1"/>
            </a:solidFill>
          </p:spPr>
          <p:txBody>
            <a:bodyPr wrap="square" lIns="0" tIns="0" rIns="0" bIns="0" rtlCol="0"/>
            <a:lstStyle/>
            <a:p>
              <a:endParaRPr/>
            </a:p>
          </p:txBody>
        </p:sp>
        <p:sp>
          <p:nvSpPr>
            <p:cNvPr id="15" name="object 36">
              <a:extLst>
                <a:ext uri="{FF2B5EF4-FFF2-40B4-BE49-F238E27FC236}">
                  <a16:creationId xmlns:a16="http://schemas.microsoft.com/office/drawing/2014/main" id="{00DF9FEB-BB02-48FC-B97C-62E29FFA1803}"/>
                </a:ext>
              </a:extLst>
            </p:cNvPr>
            <p:cNvSpPr/>
            <p:nvPr/>
          </p:nvSpPr>
          <p:spPr>
            <a:xfrm>
              <a:off x="12445504" y="13444272"/>
              <a:ext cx="165735" cy="356870"/>
            </a:xfrm>
            <a:custGeom>
              <a:avLst/>
              <a:gdLst/>
              <a:ahLst/>
              <a:cxnLst/>
              <a:rect l="l" t="t" r="r" b="b"/>
              <a:pathLst>
                <a:path w="165734" h="356869">
                  <a:moveTo>
                    <a:pt x="0" y="356870"/>
                  </a:moveTo>
                  <a:lnTo>
                    <a:pt x="165682" y="356870"/>
                  </a:lnTo>
                  <a:lnTo>
                    <a:pt x="165682" y="0"/>
                  </a:lnTo>
                  <a:lnTo>
                    <a:pt x="0" y="0"/>
                  </a:lnTo>
                  <a:lnTo>
                    <a:pt x="0" y="356870"/>
                  </a:lnTo>
                  <a:close/>
                </a:path>
              </a:pathLst>
            </a:custGeom>
            <a:solidFill>
              <a:srgbClr val="0079C1"/>
            </a:solidFill>
          </p:spPr>
          <p:txBody>
            <a:bodyPr wrap="square" lIns="0" tIns="0" rIns="0" bIns="0" rtlCol="0"/>
            <a:lstStyle/>
            <a:p>
              <a:endParaRPr/>
            </a:p>
          </p:txBody>
        </p:sp>
        <p:sp>
          <p:nvSpPr>
            <p:cNvPr id="16" name="object 37">
              <a:extLst>
                <a:ext uri="{FF2B5EF4-FFF2-40B4-BE49-F238E27FC236}">
                  <a16:creationId xmlns:a16="http://schemas.microsoft.com/office/drawing/2014/main" id="{EE5B4306-B730-46FD-8894-41AD06D305FC}"/>
                </a:ext>
              </a:extLst>
            </p:cNvPr>
            <p:cNvSpPr/>
            <p:nvPr/>
          </p:nvSpPr>
          <p:spPr>
            <a:xfrm>
              <a:off x="12445504" y="13308383"/>
              <a:ext cx="441959" cy="135890"/>
            </a:xfrm>
            <a:custGeom>
              <a:avLst/>
              <a:gdLst/>
              <a:ahLst/>
              <a:cxnLst/>
              <a:rect l="l" t="t" r="r" b="b"/>
              <a:pathLst>
                <a:path w="441959" h="135890">
                  <a:moveTo>
                    <a:pt x="0" y="135890"/>
                  </a:moveTo>
                  <a:lnTo>
                    <a:pt x="441809" y="135890"/>
                  </a:lnTo>
                  <a:lnTo>
                    <a:pt x="441809" y="0"/>
                  </a:lnTo>
                  <a:lnTo>
                    <a:pt x="0" y="0"/>
                  </a:lnTo>
                  <a:lnTo>
                    <a:pt x="0" y="135890"/>
                  </a:lnTo>
                  <a:close/>
                </a:path>
              </a:pathLst>
            </a:custGeom>
            <a:solidFill>
              <a:srgbClr val="0079C1"/>
            </a:solidFill>
          </p:spPr>
          <p:txBody>
            <a:bodyPr wrap="square" lIns="0" tIns="0" rIns="0" bIns="0" rtlCol="0"/>
            <a:lstStyle/>
            <a:p>
              <a:endParaRPr/>
            </a:p>
          </p:txBody>
        </p:sp>
        <p:sp>
          <p:nvSpPr>
            <p:cNvPr id="17" name="object 38">
              <a:extLst>
                <a:ext uri="{FF2B5EF4-FFF2-40B4-BE49-F238E27FC236}">
                  <a16:creationId xmlns:a16="http://schemas.microsoft.com/office/drawing/2014/main" id="{28B9C7C3-C61E-45F9-B487-7F7CFE3539C3}"/>
                </a:ext>
              </a:extLst>
            </p:cNvPr>
            <p:cNvSpPr/>
            <p:nvPr/>
          </p:nvSpPr>
          <p:spPr>
            <a:xfrm>
              <a:off x="12445504" y="13115342"/>
              <a:ext cx="165735" cy="193040"/>
            </a:xfrm>
            <a:custGeom>
              <a:avLst/>
              <a:gdLst/>
              <a:ahLst/>
              <a:cxnLst/>
              <a:rect l="l" t="t" r="r" b="b"/>
              <a:pathLst>
                <a:path w="165734" h="193040">
                  <a:moveTo>
                    <a:pt x="0" y="193039"/>
                  </a:moveTo>
                  <a:lnTo>
                    <a:pt x="165682" y="193039"/>
                  </a:lnTo>
                  <a:lnTo>
                    <a:pt x="165682" y="0"/>
                  </a:lnTo>
                  <a:lnTo>
                    <a:pt x="0" y="0"/>
                  </a:lnTo>
                  <a:lnTo>
                    <a:pt x="0" y="193039"/>
                  </a:lnTo>
                  <a:close/>
                </a:path>
              </a:pathLst>
            </a:custGeom>
            <a:solidFill>
              <a:srgbClr val="0079C1"/>
            </a:solidFill>
          </p:spPr>
          <p:txBody>
            <a:bodyPr wrap="square" lIns="0" tIns="0" rIns="0" bIns="0" rtlCol="0"/>
            <a:lstStyle/>
            <a:p>
              <a:endParaRPr/>
            </a:p>
          </p:txBody>
        </p:sp>
        <p:sp>
          <p:nvSpPr>
            <p:cNvPr id="18" name="object 39">
              <a:extLst>
                <a:ext uri="{FF2B5EF4-FFF2-40B4-BE49-F238E27FC236}">
                  <a16:creationId xmlns:a16="http://schemas.microsoft.com/office/drawing/2014/main" id="{1A8DA48B-5163-4DAA-B41E-108B102B7810}"/>
                </a:ext>
              </a:extLst>
            </p:cNvPr>
            <p:cNvSpPr/>
            <p:nvPr/>
          </p:nvSpPr>
          <p:spPr>
            <a:xfrm>
              <a:off x="12445504" y="12979452"/>
              <a:ext cx="459105" cy="135890"/>
            </a:xfrm>
            <a:custGeom>
              <a:avLst/>
              <a:gdLst/>
              <a:ahLst/>
              <a:cxnLst/>
              <a:rect l="l" t="t" r="r" b="b"/>
              <a:pathLst>
                <a:path w="459104" h="135890">
                  <a:moveTo>
                    <a:pt x="0" y="135889"/>
                  </a:moveTo>
                  <a:lnTo>
                    <a:pt x="459066" y="135889"/>
                  </a:lnTo>
                  <a:lnTo>
                    <a:pt x="459066" y="0"/>
                  </a:lnTo>
                  <a:lnTo>
                    <a:pt x="0" y="0"/>
                  </a:lnTo>
                  <a:lnTo>
                    <a:pt x="0" y="135889"/>
                  </a:lnTo>
                  <a:close/>
                </a:path>
              </a:pathLst>
            </a:custGeom>
            <a:solidFill>
              <a:srgbClr val="0079C1"/>
            </a:solidFill>
          </p:spPr>
          <p:txBody>
            <a:bodyPr wrap="square" lIns="0" tIns="0" rIns="0" bIns="0" rtlCol="0"/>
            <a:lstStyle/>
            <a:p>
              <a:endParaRPr/>
            </a:p>
          </p:txBody>
        </p:sp>
        <p:sp>
          <p:nvSpPr>
            <p:cNvPr id="19" name="object 40">
              <a:extLst>
                <a:ext uri="{FF2B5EF4-FFF2-40B4-BE49-F238E27FC236}">
                  <a16:creationId xmlns:a16="http://schemas.microsoft.com/office/drawing/2014/main" id="{3750B698-00FD-4A16-A028-C98A12A8E17C}"/>
                </a:ext>
              </a:extLst>
            </p:cNvPr>
            <p:cNvSpPr/>
            <p:nvPr/>
          </p:nvSpPr>
          <p:spPr>
            <a:xfrm>
              <a:off x="13113925" y="13115224"/>
              <a:ext cx="165735" cy="685800"/>
            </a:xfrm>
            <a:custGeom>
              <a:avLst/>
              <a:gdLst/>
              <a:ahLst/>
              <a:cxnLst/>
              <a:rect l="l" t="t" r="r" b="b"/>
              <a:pathLst>
                <a:path w="165734" h="685800">
                  <a:moveTo>
                    <a:pt x="165652" y="0"/>
                  </a:moveTo>
                  <a:lnTo>
                    <a:pt x="0" y="0"/>
                  </a:lnTo>
                  <a:lnTo>
                    <a:pt x="0" y="685718"/>
                  </a:lnTo>
                  <a:lnTo>
                    <a:pt x="165652" y="685718"/>
                  </a:lnTo>
                  <a:lnTo>
                    <a:pt x="165652" y="0"/>
                  </a:lnTo>
                  <a:close/>
                </a:path>
              </a:pathLst>
            </a:custGeom>
            <a:solidFill>
              <a:srgbClr val="0079C1"/>
            </a:solidFill>
          </p:spPr>
          <p:txBody>
            <a:bodyPr wrap="square" lIns="0" tIns="0" rIns="0" bIns="0" rtlCol="0"/>
            <a:lstStyle/>
            <a:p>
              <a:endParaRPr/>
            </a:p>
          </p:txBody>
        </p:sp>
        <p:sp>
          <p:nvSpPr>
            <p:cNvPr id="20" name="object 41">
              <a:extLst>
                <a:ext uri="{FF2B5EF4-FFF2-40B4-BE49-F238E27FC236}">
                  <a16:creationId xmlns:a16="http://schemas.microsoft.com/office/drawing/2014/main" id="{32D879FE-F82F-4FB4-A5BF-D6774980ADAD}"/>
                </a:ext>
              </a:extLst>
            </p:cNvPr>
            <p:cNvSpPr/>
            <p:nvPr/>
          </p:nvSpPr>
          <p:spPr>
            <a:xfrm>
              <a:off x="12934431" y="12979452"/>
              <a:ext cx="525145" cy="135890"/>
            </a:xfrm>
            <a:custGeom>
              <a:avLst/>
              <a:gdLst/>
              <a:ahLst/>
              <a:cxnLst/>
              <a:rect l="l" t="t" r="r" b="b"/>
              <a:pathLst>
                <a:path w="525144" h="135890">
                  <a:moveTo>
                    <a:pt x="524640" y="0"/>
                  </a:moveTo>
                  <a:lnTo>
                    <a:pt x="0" y="0"/>
                  </a:lnTo>
                  <a:lnTo>
                    <a:pt x="0" y="135771"/>
                  </a:lnTo>
                  <a:lnTo>
                    <a:pt x="524640" y="135771"/>
                  </a:lnTo>
                  <a:lnTo>
                    <a:pt x="524640" y="0"/>
                  </a:lnTo>
                  <a:close/>
                </a:path>
              </a:pathLst>
            </a:custGeom>
            <a:solidFill>
              <a:srgbClr val="0079C1"/>
            </a:solidFill>
          </p:spPr>
          <p:txBody>
            <a:bodyPr wrap="square" lIns="0" tIns="0" rIns="0" bIns="0" rtlCol="0"/>
            <a:lstStyle/>
            <a:p>
              <a:endParaRPr/>
            </a:p>
          </p:txBody>
        </p:sp>
        <p:sp>
          <p:nvSpPr>
            <p:cNvPr id="21" name="object 42">
              <a:extLst>
                <a:ext uri="{FF2B5EF4-FFF2-40B4-BE49-F238E27FC236}">
                  <a16:creationId xmlns:a16="http://schemas.microsoft.com/office/drawing/2014/main" id="{A92AF4E6-9FDF-466D-955C-F4735AD733A2}"/>
                </a:ext>
              </a:extLst>
            </p:cNvPr>
            <p:cNvSpPr/>
            <p:nvPr/>
          </p:nvSpPr>
          <p:spPr>
            <a:xfrm>
              <a:off x="14295330" y="12963337"/>
              <a:ext cx="541020" cy="854075"/>
            </a:xfrm>
            <a:custGeom>
              <a:avLst/>
              <a:gdLst/>
              <a:ahLst/>
              <a:cxnLst/>
              <a:rect l="l" t="t" r="r" b="b"/>
              <a:pathLst>
                <a:path w="541019" h="854075">
                  <a:moveTo>
                    <a:pt x="279572" y="0"/>
                  </a:moveTo>
                  <a:lnTo>
                    <a:pt x="226002" y="3097"/>
                  </a:lnTo>
                  <a:lnTo>
                    <a:pt x="179642" y="12200"/>
                  </a:lnTo>
                  <a:lnTo>
                    <a:pt x="139983" y="27021"/>
                  </a:lnTo>
                  <a:lnTo>
                    <a:pt x="106516" y="47275"/>
                  </a:lnTo>
                  <a:lnTo>
                    <a:pt x="56124" y="102938"/>
                  </a:lnTo>
                  <a:lnTo>
                    <a:pt x="38180"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0" y="715938"/>
                  </a:lnTo>
                  <a:lnTo>
                    <a:pt x="56124" y="750776"/>
                  </a:lnTo>
                  <a:lnTo>
                    <a:pt x="106516" y="806440"/>
                  </a:lnTo>
                  <a:lnTo>
                    <a:pt x="139983" y="826694"/>
                  </a:lnTo>
                  <a:lnTo>
                    <a:pt x="179642" y="841516"/>
                  </a:lnTo>
                  <a:lnTo>
                    <a:pt x="226002" y="850619"/>
                  </a:lnTo>
                  <a:lnTo>
                    <a:pt x="279572" y="853717"/>
                  </a:lnTo>
                  <a:lnTo>
                    <a:pt x="334673" y="850020"/>
                  </a:lnTo>
                  <a:lnTo>
                    <a:pt x="381745" y="839315"/>
                  </a:lnTo>
                  <a:lnTo>
                    <a:pt x="421374" y="822184"/>
                  </a:lnTo>
                  <a:lnTo>
                    <a:pt x="454145" y="799208"/>
                  </a:lnTo>
                  <a:lnTo>
                    <a:pt x="480646" y="770967"/>
                  </a:lnTo>
                  <a:lnTo>
                    <a:pt x="501462" y="738043"/>
                  </a:lnTo>
                  <a:lnTo>
                    <a:pt x="504134" y="731747"/>
                  </a:lnTo>
                  <a:lnTo>
                    <a:pt x="271532" y="731747"/>
                  </a:lnTo>
                  <a:lnTo>
                    <a:pt x="243211" y="728538"/>
                  </a:lnTo>
                  <a:lnTo>
                    <a:pt x="199930" y="694528"/>
                  </a:lnTo>
                  <a:lnTo>
                    <a:pt x="184891" y="658171"/>
                  </a:lnTo>
                  <a:lnTo>
                    <a:pt x="174198" y="605210"/>
                  </a:lnTo>
                  <a:lnTo>
                    <a:pt x="167811" y="532867"/>
                  </a:lnTo>
                  <a:lnTo>
                    <a:pt x="165691" y="438363"/>
                  </a:lnTo>
                  <a:lnTo>
                    <a:pt x="166695" y="358039"/>
                  </a:lnTo>
                  <a:lnTo>
                    <a:pt x="170058" y="290875"/>
                  </a:lnTo>
                  <a:lnTo>
                    <a:pt x="176306" y="236116"/>
                  </a:lnTo>
                  <a:lnTo>
                    <a:pt x="185965" y="193006"/>
                  </a:lnTo>
                  <a:lnTo>
                    <a:pt x="217624" y="138714"/>
                  </a:lnTo>
                  <a:lnTo>
                    <a:pt x="269245" y="121959"/>
                  </a:lnTo>
                  <a:lnTo>
                    <a:pt x="504949" y="121959"/>
                  </a:lnTo>
                  <a:lnTo>
                    <a:pt x="495592" y="101827"/>
                  </a:lnTo>
                  <a:lnTo>
                    <a:pt x="471469" y="68814"/>
                  </a:lnTo>
                  <a:lnTo>
                    <a:pt x="439021" y="40758"/>
                  </a:lnTo>
                  <a:lnTo>
                    <a:pt x="397032" y="19026"/>
                  </a:lnTo>
                  <a:lnTo>
                    <a:pt x="344287" y="4984"/>
                  </a:lnTo>
                  <a:lnTo>
                    <a:pt x="279572" y="0"/>
                  </a:lnTo>
                  <a:close/>
                </a:path>
                <a:path w="541019" h="854075">
                  <a:moveTo>
                    <a:pt x="540778" y="523501"/>
                  </a:moveTo>
                  <a:lnTo>
                    <a:pt x="375096" y="523501"/>
                  </a:lnTo>
                  <a:lnTo>
                    <a:pt x="371579" y="600450"/>
                  </a:lnTo>
                  <a:lnTo>
                    <a:pt x="361540" y="656241"/>
                  </a:lnTo>
                  <a:lnTo>
                    <a:pt x="345747" y="694069"/>
                  </a:lnTo>
                  <a:lnTo>
                    <a:pt x="324970" y="717133"/>
                  </a:lnTo>
                  <a:lnTo>
                    <a:pt x="299975" y="728626"/>
                  </a:lnTo>
                  <a:lnTo>
                    <a:pt x="271532" y="731747"/>
                  </a:lnTo>
                  <a:lnTo>
                    <a:pt x="504134" y="731747"/>
                  </a:lnTo>
                  <a:lnTo>
                    <a:pt x="517178" y="701016"/>
                  </a:lnTo>
                  <a:lnTo>
                    <a:pt x="528382" y="660468"/>
                  </a:lnTo>
                  <a:lnTo>
                    <a:pt x="535660" y="616978"/>
                  </a:lnTo>
                  <a:lnTo>
                    <a:pt x="539596" y="571129"/>
                  </a:lnTo>
                  <a:lnTo>
                    <a:pt x="540778" y="523501"/>
                  </a:lnTo>
                  <a:close/>
                </a:path>
                <a:path w="541019" h="854075">
                  <a:moveTo>
                    <a:pt x="504949" y="121959"/>
                  </a:moveTo>
                  <a:lnTo>
                    <a:pt x="269245" y="121959"/>
                  </a:lnTo>
                  <a:lnTo>
                    <a:pt x="308247" y="128302"/>
                  </a:lnTo>
                  <a:lnTo>
                    <a:pt x="336374" y="147844"/>
                  </a:lnTo>
                  <a:lnTo>
                    <a:pt x="354893" y="181359"/>
                  </a:lnTo>
                  <a:lnTo>
                    <a:pt x="365074" y="229618"/>
                  </a:lnTo>
                  <a:lnTo>
                    <a:pt x="368185" y="293394"/>
                  </a:lnTo>
                  <a:lnTo>
                    <a:pt x="533848" y="293394"/>
                  </a:lnTo>
                  <a:lnTo>
                    <a:pt x="533128" y="256103"/>
                  </a:lnTo>
                  <a:lnTo>
                    <a:pt x="530157" y="216934"/>
                  </a:lnTo>
                  <a:lnTo>
                    <a:pt x="523721" y="177254"/>
                  </a:lnTo>
                  <a:lnTo>
                    <a:pt x="512604" y="138429"/>
                  </a:lnTo>
                  <a:lnTo>
                    <a:pt x="504949" y="121959"/>
                  </a:lnTo>
                  <a:close/>
                </a:path>
              </a:pathLst>
            </a:custGeom>
            <a:solidFill>
              <a:srgbClr val="000000"/>
            </a:solidFill>
          </p:spPr>
          <p:txBody>
            <a:bodyPr wrap="square" lIns="0" tIns="0" rIns="0" bIns="0" rtlCol="0"/>
            <a:lstStyle/>
            <a:p>
              <a:endParaRPr/>
            </a:p>
          </p:txBody>
        </p:sp>
        <p:sp>
          <p:nvSpPr>
            <p:cNvPr id="22" name="object 43">
              <a:extLst>
                <a:ext uri="{FF2B5EF4-FFF2-40B4-BE49-F238E27FC236}">
                  <a16:creationId xmlns:a16="http://schemas.microsoft.com/office/drawing/2014/main" id="{A734A7D9-C157-420D-8C58-2DB451B2BE99}"/>
                </a:ext>
              </a:extLst>
            </p:cNvPr>
            <p:cNvSpPr/>
            <p:nvPr/>
          </p:nvSpPr>
          <p:spPr>
            <a:xfrm>
              <a:off x="14900898" y="12963346"/>
              <a:ext cx="559435" cy="854075"/>
            </a:xfrm>
            <a:custGeom>
              <a:avLst/>
              <a:gdLst/>
              <a:ahLst/>
              <a:cxnLst/>
              <a:rect l="l" t="t" r="r" b="b"/>
              <a:pathLst>
                <a:path w="559434" h="854075">
                  <a:moveTo>
                    <a:pt x="279602" y="0"/>
                  </a:moveTo>
                  <a:lnTo>
                    <a:pt x="226025" y="3097"/>
                  </a:lnTo>
                  <a:lnTo>
                    <a:pt x="179660" y="12199"/>
                  </a:lnTo>
                  <a:lnTo>
                    <a:pt x="139996" y="27019"/>
                  </a:lnTo>
                  <a:lnTo>
                    <a:pt x="106526" y="47273"/>
                  </a:lnTo>
                  <a:lnTo>
                    <a:pt x="56128" y="102933"/>
                  </a:lnTo>
                  <a:lnTo>
                    <a:pt x="38183" y="137769"/>
                  </a:lnTo>
                  <a:lnTo>
                    <a:pt x="24395" y="176894"/>
                  </a:lnTo>
                  <a:lnTo>
                    <a:pt x="14256" y="220022"/>
                  </a:lnTo>
                  <a:lnTo>
                    <a:pt x="7255" y="266867"/>
                  </a:lnTo>
                  <a:lnTo>
                    <a:pt x="2885" y="317144"/>
                  </a:lnTo>
                  <a:lnTo>
                    <a:pt x="636" y="370566"/>
                  </a:lnTo>
                  <a:lnTo>
                    <a:pt x="0" y="426848"/>
                  </a:lnTo>
                  <a:lnTo>
                    <a:pt x="636" y="483129"/>
                  </a:lnTo>
                  <a:lnTo>
                    <a:pt x="2885" y="536550"/>
                  </a:lnTo>
                  <a:lnTo>
                    <a:pt x="7255" y="586827"/>
                  </a:lnTo>
                  <a:lnTo>
                    <a:pt x="14256" y="633673"/>
                  </a:lnTo>
                  <a:lnTo>
                    <a:pt x="24395" y="676802"/>
                  </a:lnTo>
                  <a:lnTo>
                    <a:pt x="38183" y="715928"/>
                  </a:lnTo>
                  <a:lnTo>
                    <a:pt x="56128" y="750766"/>
                  </a:lnTo>
                  <a:lnTo>
                    <a:pt x="106526" y="806430"/>
                  </a:lnTo>
                  <a:lnTo>
                    <a:pt x="139996" y="826685"/>
                  </a:lnTo>
                  <a:lnTo>
                    <a:pt x="179660" y="841506"/>
                  </a:lnTo>
                  <a:lnTo>
                    <a:pt x="226025" y="850609"/>
                  </a:lnTo>
                  <a:lnTo>
                    <a:pt x="279602" y="853707"/>
                  </a:lnTo>
                  <a:lnTo>
                    <a:pt x="333178" y="850609"/>
                  </a:lnTo>
                  <a:lnTo>
                    <a:pt x="379543" y="841506"/>
                  </a:lnTo>
                  <a:lnTo>
                    <a:pt x="419207" y="826685"/>
                  </a:lnTo>
                  <a:lnTo>
                    <a:pt x="452677" y="806430"/>
                  </a:lnTo>
                  <a:lnTo>
                    <a:pt x="503075" y="750766"/>
                  </a:lnTo>
                  <a:lnTo>
                    <a:pt x="512876" y="731738"/>
                  </a:lnTo>
                  <a:lnTo>
                    <a:pt x="279602" y="731738"/>
                  </a:lnTo>
                  <a:lnTo>
                    <a:pt x="246627" y="727697"/>
                  </a:lnTo>
                  <a:lnTo>
                    <a:pt x="200581" y="693514"/>
                  </a:lnTo>
                  <a:lnTo>
                    <a:pt x="175946" y="620392"/>
                  </a:lnTo>
                  <a:lnTo>
                    <a:pt x="169737" y="567679"/>
                  </a:lnTo>
                  <a:lnTo>
                    <a:pt x="166575" y="503371"/>
                  </a:lnTo>
                  <a:lnTo>
                    <a:pt x="165691" y="426848"/>
                  </a:lnTo>
                  <a:lnTo>
                    <a:pt x="166575" y="350655"/>
                  </a:lnTo>
                  <a:lnTo>
                    <a:pt x="169737" y="286500"/>
                  </a:lnTo>
                  <a:lnTo>
                    <a:pt x="175946" y="233806"/>
                  </a:lnTo>
                  <a:lnTo>
                    <a:pt x="185971" y="191992"/>
                  </a:lnTo>
                  <a:lnTo>
                    <a:pt x="220543" y="138687"/>
                  </a:lnTo>
                  <a:lnTo>
                    <a:pt x="279602" y="121949"/>
                  </a:lnTo>
                  <a:lnTo>
                    <a:pt x="512871" y="121949"/>
                  </a:lnTo>
                  <a:lnTo>
                    <a:pt x="503075" y="102933"/>
                  </a:lnTo>
                  <a:lnTo>
                    <a:pt x="452677" y="47273"/>
                  </a:lnTo>
                  <a:lnTo>
                    <a:pt x="419207" y="27019"/>
                  </a:lnTo>
                  <a:lnTo>
                    <a:pt x="379543" y="12199"/>
                  </a:lnTo>
                  <a:lnTo>
                    <a:pt x="333178" y="3097"/>
                  </a:lnTo>
                  <a:lnTo>
                    <a:pt x="279602" y="0"/>
                  </a:lnTo>
                  <a:close/>
                </a:path>
                <a:path w="559434" h="854075">
                  <a:moveTo>
                    <a:pt x="512871" y="121949"/>
                  </a:moveTo>
                  <a:lnTo>
                    <a:pt x="279602" y="121949"/>
                  </a:lnTo>
                  <a:lnTo>
                    <a:pt x="312576" y="126037"/>
                  </a:lnTo>
                  <a:lnTo>
                    <a:pt x="338660" y="138687"/>
                  </a:lnTo>
                  <a:lnTo>
                    <a:pt x="373232" y="191992"/>
                  </a:lnTo>
                  <a:lnTo>
                    <a:pt x="383257" y="233806"/>
                  </a:lnTo>
                  <a:lnTo>
                    <a:pt x="389467" y="286500"/>
                  </a:lnTo>
                  <a:lnTo>
                    <a:pt x="392629" y="350655"/>
                  </a:lnTo>
                  <a:lnTo>
                    <a:pt x="393512" y="426848"/>
                  </a:lnTo>
                  <a:lnTo>
                    <a:pt x="392629" y="503371"/>
                  </a:lnTo>
                  <a:lnTo>
                    <a:pt x="389467" y="567679"/>
                  </a:lnTo>
                  <a:lnTo>
                    <a:pt x="383257" y="620392"/>
                  </a:lnTo>
                  <a:lnTo>
                    <a:pt x="373232" y="662130"/>
                  </a:lnTo>
                  <a:lnTo>
                    <a:pt x="338660" y="715163"/>
                  </a:lnTo>
                  <a:lnTo>
                    <a:pt x="279602" y="731738"/>
                  </a:lnTo>
                  <a:lnTo>
                    <a:pt x="512876" y="731738"/>
                  </a:lnTo>
                  <a:lnTo>
                    <a:pt x="534808" y="676802"/>
                  </a:lnTo>
                  <a:lnTo>
                    <a:pt x="544948" y="633673"/>
                  </a:lnTo>
                  <a:lnTo>
                    <a:pt x="551948" y="586827"/>
                  </a:lnTo>
                  <a:lnTo>
                    <a:pt x="556318" y="536550"/>
                  </a:lnTo>
                  <a:lnTo>
                    <a:pt x="558567" y="483129"/>
                  </a:lnTo>
                  <a:lnTo>
                    <a:pt x="559204" y="426848"/>
                  </a:lnTo>
                  <a:lnTo>
                    <a:pt x="558567" y="370566"/>
                  </a:lnTo>
                  <a:lnTo>
                    <a:pt x="556318" y="317144"/>
                  </a:lnTo>
                  <a:lnTo>
                    <a:pt x="551948" y="266867"/>
                  </a:lnTo>
                  <a:lnTo>
                    <a:pt x="544948" y="220022"/>
                  </a:lnTo>
                  <a:lnTo>
                    <a:pt x="534808" y="176894"/>
                  </a:lnTo>
                  <a:lnTo>
                    <a:pt x="521020" y="137769"/>
                  </a:lnTo>
                  <a:lnTo>
                    <a:pt x="512871" y="121949"/>
                  </a:lnTo>
                  <a:close/>
                </a:path>
              </a:pathLst>
            </a:custGeom>
            <a:solidFill>
              <a:srgbClr val="000000"/>
            </a:solidFill>
          </p:spPr>
          <p:txBody>
            <a:bodyPr wrap="square" lIns="0" tIns="0" rIns="0" bIns="0" rtlCol="0"/>
            <a:lstStyle/>
            <a:p>
              <a:endParaRPr/>
            </a:p>
          </p:txBody>
        </p:sp>
        <p:sp>
          <p:nvSpPr>
            <p:cNvPr id="23" name="object 44">
              <a:extLst>
                <a:ext uri="{FF2B5EF4-FFF2-40B4-BE49-F238E27FC236}">
                  <a16:creationId xmlns:a16="http://schemas.microsoft.com/office/drawing/2014/main" id="{47342457-DEAE-487B-A197-443DA27A79C6}"/>
                </a:ext>
              </a:extLst>
            </p:cNvPr>
            <p:cNvSpPr/>
            <p:nvPr/>
          </p:nvSpPr>
          <p:spPr>
            <a:xfrm>
              <a:off x="15543979" y="12979452"/>
              <a:ext cx="545465" cy="821690"/>
            </a:xfrm>
            <a:custGeom>
              <a:avLst/>
              <a:gdLst/>
              <a:ahLst/>
              <a:cxnLst/>
              <a:rect l="l" t="t" r="r" b="b"/>
              <a:pathLst>
                <a:path w="545465" h="821690">
                  <a:moveTo>
                    <a:pt x="191008" y="0"/>
                  </a:moveTo>
                  <a:lnTo>
                    <a:pt x="0" y="0"/>
                  </a:lnTo>
                  <a:lnTo>
                    <a:pt x="0" y="821490"/>
                  </a:lnTo>
                  <a:lnTo>
                    <a:pt x="151870" y="821490"/>
                  </a:lnTo>
                  <a:lnTo>
                    <a:pt x="151870" y="246216"/>
                  </a:lnTo>
                  <a:lnTo>
                    <a:pt x="278606" y="246216"/>
                  </a:lnTo>
                  <a:lnTo>
                    <a:pt x="191008" y="0"/>
                  </a:lnTo>
                  <a:close/>
                </a:path>
                <a:path w="545465" h="821690">
                  <a:moveTo>
                    <a:pt x="278606" y="246216"/>
                  </a:moveTo>
                  <a:lnTo>
                    <a:pt x="154177" y="246216"/>
                  </a:lnTo>
                  <a:lnTo>
                    <a:pt x="356651" y="821490"/>
                  </a:lnTo>
                  <a:lnTo>
                    <a:pt x="545372" y="821490"/>
                  </a:lnTo>
                  <a:lnTo>
                    <a:pt x="545372" y="562620"/>
                  </a:lnTo>
                  <a:lnTo>
                    <a:pt x="391175" y="562620"/>
                  </a:lnTo>
                  <a:lnTo>
                    <a:pt x="278606" y="246216"/>
                  </a:lnTo>
                  <a:close/>
                </a:path>
                <a:path w="545465" h="821690">
                  <a:moveTo>
                    <a:pt x="545372" y="0"/>
                  </a:moveTo>
                  <a:lnTo>
                    <a:pt x="393482" y="0"/>
                  </a:lnTo>
                  <a:lnTo>
                    <a:pt x="393482" y="562620"/>
                  </a:lnTo>
                  <a:lnTo>
                    <a:pt x="545372" y="562620"/>
                  </a:lnTo>
                  <a:lnTo>
                    <a:pt x="545372" y="0"/>
                  </a:lnTo>
                  <a:close/>
                </a:path>
              </a:pathLst>
            </a:custGeom>
            <a:solidFill>
              <a:srgbClr val="000000"/>
            </a:solidFill>
          </p:spPr>
          <p:txBody>
            <a:bodyPr wrap="square" lIns="0" tIns="0" rIns="0" bIns="0" rtlCol="0"/>
            <a:lstStyle/>
            <a:p>
              <a:endParaRPr/>
            </a:p>
          </p:txBody>
        </p:sp>
        <p:sp>
          <p:nvSpPr>
            <p:cNvPr id="24" name="object 45">
              <a:extLst>
                <a:ext uri="{FF2B5EF4-FFF2-40B4-BE49-F238E27FC236}">
                  <a16:creationId xmlns:a16="http://schemas.microsoft.com/office/drawing/2014/main" id="{FBCA3AA4-5622-476B-8324-7544D3E6506A}"/>
                </a:ext>
              </a:extLst>
            </p:cNvPr>
            <p:cNvSpPr/>
            <p:nvPr/>
          </p:nvSpPr>
          <p:spPr>
            <a:xfrm>
              <a:off x="16190168" y="12979452"/>
              <a:ext cx="545465" cy="821690"/>
            </a:xfrm>
            <a:custGeom>
              <a:avLst/>
              <a:gdLst/>
              <a:ahLst/>
              <a:cxnLst/>
              <a:rect l="l" t="t" r="r" b="b"/>
              <a:pathLst>
                <a:path w="545465" h="821690">
                  <a:moveTo>
                    <a:pt x="190969" y="0"/>
                  </a:moveTo>
                  <a:lnTo>
                    <a:pt x="0" y="0"/>
                  </a:lnTo>
                  <a:lnTo>
                    <a:pt x="0" y="821490"/>
                  </a:lnTo>
                  <a:lnTo>
                    <a:pt x="151850" y="821490"/>
                  </a:lnTo>
                  <a:lnTo>
                    <a:pt x="151850" y="246216"/>
                  </a:lnTo>
                  <a:lnTo>
                    <a:pt x="278584" y="246216"/>
                  </a:lnTo>
                  <a:lnTo>
                    <a:pt x="190969" y="0"/>
                  </a:lnTo>
                  <a:close/>
                </a:path>
                <a:path w="545465" h="821690">
                  <a:moveTo>
                    <a:pt x="278584" y="246216"/>
                  </a:moveTo>
                  <a:lnTo>
                    <a:pt x="154157" y="246216"/>
                  </a:lnTo>
                  <a:lnTo>
                    <a:pt x="356680" y="821490"/>
                  </a:lnTo>
                  <a:lnTo>
                    <a:pt x="545362" y="821490"/>
                  </a:lnTo>
                  <a:lnTo>
                    <a:pt x="545362" y="562620"/>
                  </a:lnTo>
                  <a:lnTo>
                    <a:pt x="391175" y="562620"/>
                  </a:lnTo>
                  <a:lnTo>
                    <a:pt x="278584" y="246216"/>
                  </a:lnTo>
                  <a:close/>
                </a:path>
                <a:path w="545465" h="821690">
                  <a:moveTo>
                    <a:pt x="545362" y="0"/>
                  </a:moveTo>
                  <a:lnTo>
                    <a:pt x="393482" y="0"/>
                  </a:lnTo>
                  <a:lnTo>
                    <a:pt x="393482" y="562620"/>
                  </a:lnTo>
                  <a:lnTo>
                    <a:pt x="545362" y="562620"/>
                  </a:lnTo>
                  <a:lnTo>
                    <a:pt x="545362" y="0"/>
                  </a:lnTo>
                  <a:close/>
                </a:path>
              </a:pathLst>
            </a:custGeom>
            <a:solidFill>
              <a:srgbClr val="000000"/>
            </a:solidFill>
          </p:spPr>
          <p:txBody>
            <a:bodyPr wrap="square" lIns="0" tIns="0" rIns="0" bIns="0" rtlCol="0"/>
            <a:lstStyle/>
            <a:p>
              <a:endParaRPr/>
            </a:p>
          </p:txBody>
        </p:sp>
        <p:sp>
          <p:nvSpPr>
            <p:cNvPr id="25" name="object 46">
              <a:extLst>
                <a:ext uri="{FF2B5EF4-FFF2-40B4-BE49-F238E27FC236}">
                  <a16:creationId xmlns:a16="http://schemas.microsoft.com/office/drawing/2014/main" id="{390458B6-37E6-480F-86FB-1E8BC8500FB7}"/>
                </a:ext>
              </a:extLst>
            </p:cNvPr>
            <p:cNvSpPr/>
            <p:nvPr/>
          </p:nvSpPr>
          <p:spPr>
            <a:xfrm>
              <a:off x="16836342" y="13665252"/>
              <a:ext cx="471170" cy="135890"/>
            </a:xfrm>
            <a:custGeom>
              <a:avLst/>
              <a:gdLst/>
              <a:ahLst/>
              <a:cxnLst/>
              <a:rect l="l" t="t" r="r" b="b"/>
              <a:pathLst>
                <a:path w="471169" h="135890">
                  <a:moveTo>
                    <a:pt x="0" y="135889"/>
                  </a:moveTo>
                  <a:lnTo>
                    <a:pt x="470581" y="135889"/>
                  </a:lnTo>
                  <a:lnTo>
                    <a:pt x="470581" y="0"/>
                  </a:lnTo>
                  <a:lnTo>
                    <a:pt x="0" y="0"/>
                  </a:lnTo>
                  <a:lnTo>
                    <a:pt x="0" y="135889"/>
                  </a:lnTo>
                  <a:close/>
                </a:path>
              </a:pathLst>
            </a:custGeom>
            <a:solidFill>
              <a:srgbClr val="000000"/>
            </a:solidFill>
          </p:spPr>
          <p:txBody>
            <a:bodyPr wrap="square" lIns="0" tIns="0" rIns="0" bIns="0" rtlCol="0"/>
            <a:lstStyle/>
            <a:p>
              <a:endParaRPr/>
            </a:p>
          </p:txBody>
        </p:sp>
        <p:sp>
          <p:nvSpPr>
            <p:cNvPr id="26" name="object 47">
              <a:extLst>
                <a:ext uri="{FF2B5EF4-FFF2-40B4-BE49-F238E27FC236}">
                  <a16:creationId xmlns:a16="http://schemas.microsoft.com/office/drawing/2014/main" id="{A50A2915-4F09-4E37-B80E-CF1B660D2A99}"/>
                </a:ext>
              </a:extLst>
            </p:cNvPr>
            <p:cNvSpPr/>
            <p:nvPr/>
          </p:nvSpPr>
          <p:spPr>
            <a:xfrm>
              <a:off x="16836342" y="13444272"/>
              <a:ext cx="165735" cy="220979"/>
            </a:xfrm>
            <a:custGeom>
              <a:avLst/>
              <a:gdLst/>
              <a:ahLst/>
              <a:cxnLst/>
              <a:rect l="l" t="t" r="r" b="b"/>
              <a:pathLst>
                <a:path w="165734" h="220980">
                  <a:moveTo>
                    <a:pt x="0" y="220980"/>
                  </a:moveTo>
                  <a:lnTo>
                    <a:pt x="165662" y="220980"/>
                  </a:lnTo>
                  <a:lnTo>
                    <a:pt x="165662" y="0"/>
                  </a:lnTo>
                  <a:lnTo>
                    <a:pt x="0" y="0"/>
                  </a:lnTo>
                  <a:lnTo>
                    <a:pt x="0" y="220980"/>
                  </a:lnTo>
                  <a:close/>
                </a:path>
              </a:pathLst>
            </a:custGeom>
            <a:solidFill>
              <a:srgbClr val="000000"/>
            </a:solidFill>
          </p:spPr>
          <p:txBody>
            <a:bodyPr wrap="square" lIns="0" tIns="0" rIns="0" bIns="0" rtlCol="0"/>
            <a:lstStyle/>
            <a:p>
              <a:endParaRPr/>
            </a:p>
          </p:txBody>
        </p:sp>
        <p:sp>
          <p:nvSpPr>
            <p:cNvPr id="27" name="object 48">
              <a:extLst>
                <a:ext uri="{FF2B5EF4-FFF2-40B4-BE49-F238E27FC236}">
                  <a16:creationId xmlns:a16="http://schemas.microsoft.com/office/drawing/2014/main" id="{9967834E-C29E-4F5B-A50C-4E58BB0E6B29}"/>
                </a:ext>
              </a:extLst>
            </p:cNvPr>
            <p:cNvSpPr/>
            <p:nvPr/>
          </p:nvSpPr>
          <p:spPr>
            <a:xfrm>
              <a:off x="16836342" y="13308383"/>
              <a:ext cx="441959" cy="135890"/>
            </a:xfrm>
            <a:custGeom>
              <a:avLst/>
              <a:gdLst/>
              <a:ahLst/>
              <a:cxnLst/>
              <a:rect l="l" t="t" r="r" b="b"/>
              <a:pathLst>
                <a:path w="441959" h="135890">
                  <a:moveTo>
                    <a:pt x="0" y="135890"/>
                  </a:moveTo>
                  <a:lnTo>
                    <a:pt x="441799" y="135890"/>
                  </a:lnTo>
                  <a:lnTo>
                    <a:pt x="441799" y="0"/>
                  </a:lnTo>
                  <a:lnTo>
                    <a:pt x="0" y="0"/>
                  </a:lnTo>
                  <a:lnTo>
                    <a:pt x="0" y="135890"/>
                  </a:lnTo>
                  <a:close/>
                </a:path>
              </a:pathLst>
            </a:custGeom>
            <a:solidFill>
              <a:srgbClr val="000000"/>
            </a:solidFill>
          </p:spPr>
          <p:txBody>
            <a:bodyPr wrap="square" lIns="0" tIns="0" rIns="0" bIns="0" rtlCol="0"/>
            <a:lstStyle/>
            <a:p>
              <a:endParaRPr/>
            </a:p>
          </p:txBody>
        </p:sp>
        <p:sp>
          <p:nvSpPr>
            <p:cNvPr id="28" name="object 49">
              <a:extLst>
                <a:ext uri="{FF2B5EF4-FFF2-40B4-BE49-F238E27FC236}">
                  <a16:creationId xmlns:a16="http://schemas.microsoft.com/office/drawing/2014/main" id="{6A6F0379-7DA0-4F8D-8783-FE0476CE33A4}"/>
                </a:ext>
              </a:extLst>
            </p:cNvPr>
            <p:cNvSpPr/>
            <p:nvPr/>
          </p:nvSpPr>
          <p:spPr>
            <a:xfrm>
              <a:off x="16836342" y="13115342"/>
              <a:ext cx="165735" cy="193040"/>
            </a:xfrm>
            <a:custGeom>
              <a:avLst/>
              <a:gdLst/>
              <a:ahLst/>
              <a:cxnLst/>
              <a:rect l="l" t="t" r="r" b="b"/>
              <a:pathLst>
                <a:path w="165734" h="193040">
                  <a:moveTo>
                    <a:pt x="0" y="193039"/>
                  </a:moveTo>
                  <a:lnTo>
                    <a:pt x="165662" y="193039"/>
                  </a:lnTo>
                  <a:lnTo>
                    <a:pt x="165662" y="0"/>
                  </a:lnTo>
                  <a:lnTo>
                    <a:pt x="0" y="0"/>
                  </a:lnTo>
                  <a:lnTo>
                    <a:pt x="0" y="193039"/>
                  </a:lnTo>
                  <a:close/>
                </a:path>
              </a:pathLst>
            </a:custGeom>
            <a:solidFill>
              <a:srgbClr val="000000"/>
            </a:solidFill>
          </p:spPr>
          <p:txBody>
            <a:bodyPr wrap="square" lIns="0" tIns="0" rIns="0" bIns="0" rtlCol="0"/>
            <a:lstStyle/>
            <a:p>
              <a:endParaRPr/>
            </a:p>
          </p:txBody>
        </p:sp>
        <p:sp>
          <p:nvSpPr>
            <p:cNvPr id="29" name="object 50">
              <a:extLst>
                <a:ext uri="{FF2B5EF4-FFF2-40B4-BE49-F238E27FC236}">
                  <a16:creationId xmlns:a16="http://schemas.microsoft.com/office/drawing/2014/main" id="{CDDAB352-63C3-4812-89B4-9DE5384501B1}"/>
                </a:ext>
              </a:extLst>
            </p:cNvPr>
            <p:cNvSpPr/>
            <p:nvPr/>
          </p:nvSpPr>
          <p:spPr>
            <a:xfrm>
              <a:off x="16836342" y="12979452"/>
              <a:ext cx="459105" cy="135890"/>
            </a:xfrm>
            <a:custGeom>
              <a:avLst/>
              <a:gdLst/>
              <a:ahLst/>
              <a:cxnLst/>
              <a:rect l="l" t="t" r="r" b="b"/>
              <a:pathLst>
                <a:path w="459105" h="135890">
                  <a:moveTo>
                    <a:pt x="0" y="135889"/>
                  </a:moveTo>
                  <a:lnTo>
                    <a:pt x="459056" y="135889"/>
                  </a:lnTo>
                  <a:lnTo>
                    <a:pt x="459056" y="0"/>
                  </a:lnTo>
                  <a:lnTo>
                    <a:pt x="0" y="0"/>
                  </a:lnTo>
                  <a:lnTo>
                    <a:pt x="0" y="135889"/>
                  </a:lnTo>
                  <a:close/>
                </a:path>
              </a:pathLst>
            </a:custGeom>
            <a:solidFill>
              <a:srgbClr val="000000"/>
            </a:solidFill>
          </p:spPr>
          <p:txBody>
            <a:bodyPr wrap="square" lIns="0" tIns="0" rIns="0" bIns="0" rtlCol="0"/>
            <a:lstStyle/>
            <a:p>
              <a:endParaRPr/>
            </a:p>
          </p:txBody>
        </p:sp>
        <p:sp>
          <p:nvSpPr>
            <p:cNvPr id="30" name="object 51">
              <a:extLst>
                <a:ext uri="{FF2B5EF4-FFF2-40B4-BE49-F238E27FC236}">
                  <a16:creationId xmlns:a16="http://schemas.microsoft.com/office/drawing/2014/main" id="{97B6F541-672E-487B-A52E-AF54D5B3400B}"/>
                </a:ext>
              </a:extLst>
            </p:cNvPr>
            <p:cNvSpPr/>
            <p:nvPr/>
          </p:nvSpPr>
          <p:spPr>
            <a:xfrm>
              <a:off x="17352295" y="12963337"/>
              <a:ext cx="541020" cy="854075"/>
            </a:xfrm>
            <a:custGeom>
              <a:avLst/>
              <a:gdLst/>
              <a:ahLst/>
              <a:cxnLst/>
              <a:rect l="l" t="t" r="r" b="b"/>
              <a:pathLst>
                <a:path w="541019" h="854075">
                  <a:moveTo>
                    <a:pt x="279582" y="0"/>
                  </a:moveTo>
                  <a:lnTo>
                    <a:pt x="226010" y="3097"/>
                  </a:lnTo>
                  <a:lnTo>
                    <a:pt x="179648" y="12200"/>
                  </a:lnTo>
                  <a:lnTo>
                    <a:pt x="139987" y="27021"/>
                  </a:lnTo>
                  <a:lnTo>
                    <a:pt x="106519" y="47275"/>
                  </a:lnTo>
                  <a:lnTo>
                    <a:pt x="56125" y="102938"/>
                  </a:lnTo>
                  <a:lnTo>
                    <a:pt x="38181" y="137774"/>
                  </a:lnTo>
                  <a:lnTo>
                    <a:pt x="24394" y="176900"/>
                  </a:lnTo>
                  <a:lnTo>
                    <a:pt x="14255" y="220029"/>
                  </a:lnTo>
                  <a:lnTo>
                    <a:pt x="7255" y="266876"/>
                  </a:lnTo>
                  <a:lnTo>
                    <a:pt x="2885" y="317153"/>
                  </a:lnTo>
                  <a:lnTo>
                    <a:pt x="636" y="370576"/>
                  </a:lnTo>
                  <a:lnTo>
                    <a:pt x="0" y="426858"/>
                  </a:lnTo>
                  <a:lnTo>
                    <a:pt x="636" y="483138"/>
                  </a:lnTo>
                  <a:lnTo>
                    <a:pt x="2885" y="536560"/>
                  </a:lnTo>
                  <a:lnTo>
                    <a:pt x="7255" y="586837"/>
                  </a:lnTo>
                  <a:lnTo>
                    <a:pt x="14255" y="633683"/>
                  </a:lnTo>
                  <a:lnTo>
                    <a:pt x="24394" y="676812"/>
                  </a:lnTo>
                  <a:lnTo>
                    <a:pt x="38181" y="715938"/>
                  </a:lnTo>
                  <a:lnTo>
                    <a:pt x="56125" y="750776"/>
                  </a:lnTo>
                  <a:lnTo>
                    <a:pt x="106519" y="806440"/>
                  </a:lnTo>
                  <a:lnTo>
                    <a:pt x="139987" y="826694"/>
                  </a:lnTo>
                  <a:lnTo>
                    <a:pt x="179648" y="841516"/>
                  </a:lnTo>
                  <a:lnTo>
                    <a:pt x="226010" y="850619"/>
                  </a:lnTo>
                  <a:lnTo>
                    <a:pt x="279582" y="853717"/>
                  </a:lnTo>
                  <a:lnTo>
                    <a:pt x="334676" y="850020"/>
                  </a:lnTo>
                  <a:lnTo>
                    <a:pt x="381742" y="839315"/>
                  </a:lnTo>
                  <a:lnTo>
                    <a:pt x="421367" y="822184"/>
                  </a:lnTo>
                  <a:lnTo>
                    <a:pt x="454136" y="799208"/>
                  </a:lnTo>
                  <a:lnTo>
                    <a:pt x="480635" y="770967"/>
                  </a:lnTo>
                  <a:lnTo>
                    <a:pt x="501450" y="738043"/>
                  </a:lnTo>
                  <a:lnTo>
                    <a:pt x="504123" y="731747"/>
                  </a:lnTo>
                  <a:lnTo>
                    <a:pt x="271532" y="731747"/>
                  </a:lnTo>
                  <a:lnTo>
                    <a:pt x="243204" y="728538"/>
                  </a:lnTo>
                  <a:lnTo>
                    <a:pt x="199914" y="694528"/>
                  </a:lnTo>
                  <a:lnTo>
                    <a:pt x="184872" y="658171"/>
                  </a:lnTo>
                  <a:lnTo>
                    <a:pt x="174178" y="605210"/>
                  </a:lnTo>
                  <a:lnTo>
                    <a:pt x="167792" y="532867"/>
                  </a:lnTo>
                  <a:lnTo>
                    <a:pt x="165672" y="438363"/>
                  </a:lnTo>
                  <a:lnTo>
                    <a:pt x="166676" y="358039"/>
                  </a:lnTo>
                  <a:lnTo>
                    <a:pt x="170041" y="290875"/>
                  </a:lnTo>
                  <a:lnTo>
                    <a:pt x="176291" y="236116"/>
                  </a:lnTo>
                  <a:lnTo>
                    <a:pt x="185953" y="193006"/>
                  </a:lnTo>
                  <a:lnTo>
                    <a:pt x="217612" y="138714"/>
                  </a:lnTo>
                  <a:lnTo>
                    <a:pt x="269226" y="121959"/>
                  </a:lnTo>
                  <a:lnTo>
                    <a:pt x="504956" y="121959"/>
                  </a:lnTo>
                  <a:lnTo>
                    <a:pt x="495598" y="101827"/>
                  </a:lnTo>
                  <a:lnTo>
                    <a:pt x="471475" y="68814"/>
                  </a:lnTo>
                  <a:lnTo>
                    <a:pt x="439026" y="40758"/>
                  </a:lnTo>
                  <a:lnTo>
                    <a:pt x="397038" y="19026"/>
                  </a:lnTo>
                  <a:lnTo>
                    <a:pt x="344295" y="4984"/>
                  </a:lnTo>
                  <a:lnTo>
                    <a:pt x="279582" y="0"/>
                  </a:lnTo>
                  <a:close/>
                </a:path>
                <a:path w="541019" h="854075">
                  <a:moveTo>
                    <a:pt x="540768" y="523501"/>
                  </a:moveTo>
                  <a:lnTo>
                    <a:pt x="375096" y="523501"/>
                  </a:lnTo>
                  <a:lnTo>
                    <a:pt x="371579" y="600450"/>
                  </a:lnTo>
                  <a:lnTo>
                    <a:pt x="361540" y="656241"/>
                  </a:lnTo>
                  <a:lnTo>
                    <a:pt x="345747" y="694069"/>
                  </a:lnTo>
                  <a:lnTo>
                    <a:pt x="324970" y="717133"/>
                  </a:lnTo>
                  <a:lnTo>
                    <a:pt x="299975" y="728626"/>
                  </a:lnTo>
                  <a:lnTo>
                    <a:pt x="271532" y="731747"/>
                  </a:lnTo>
                  <a:lnTo>
                    <a:pt x="504123" y="731747"/>
                  </a:lnTo>
                  <a:lnTo>
                    <a:pt x="517167" y="701016"/>
                  </a:lnTo>
                  <a:lnTo>
                    <a:pt x="528371" y="660468"/>
                  </a:lnTo>
                  <a:lnTo>
                    <a:pt x="535649" y="616978"/>
                  </a:lnTo>
                  <a:lnTo>
                    <a:pt x="539586" y="571129"/>
                  </a:lnTo>
                  <a:lnTo>
                    <a:pt x="540768" y="523501"/>
                  </a:lnTo>
                  <a:close/>
                </a:path>
                <a:path w="541019" h="854075">
                  <a:moveTo>
                    <a:pt x="504956" y="121959"/>
                  </a:moveTo>
                  <a:lnTo>
                    <a:pt x="269226" y="121959"/>
                  </a:lnTo>
                  <a:lnTo>
                    <a:pt x="308235" y="128302"/>
                  </a:lnTo>
                  <a:lnTo>
                    <a:pt x="336362" y="147844"/>
                  </a:lnTo>
                  <a:lnTo>
                    <a:pt x="354879" y="181359"/>
                  </a:lnTo>
                  <a:lnTo>
                    <a:pt x="365056" y="229618"/>
                  </a:lnTo>
                  <a:lnTo>
                    <a:pt x="368166" y="293394"/>
                  </a:lnTo>
                  <a:lnTo>
                    <a:pt x="533858" y="293394"/>
                  </a:lnTo>
                  <a:lnTo>
                    <a:pt x="533137" y="256103"/>
                  </a:lnTo>
                  <a:lnTo>
                    <a:pt x="530166" y="216934"/>
                  </a:lnTo>
                  <a:lnTo>
                    <a:pt x="523729" y="177254"/>
                  </a:lnTo>
                  <a:lnTo>
                    <a:pt x="512611" y="138429"/>
                  </a:lnTo>
                  <a:lnTo>
                    <a:pt x="504956" y="121959"/>
                  </a:lnTo>
                  <a:close/>
                </a:path>
              </a:pathLst>
            </a:custGeom>
            <a:solidFill>
              <a:srgbClr val="000000"/>
            </a:solidFill>
          </p:spPr>
          <p:txBody>
            <a:bodyPr wrap="square" lIns="0" tIns="0" rIns="0" bIns="0" rtlCol="0"/>
            <a:lstStyle/>
            <a:p>
              <a:endParaRPr/>
            </a:p>
          </p:txBody>
        </p:sp>
        <p:sp>
          <p:nvSpPr>
            <p:cNvPr id="31" name="object 52">
              <a:extLst>
                <a:ext uri="{FF2B5EF4-FFF2-40B4-BE49-F238E27FC236}">
                  <a16:creationId xmlns:a16="http://schemas.microsoft.com/office/drawing/2014/main" id="{C7905A6E-5E91-4444-A328-DDD0331602AD}"/>
                </a:ext>
              </a:extLst>
            </p:cNvPr>
            <p:cNvSpPr/>
            <p:nvPr/>
          </p:nvSpPr>
          <p:spPr>
            <a:xfrm>
              <a:off x="18092022" y="13115224"/>
              <a:ext cx="165735" cy="685800"/>
            </a:xfrm>
            <a:custGeom>
              <a:avLst/>
              <a:gdLst/>
              <a:ahLst/>
              <a:cxnLst/>
              <a:rect l="l" t="t" r="r" b="b"/>
              <a:pathLst>
                <a:path w="165734" h="685800">
                  <a:moveTo>
                    <a:pt x="165711" y="0"/>
                  </a:moveTo>
                  <a:lnTo>
                    <a:pt x="0" y="0"/>
                  </a:lnTo>
                  <a:lnTo>
                    <a:pt x="0" y="685718"/>
                  </a:lnTo>
                  <a:lnTo>
                    <a:pt x="165711" y="685718"/>
                  </a:lnTo>
                  <a:lnTo>
                    <a:pt x="165711" y="0"/>
                  </a:lnTo>
                  <a:close/>
                </a:path>
              </a:pathLst>
            </a:custGeom>
            <a:solidFill>
              <a:srgbClr val="000000"/>
            </a:solidFill>
          </p:spPr>
          <p:txBody>
            <a:bodyPr wrap="square" lIns="0" tIns="0" rIns="0" bIns="0" rtlCol="0"/>
            <a:lstStyle/>
            <a:p>
              <a:endParaRPr/>
            </a:p>
          </p:txBody>
        </p:sp>
        <p:sp>
          <p:nvSpPr>
            <p:cNvPr id="32" name="object 53">
              <a:extLst>
                <a:ext uri="{FF2B5EF4-FFF2-40B4-BE49-F238E27FC236}">
                  <a16:creationId xmlns:a16="http://schemas.microsoft.com/office/drawing/2014/main" id="{3882C652-C5B4-4421-806E-8331FD1DBEC2}"/>
                </a:ext>
              </a:extLst>
            </p:cNvPr>
            <p:cNvSpPr/>
            <p:nvPr/>
          </p:nvSpPr>
          <p:spPr>
            <a:xfrm>
              <a:off x="17912567" y="12979452"/>
              <a:ext cx="525145" cy="135890"/>
            </a:xfrm>
            <a:custGeom>
              <a:avLst/>
              <a:gdLst/>
              <a:ahLst/>
              <a:cxnLst/>
              <a:rect l="l" t="t" r="r" b="b"/>
              <a:pathLst>
                <a:path w="525144" h="135890">
                  <a:moveTo>
                    <a:pt x="524630" y="0"/>
                  </a:moveTo>
                  <a:lnTo>
                    <a:pt x="0" y="0"/>
                  </a:lnTo>
                  <a:lnTo>
                    <a:pt x="0" y="135771"/>
                  </a:lnTo>
                  <a:lnTo>
                    <a:pt x="524630" y="135771"/>
                  </a:lnTo>
                  <a:lnTo>
                    <a:pt x="524630" y="0"/>
                  </a:lnTo>
                  <a:close/>
                </a:path>
              </a:pathLst>
            </a:custGeom>
            <a:solidFill>
              <a:srgbClr val="000000"/>
            </a:solidFill>
          </p:spPr>
          <p:txBody>
            <a:bodyPr wrap="square" lIns="0" tIns="0" rIns="0" bIns="0" rtlCol="0"/>
            <a:lstStyle/>
            <a:p>
              <a:endParaRPr/>
            </a:p>
          </p:txBody>
        </p:sp>
        <p:sp>
          <p:nvSpPr>
            <p:cNvPr id="33" name="object 54">
              <a:extLst>
                <a:ext uri="{FF2B5EF4-FFF2-40B4-BE49-F238E27FC236}">
                  <a16:creationId xmlns:a16="http://schemas.microsoft.com/office/drawing/2014/main" id="{A9759DB6-7182-47C4-BCC6-5CD3C152847C}"/>
                </a:ext>
              </a:extLst>
            </p:cNvPr>
            <p:cNvSpPr/>
            <p:nvPr/>
          </p:nvSpPr>
          <p:spPr>
            <a:xfrm>
              <a:off x="18470909" y="12979668"/>
              <a:ext cx="147688" cy="69814"/>
            </a:xfrm>
            <a:prstGeom prst="rect">
              <a:avLst/>
            </a:prstGeom>
            <a:blipFill>
              <a:blip r:embed="rId4" cstate="screen">
                <a:extLst>
                  <a:ext uri="{28A0092B-C50C-407E-A947-70E740481C1C}">
                    <a14:useLocalDpi xmlns:a14="http://schemas.microsoft.com/office/drawing/2010/main"/>
                  </a:ext>
                </a:extLst>
              </a:blip>
              <a:stretch>
                <a:fillRect/>
              </a:stretch>
            </a:blipFill>
          </p:spPr>
          <p:txBody>
            <a:bodyPr wrap="square" lIns="0" tIns="0" rIns="0" bIns="0" rtlCol="0"/>
            <a:lstStyle/>
            <a:p>
              <a:endParaRPr/>
            </a:p>
          </p:txBody>
        </p:sp>
        <p:sp>
          <p:nvSpPr>
            <p:cNvPr id="34" name="object 55">
              <a:extLst>
                <a:ext uri="{FF2B5EF4-FFF2-40B4-BE49-F238E27FC236}">
                  <a16:creationId xmlns:a16="http://schemas.microsoft.com/office/drawing/2014/main" id="{C0822973-0249-4E07-9FB1-79AE8CE0BACF}"/>
                </a:ext>
              </a:extLst>
            </p:cNvPr>
            <p:cNvSpPr/>
            <p:nvPr/>
          </p:nvSpPr>
          <p:spPr>
            <a:xfrm>
              <a:off x="13589885" y="13107641"/>
              <a:ext cx="550545" cy="567055"/>
            </a:xfrm>
            <a:custGeom>
              <a:avLst/>
              <a:gdLst/>
              <a:ahLst/>
              <a:cxnLst/>
              <a:rect l="l" t="t" r="r" b="b"/>
              <a:pathLst>
                <a:path w="550544" h="567055">
                  <a:moveTo>
                    <a:pt x="444002" y="218828"/>
                  </a:moveTo>
                  <a:lnTo>
                    <a:pt x="270531" y="218828"/>
                  </a:lnTo>
                  <a:lnTo>
                    <a:pt x="550408" y="567057"/>
                  </a:lnTo>
                  <a:lnTo>
                    <a:pt x="550300" y="352921"/>
                  </a:lnTo>
                  <a:lnTo>
                    <a:pt x="444002" y="218828"/>
                  </a:lnTo>
                  <a:close/>
                </a:path>
                <a:path w="550544" h="567055">
                  <a:moveTo>
                    <a:pt x="270531" y="0"/>
                  </a:moveTo>
                  <a:lnTo>
                    <a:pt x="0" y="341308"/>
                  </a:lnTo>
                  <a:lnTo>
                    <a:pt x="235" y="562698"/>
                  </a:lnTo>
                  <a:lnTo>
                    <a:pt x="270531" y="218828"/>
                  </a:lnTo>
                  <a:lnTo>
                    <a:pt x="444002" y="218828"/>
                  </a:lnTo>
                  <a:lnTo>
                    <a:pt x="270531" y="0"/>
                  </a:lnTo>
                  <a:close/>
                </a:path>
              </a:pathLst>
            </a:custGeom>
            <a:solidFill>
              <a:srgbClr val="8A8C8E"/>
            </a:solidFill>
          </p:spPr>
          <p:txBody>
            <a:bodyPr wrap="square" lIns="0" tIns="0" rIns="0" bIns="0" rtlCol="0"/>
            <a:lstStyle/>
            <a:p>
              <a:endParaRPr/>
            </a:p>
          </p:txBody>
        </p:sp>
        <p:sp>
          <p:nvSpPr>
            <p:cNvPr id="35" name="object 56">
              <a:extLst>
                <a:ext uri="{FF2B5EF4-FFF2-40B4-BE49-F238E27FC236}">
                  <a16:creationId xmlns:a16="http://schemas.microsoft.com/office/drawing/2014/main" id="{0DDF536F-D992-4C40-A069-055D9BA83DB0}"/>
                </a:ext>
              </a:extLst>
            </p:cNvPr>
            <p:cNvSpPr/>
            <p:nvPr/>
          </p:nvSpPr>
          <p:spPr>
            <a:xfrm>
              <a:off x="13703687" y="12991338"/>
              <a:ext cx="322580" cy="86360"/>
            </a:xfrm>
            <a:custGeom>
              <a:avLst/>
              <a:gdLst/>
              <a:ahLst/>
              <a:cxnLst/>
              <a:rect l="l" t="t" r="r" b="b"/>
              <a:pathLst>
                <a:path w="322580" h="86359">
                  <a:moveTo>
                    <a:pt x="282226" y="32688"/>
                  </a:moveTo>
                  <a:lnTo>
                    <a:pt x="160911" y="32688"/>
                  </a:lnTo>
                  <a:lnTo>
                    <a:pt x="196722" y="35673"/>
                  </a:lnTo>
                  <a:lnTo>
                    <a:pt x="230973" y="44518"/>
                  </a:lnTo>
                  <a:lnTo>
                    <a:pt x="292952" y="79150"/>
                  </a:lnTo>
                  <a:lnTo>
                    <a:pt x="300844" y="85776"/>
                  </a:lnTo>
                  <a:lnTo>
                    <a:pt x="322549" y="61343"/>
                  </a:lnTo>
                  <a:lnTo>
                    <a:pt x="319564" y="58692"/>
                  </a:lnTo>
                  <a:lnTo>
                    <a:pt x="316511" y="56120"/>
                  </a:lnTo>
                  <a:lnTo>
                    <a:pt x="313419" y="53637"/>
                  </a:lnTo>
                  <a:lnTo>
                    <a:pt x="282226" y="32688"/>
                  </a:lnTo>
                  <a:close/>
                </a:path>
                <a:path w="322580" h="86359">
                  <a:moveTo>
                    <a:pt x="160911" y="0"/>
                  </a:moveTo>
                  <a:lnTo>
                    <a:pt x="119828" y="3516"/>
                  </a:lnTo>
                  <a:lnTo>
                    <a:pt x="80175" y="13806"/>
                  </a:lnTo>
                  <a:lnTo>
                    <a:pt x="42776" y="30571"/>
                  </a:lnTo>
                  <a:lnTo>
                    <a:pt x="8599" y="53470"/>
                  </a:lnTo>
                  <a:lnTo>
                    <a:pt x="0" y="60704"/>
                  </a:lnTo>
                  <a:lnTo>
                    <a:pt x="21615" y="85226"/>
                  </a:lnTo>
                  <a:lnTo>
                    <a:pt x="24040" y="83086"/>
                  </a:lnTo>
                  <a:lnTo>
                    <a:pt x="26514" y="81005"/>
                  </a:lnTo>
                  <a:lnTo>
                    <a:pt x="58749" y="58965"/>
                  </a:lnTo>
                  <a:lnTo>
                    <a:pt x="125154" y="35662"/>
                  </a:lnTo>
                  <a:lnTo>
                    <a:pt x="160911" y="32688"/>
                  </a:lnTo>
                  <a:lnTo>
                    <a:pt x="282226" y="32688"/>
                  </a:lnTo>
                  <a:lnTo>
                    <a:pt x="279209" y="30662"/>
                  </a:lnTo>
                  <a:lnTo>
                    <a:pt x="241767" y="13846"/>
                  </a:lnTo>
                  <a:lnTo>
                    <a:pt x="202023" y="3516"/>
                  </a:lnTo>
                  <a:lnTo>
                    <a:pt x="160911" y="0"/>
                  </a:lnTo>
                  <a:close/>
                </a:path>
              </a:pathLst>
            </a:custGeom>
            <a:solidFill>
              <a:srgbClr val="8A8C8E"/>
            </a:solidFill>
          </p:spPr>
          <p:txBody>
            <a:bodyPr wrap="square" lIns="0" tIns="0" rIns="0" bIns="0" rtlCol="0"/>
            <a:lstStyle/>
            <a:p>
              <a:endParaRPr/>
            </a:p>
          </p:txBody>
        </p:sp>
        <p:sp>
          <p:nvSpPr>
            <p:cNvPr id="36" name="object 57">
              <a:extLst>
                <a:ext uri="{FF2B5EF4-FFF2-40B4-BE49-F238E27FC236}">
                  <a16:creationId xmlns:a16="http://schemas.microsoft.com/office/drawing/2014/main" id="{6A9EE899-17CD-463B-8A30-E67F4DDA6E67}"/>
                </a:ext>
              </a:extLst>
            </p:cNvPr>
            <p:cNvSpPr/>
            <p:nvPr/>
          </p:nvSpPr>
          <p:spPr>
            <a:xfrm>
              <a:off x="13624766" y="12834831"/>
              <a:ext cx="480695" cy="107314"/>
            </a:xfrm>
            <a:custGeom>
              <a:avLst/>
              <a:gdLst/>
              <a:ahLst/>
              <a:cxnLst/>
              <a:rect l="l" t="t" r="r" b="b"/>
              <a:pathLst>
                <a:path w="480694" h="107315">
                  <a:moveTo>
                    <a:pt x="432489" y="43585"/>
                  </a:moveTo>
                  <a:lnTo>
                    <a:pt x="239835" y="43585"/>
                  </a:lnTo>
                  <a:lnTo>
                    <a:pt x="285917" y="46189"/>
                  </a:lnTo>
                  <a:lnTo>
                    <a:pt x="331092" y="53925"/>
                  </a:lnTo>
                  <a:lnTo>
                    <a:pt x="374970" y="66679"/>
                  </a:lnTo>
                  <a:lnTo>
                    <a:pt x="417162" y="84337"/>
                  </a:lnTo>
                  <a:lnTo>
                    <a:pt x="457279" y="106783"/>
                  </a:lnTo>
                  <a:lnTo>
                    <a:pt x="480682" y="70030"/>
                  </a:lnTo>
                  <a:lnTo>
                    <a:pt x="436240" y="45155"/>
                  </a:lnTo>
                  <a:lnTo>
                    <a:pt x="432489" y="43585"/>
                  </a:lnTo>
                  <a:close/>
                </a:path>
                <a:path w="480694" h="107315">
                  <a:moveTo>
                    <a:pt x="239835" y="0"/>
                  </a:moveTo>
                  <a:lnTo>
                    <a:pt x="189060" y="2857"/>
                  </a:lnTo>
                  <a:lnTo>
                    <a:pt x="139257" y="11346"/>
                  </a:lnTo>
                  <a:lnTo>
                    <a:pt x="90859" y="25344"/>
                  </a:lnTo>
                  <a:lnTo>
                    <a:pt x="44296" y="44727"/>
                  </a:lnTo>
                  <a:lnTo>
                    <a:pt x="0" y="69372"/>
                  </a:lnTo>
                  <a:lnTo>
                    <a:pt x="23323" y="106184"/>
                  </a:lnTo>
                  <a:lnTo>
                    <a:pt x="63299" y="83947"/>
                  </a:lnTo>
                  <a:lnTo>
                    <a:pt x="105327" y="66457"/>
                  </a:lnTo>
                  <a:lnTo>
                    <a:pt x="149018" y="53825"/>
                  </a:lnTo>
                  <a:lnTo>
                    <a:pt x="193984" y="46163"/>
                  </a:lnTo>
                  <a:lnTo>
                    <a:pt x="239835" y="43585"/>
                  </a:lnTo>
                  <a:lnTo>
                    <a:pt x="432489" y="43585"/>
                  </a:lnTo>
                  <a:lnTo>
                    <a:pt x="389500" y="25588"/>
                  </a:lnTo>
                  <a:lnTo>
                    <a:pt x="340897" y="11456"/>
                  </a:lnTo>
                  <a:lnTo>
                    <a:pt x="290865" y="2885"/>
                  </a:lnTo>
                  <a:lnTo>
                    <a:pt x="239835" y="0"/>
                  </a:lnTo>
                  <a:close/>
                </a:path>
              </a:pathLst>
            </a:custGeom>
            <a:solidFill>
              <a:srgbClr val="8A8C8E"/>
            </a:solidFill>
          </p:spPr>
          <p:txBody>
            <a:bodyPr wrap="square" lIns="0" tIns="0" rIns="0" bIns="0" rtlCol="0"/>
            <a:lstStyle/>
            <a:p>
              <a:endParaRPr/>
            </a:p>
          </p:txBody>
        </p:sp>
        <p:sp>
          <p:nvSpPr>
            <p:cNvPr id="37" name="object 58">
              <a:extLst>
                <a:ext uri="{FF2B5EF4-FFF2-40B4-BE49-F238E27FC236}">
                  <a16:creationId xmlns:a16="http://schemas.microsoft.com/office/drawing/2014/main" id="{A1767BC7-7225-4214-AD84-87EC5AA544C9}"/>
                </a:ext>
              </a:extLst>
            </p:cNvPr>
            <p:cNvSpPr/>
            <p:nvPr/>
          </p:nvSpPr>
          <p:spPr>
            <a:xfrm>
              <a:off x="13526560" y="12657925"/>
              <a:ext cx="677545" cy="154305"/>
            </a:xfrm>
            <a:custGeom>
              <a:avLst/>
              <a:gdLst/>
              <a:ahLst/>
              <a:cxnLst/>
              <a:rect l="l" t="t" r="r" b="b"/>
              <a:pathLst>
                <a:path w="677544" h="154304">
                  <a:moveTo>
                    <a:pt x="617067" y="65377"/>
                  </a:moveTo>
                  <a:lnTo>
                    <a:pt x="337843" y="65377"/>
                  </a:lnTo>
                  <a:lnTo>
                    <a:pt x="391628" y="67909"/>
                  </a:lnTo>
                  <a:lnTo>
                    <a:pt x="444599" y="75445"/>
                  </a:lnTo>
                  <a:lnTo>
                    <a:pt x="496438" y="87892"/>
                  </a:lnTo>
                  <a:lnTo>
                    <a:pt x="546833" y="105161"/>
                  </a:lnTo>
                  <a:lnTo>
                    <a:pt x="595467" y="127158"/>
                  </a:lnTo>
                  <a:lnTo>
                    <a:pt x="642025" y="153794"/>
                  </a:lnTo>
                  <a:lnTo>
                    <a:pt x="677129" y="98655"/>
                  </a:lnTo>
                  <a:lnTo>
                    <a:pt x="632767" y="72867"/>
                  </a:lnTo>
                  <a:lnTo>
                    <a:pt x="617067" y="65377"/>
                  </a:lnTo>
                  <a:close/>
                </a:path>
                <a:path w="677544" h="154304">
                  <a:moveTo>
                    <a:pt x="337843" y="0"/>
                  </a:moveTo>
                  <a:lnTo>
                    <a:pt x="286626" y="2058"/>
                  </a:lnTo>
                  <a:lnTo>
                    <a:pt x="236027" y="8191"/>
                  </a:lnTo>
                  <a:lnTo>
                    <a:pt x="186266" y="18334"/>
                  </a:lnTo>
                  <a:lnTo>
                    <a:pt x="137563" y="32423"/>
                  </a:lnTo>
                  <a:lnTo>
                    <a:pt x="90137" y="50393"/>
                  </a:lnTo>
                  <a:lnTo>
                    <a:pt x="44210" y="72181"/>
                  </a:lnTo>
                  <a:lnTo>
                    <a:pt x="0" y="97722"/>
                  </a:lnTo>
                  <a:lnTo>
                    <a:pt x="34985" y="152950"/>
                  </a:lnTo>
                  <a:lnTo>
                    <a:pt x="81363" y="126571"/>
                  </a:lnTo>
                  <a:lnTo>
                    <a:pt x="129799" y="104784"/>
                  </a:lnTo>
                  <a:lnTo>
                    <a:pt x="179979" y="87680"/>
                  </a:lnTo>
                  <a:lnTo>
                    <a:pt x="231589" y="75350"/>
                  </a:lnTo>
                  <a:lnTo>
                    <a:pt x="284315" y="67886"/>
                  </a:lnTo>
                  <a:lnTo>
                    <a:pt x="337843" y="65377"/>
                  </a:lnTo>
                  <a:lnTo>
                    <a:pt x="617067" y="65377"/>
                  </a:lnTo>
                  <a:lnTo>
                    <a:pt x="586663" y="50870"/>
                  </a:lnTo>
                  <a:lnTo>
                    <a:pt x="539041" y="32729"/>
                  </a:lnTo>
                  <a:lnTo>
                    <a:pt x="490124" y="18506"/>
                  </a:lnTo>
                  <a:lnTo>
                    <a:pt x="440136" y="8268"/>
                  </a:lnTo>
                  <a:lnTo>
                    <a:pt x="389301" y="2077"/>
                  </a:lnTo>
                  <a:lnTo>
                    <a:pt x="337843" y="0"/>
                  </a:lnTo>
                  <a:close/>
                </a:path>
              </a:pathLst>
            </a:custGeom>
            <a:solidFill>
              <a:srgbClr val="8A8C8E"/>
            </a:solidFill>
          </p:spPr>
          <p:txBody>
            <a:bodyPr wrap="square" lIns="0" tIns="0" rIns="0" bIns="0" rtlCol="0"/>
            <a:lstStyle/>
            <a:p>
              <a:endParaRPr/>
            </a:p>
          </p:txBody>
        </p:sp>
      </p:grpSp>
      <p:grpSp>
        <p:nvGrpSpPr>
          <p:cNvPr id="38" name="Group 37">
            <a:extLst>
              <a:ext uri="{FF2B5EF4-FFF2-40B4-BE49-F238E27FC236}">
                <a16:creationId xmlns:a16="http://schemas.microsoft.com/office/drawing/2014/main" id="{C2334678-8BCF-45C0-9AF7-9816A01E2AB7}"/>
              </a:ext>
            </a:extLst>
          </p:cNvPr>
          <p:cNvGrpSpPr/>
          <p:nvPr/>
        </p:nvGrpSpPr>
        <p:grpSpPr>
          <a:xfrm>
            <a:off x="491315" y="2593038"/>
            <a:ext cx="3137150" cy="971618"/>
            <a:chOff x="2750143" y="2492221"/>
            <a:chExt cx="2871350" cy="889296"/>
          </a:xfrm>
        </p:grpSpPr>
        <p:sp>
          <p:nvSpPr>
            <p:cNvPr id="39" name="TextBox 38">
              <a:extLst>
                <a:ext uri="{FF2B5EF4-FFF2-40B4-BE49-F238E27FC236}">
                  <a16:creationId xmlns:a16="http://schemas.microsoft.com/office/drawing/2014/main" id="{4CCB3E6E-092B-441C-885E-E5186EBBF8BE}"/>
                </a:ext>
              </a:extLst>
            </p:cNvPr>
            <p:cNvSpPr txBox="1"/>
            <p:nvPr/>
          </p:nvSpPr>
          <p:spPr>
            <a:xfrm>
              <a:off x="2750144"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5</a:t>
              </a:r>
            </a:p>
          </p:txBody>
        </p:sp>
        <p:sp>
          <p:nvSpPr>
            <p:cNvPr id="40" name="TextBox 39">
              <a:extLst>
                <a:ext uri="{FF2B5EF4-FFF2-40B4-BE49-F238E27FC236}">
                  <a16:creationId xmlns:a16="http://schemas.microsoft.com/office/drawing/2014/main" id="{B9E501E7-7FB8-45D1-905C-861CB24A2EC1}"/>
                </a:ext>
              </a:extLst>
            </p:cNvPr>
            <p:cNvSpPr txBox="1"/>
            <p:nvPr/>
          </p:nvSpPr>
          <p:spPr>
            <a:xfrm rot="10800000">
              <a:off x="2750143"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D3E3E459-4B2C-4EFB-A04A-06F4486862B5}"/>
                </a:ext>
              </a:extLst>
            </p:cNvPr>
            <p:cNvSpPr txBox="1"/>
            <p:nvPr/>
          </p:nvSpPr>
          <p:spPr>
            <a:xfrm>
              <a:off x="3331206"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4</a:t>
              </a:r>
            </a:p>
          </p:txBody>
        </p:sp>
        <p:sp>
          <p:nvSpPr>
            <p:cNvPr id="42" name="TextBox 41">
              <a:extLst>
                <a:ext uri="{FF2B5EF4-FFF2-40B4-BE49-F238E27FC236}">
                  <a16:creationId xmlns:a16="http://schemas.microsoft.com/office/drawing/2014/main" id="{FA815DC9-C6D8-416A-B96F-91A98DEFCA57}"/>
                </a:ext>
              </a:extLst>
            </p:cNvPr>
            <p:cNvSpPr txBox="1"/>
            <p:nvPr/>
          </p:nvSpPr>
          <p:spPr>
            <a:xfrm rot="10800000">
              <a:off x="3328242"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42BA9E9C-CC0B-4409-82F0-906E4BA122DE}"/>
                </a:ext>
              </a:extLst>
            </p:cNvPr>
            <p:cNvSpPr txBox="1"/>
            <p:nvPr/>
          </p:nvSpPr>
          <p:spPr>
            <a:xfrm>
              <a:off x="3912268"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4" name="TextBox 43">
              <a:extLst>
                <a:ext uri="{FF2B5EF4-FFF2-40B4-BE49-F238E27FC236}">
                  <a16:creationId xmlns:a16="http://schemas.microsoft.com/office/drawing/2014/main" id="{42D3C0EF-2012-481A-8AE9-00A227A15E5C}"/>
                </a:ext>
              </a:extLst>
            </p:cNvPr>
            <p:cNvSpPr txBox="1"/>
            <p:nvPr/>
          </p:nvSpPr>
          <p:spPr>
            <a:xfrm rot="10800000">
              <a:off x="3912265"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C0FCC572-0D33-4C6C-BB73-D2949DAE4465}"/>
                </a:ext>
              </a:extLst>
            </p:cNvPr>
            <p:cNvSpPr txBox="1"/>
            <p:nvPr/>
          </p:nvSpPr>
          <p:spPr>
            <a:xfrm>
              <a:off x="4493330"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6" name="TextBox 45">
              <a:extLst>
                <a:ext uri="{FF2B5EF4-FFF2-40B4-BE49-F238E27FC236}">
                  <a16:creationId xmlns:a16="http://schemas.microsoft.com/office/drawing/2014/main" id="{A201C6D5-62DA-46A6-ACF2-87C798B4AA21}"/>
                </a:ext>
              </a:extLst>
            </p:cNvPr>
            <p:cNvSpPr txBox="1"/>
            <p:nvPr/>
          </p:nvSpPr>
          <p:spPr>
            <a:xfrm rot="10800000">
              <a:off x="4493328"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94449197-870D-4D46-9CE9-52B5DD330108}"/>
                </a:ext>
              </a:extLst>
            </p:cNvPr>
            <p:cNvSpPr txBox="1"/>
            <p:nvPr/>
          </p:nvSpPr>
          <p:spPr>
            <a:xfrm>
              <a:off x="5074392" y="2492221"/>
              <a:ext cx="547101" cy="889296"/>
            </a:xfrm>
            <a:prstGeom prst="roundRect">
              <a:avLst/>
            </a:prstGeom>
            <a:solidFill>
              <a:schemeClr val="bg2"/>
            </a:solidFill>
          </p:spPr>
          <p:txBody>
            <a:bodyPr wrap="square" lIns="0" tIns="0" rIns="0" bIns="0" rtlCol="0" anchor="ctr" anchorCtr="0">
              <a:noAutofit/>
            </a:bodyPr>
            <a:lstStyle/>
            <a:p>
              <a:pPr algn="ctr"/>
              <a:r>
                <a:rPr lang="en-US" sz="4800">
                  <a:solidFill>
                    <a:schemeClr val="bg1"/>
                  </a:solidFill>
                </a:rPr>
                <a:t>0</a:t>
              </a:r>
            </a:p>
          </p:txBody>
        </p:sp>
        <p:sp>
          <p:nvSpPr>
            <p:cNvPr id="48" name="TextBox 47">
              <a:extLst>
                <a:ext uri="{FF2B5EF4-FFF2-40B4-BE49-F238E27FC236}">
                  <a16:creationId xmlns:a16="http://schemas.microsoft.com/office/drawing/2014/main" id="{249F92A2-15AC-46B3-9DC1-D6A169A9E8F1}"/>
                </a:ext>
              </a:extLst>
            </p:cNvPr>
            <p:cNvSpPr txBox="1"/>
            <p:nvPr/>
          </p:nvSpPr>
          <p:spPr>
            <a:xfrm rot="10800000">
              <a:off x="5074391" y="2929063"/>
              <a:ext cx="547101" cy="452454"/>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grpSp>
      <p:sp>
        <p:nvSpPr>
          <p:cNvPr id="52" name="Text Placeholder 6">
            <a:extLst>
              <a:ext uri="{FF2B5EF4-FFF2-40B4-BE49-F238E27FC236}">
                <a16:creationId xmlns:a16="http://schemas.microsoft.com/office/drawing/2014/main" id="{E4C02D22-D21F-47C3-9797-F91CCE081DC6}"/>
              </a:ext>
            </a:extLst>
          </p:cNvPr>
          <p:cNvSpPr txBox="1">
            <a:spLocks/>
          </p:cNvSpPr>
          <p:nvPr/>
        </p:nvSpPr>
        <p:spPr>
          <a:xfrm>
            <a:off x="483442" y="3547599"/>
            <a:ext cx="3288813" cy="494338"/>
          </a:xfrm>
          <a:prstGeom prst="rect">
            <a:avLst/>
          </a:prstGeom>
        </p:spPr>
        <p:txBody>
          <a:bodyPr vert="horz" lIns="0" tIns="0" rIns="0" bIns="0" rtlCol="0" anchor="ctr">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200" spc="100"/>
              <a:t>CONNECTED ASSETS</a:t>
            </a:r>
          </a:p>
        </p:txBody>
      </p:sp>
      <p:pic>
        <p:nvPicPr>
          <p:cNvPr id="54" name="Graphic 53">
            <a:extLst>
              <a:ext uri="{FF2B5EF4-FFF2-40B4-BE49-F238E27FC236}">
                <a16:creationId xmlns:a16="http://schemas.microsoft.com/office/drawing/2014/main" id="{0BA02D58-93A2-477B-A175-33EC3B08E63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649588" y="2074262"/>
            <a:ext cx="914400" cy="914400"/>
          </a:xfrm>
          <a:prstGeom prst="rect">
            <a:avLst/>
          </a:prstGeom>
        </p:spPr>
      </p:pic>
      <p:pic>
        <p:nvPicPr>
          <p:cNvPr id="55" name="Graphic 54">
            <a:extLst>
              <a:ext uri="{FF2B5EF4-FFF2-40B4-BE49-F238E27FC236}">
                <a16:creationId xmlns:a16="http://schemas.microsoft.com/office/drawing/2014/main" id="{11E9771A-F053-480A-8578-66C62477E08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557248" y="2074262"/>
            <a:ext cx="914400" cy="914400"/>
          </a:xfrm>
          <a:prstGeom prst="rect">
            <a:avLst/>
          </a:prstGeom>
        </p:spPr>
      </p:pic>
      <p:pic>
        <p:nvPicPr>
          <p:cNvPr id="56" name="Graphic 55">
            <a:extLst>
              <a:ext uri="{FF2B5EF4-FFF2-40B4-BE49-F238E27FC236}">
                <a16:creationId xmlns:a16="http://schemas.microsoft.com/office/drawing/2014/main" id="{0415E2C0-98D4-43E2-B4B5-FB5AC646234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65934" y="2068600"/>
            <a:ext cx="912807" cy="925724"/>
          </a:xfrm>
          <a:prstGeom prst="rect">
            <a:avLst/>
          </a:prstGeom>
        </p:spPr>
      </p:pic>
      <p:sp>
        <p:nvSpPr>
          <p:cNvPr id="57" name="Rounded Rectangle 52">
            <a:extLst>
              <a:ext uri="{FF2B5EF4-FFF2-40B4-BE49-F238E27FC236}">
                <a16:creationId xmlns:a16="http://schemas.microsoft.com/office/drawing/2014/main" id="{E5235472-FF2F-49C4-B1C4-2017942C1337}"/>
              </a:ext>
            </a:extLst>
          </p:cNvPr>
          <p:cNvSpPr/>
          <p:nvPr/>
        </p:nvSpPr>
        <p:spPr>
          <a:xfrm>
            <a:off x="9951901" y="1876924"/>
            <a:ext cx="1756654" cy="3526925"/>
          </a:xfrm>
          <a:prstGeom prst="roundRect">
            <a:avLst>
              <a:gd name="adj" fmla="val 3228"/>
            </a:avLst>
          </a:prstGeom>
          <a:solidFill>
            <a:schemeClr val="bg1">
              <a:alpha val="76686"/>
            </a:schemeClr>
          </a:solid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260000" rtlCol="0" anchor="t" anchorCtr="0"/>
          <a:lstStyle/>
          <a:p>
            <a:pPr algn="ctr">
              <a:spcAft>
                <a:spcPts val="1200"/>
              </a:spcAft>
            </a:pPr>
            <a:r>
              <a:rPr lang="en-US" b="1">
                <a:solidFill>
                  <a:schemeClr val="bg2"/>
                </a:solidFill>
              </a:rPr>
              <a:t>Access</a:t>
            </a:r>
            <a:br>
              <a:rPr lang="en-US" b="1">
                <a:solidFill>
                  <a:schemeClr val="bg2"/>
                </a:solidFill>
              </a:rPr>
            </a:br>
            <a:endParaRPr lang="en-US" b="1">
              <a:solidFill>
                <a:schemeClr val="bg2"/>
              </a:solidFill>
            </a:endParaRPr>
          </a:p>
          <a:p>
            <a:pPr algn="ctr"/>
            <a:r>
              <a:rPr lang="en-US" sz="1200">
                <a:solidFill>
                  <a:schemeClr val="accent3">
                    <a:lumMod val="50000"/>
                  </a:schemeClr>
                </a:solidFill>
              </a:rPr>
              <a:t>LiftConnect Access Manager available on all machine to restrict unauthorized access to machines and improve transparency. </a:t>
            </a:r>
          </a:p>
        </p:txBody>
      </p:sp>
      <p:pic>
        <p:nvPicPr>
          <p:cNvPr id="60" name="Graphic 59" descr="Remote control">
            <a:extLst>
              <a:ext uri="{FF2B5EF4-FFF2-40B4-BE49-F238E27FC236}">
                <a16:creationId xmlns:a16="http://schemas.microsoft.com/office/drawing/2014/main" id="{EF96357C-1A4B-41D7-91C3-4992A4FB836F}"/>
              </a:ext>
            </a:extLst>
          </p:cNvPr>
          <p:cNvPicPr>
            <a:picLocks noChangeAspect="1"/>
          </p:cNvPicPr>
          <p:nvPr/>
        </p:nvPicPr>
        <p:blipFill rotWithShape="1">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b="39554"/>
          <a:stretch/>
        </p:blipFill>
        <p:spPr>
          <a:xfrm>
            <a:off x="9809577" y="2016138"/>
            <a:ext cx="2015810" cy="972523"/>
          </a:xfrm>
          <a:prstGeom prst="rect">
            <a:avLst/>
          </a:prstGeom>
        </p:spPr>
      </p:pic>
      <p:sp>
        <p:nvSpPr>
          <p:cNvPr id="53" name="Slide Number Placeholder 5">
            <a:extLst>
              <a:ext uri="{FF2B5EF4-FFF2-40B4-BE49-F238E27FC236}">
                <a16:creationId xmlns:a16="http://schemas.microsoft.com/office/drawing/2014/main" id="{1EEF701B-F4A3-354B-B68D-1FB8A36A5FE8}"/>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chemeClr val="bg1"/>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000" b="0" i="0" u="none" strike="noStrike" kern="1200" cap="none" spc="0" normalizeH="0" baseline="0" noProof="0">
              <a:ln>
                <a:noFill/>
              </a:ln>
              <a:solidFill>
                <a:schemeClr val="bg1"/>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975811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en-US"/>
              <a:t>Global Parts and Services</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p:txBody>
          <a:bodyPr/>
          <a:lstStyle/>
          <a:p>
            <a:r>
              <a:rPr lang="en-US"/>
              <a:t>About us</a:t>
            </a:r>
          </a:p>
        </p:txBody>
      </p:sp>
      <p:sp>
        <p:nvSpPr>
          <p:cNvPr id="15" name="TextBox 14">
            <a:extLst>
              <a:ext uri="{FF2B5EF4-FFF2-40B4-BE49-F238E27FC236}">
                <a16:creationId xmlns:a16="http://schemas.microsoft.com/office/drawing/2014/main" id="{6F07BF36-FC42-4698-AEA2-9B162D363D28}"/>
              </a:ext>
            </a:extLst>
          </p:cNvPr>
          <p:cNvSpPr txBox="1"/>
          <p:nvPr/>
        </p:nvSpPr>
        <p:spPr bwMode="auto">
          <a:xfrm>
            <a:off x="418873" y="1311350"/>
            <a:ext cx="5508000" cy="1025173"/>
          </a:xfrm>
          <a:prstGeom prst="rect">
            <a:avLst/>
          </a:prstGeom>
          <a:solidFill>
            <a:schemeClr val="bg1">
              <a:lumMod val="95000"/>
            </a:schemeClr>
          </a:solidFill>
          <a:ln>
            <a:solidFill>
              <a:schemeClr val="bg1">
                <a:lumMod val="95000"/>
              </a:schemeClr>
            </a:solidFill>
          </a:ln>
        </p:spPr>
        <p:txBody>
          <a:bodyPr lIns="1080000" tIns="72000" rIns="36000" bIns="72000" anchor="ctr"/>
          <a:lstStyle/>
          <a:p>
            <a:pPr>
              <a:defRPr/>
            </a:pPr>
            <a:r>
              <a:rPr lang="en-US" sz="1400" b="1">
                <a:solidFill>
                  <a:schemeClr val="bg2"/>
                </a:solidFill>
                <a:ea typeface="ＭＳ Ｐゴシック" pitchFamily="34" charset="-128"/>
                <a:cs typeface="Arial" panose="020B0604020202020204" pitchFamily="34" charset="0"/>
              </a:rPr>
              <a:t>Global Workforce</a:t>
            </a:r>
          </a:p>
          <a:p>
            <a:pPr>
              <a:defRPr/>
            </a:pPr>
            <a:r>
              <a:rPr lang="en-US" sz="1400">
                <a:solidFill>
                  <a:schemeClr val="accent3">
                    <a:lumMod val="50000"/>
                  </a:schemeClr>
                </a:solidFill>
                <a:ea typeface="ＭＳ Ｐゴシック" pitchFamily="34" charset="-128"/>
                <a:cs typeface="Arial" panose="020B0604020202020204" pitchFamily="34" charset="0"/>
              </a:rPr>
              <a:t>Managing a global workforce of</a:t>
            </a:r>
            <a:br>
              <a:rPr lang="en-US" sz="1400">
                <a:solidFill>
                  <a:schemeClr val="accent3">
                    <a:lumMod val="50000"/>
                  </a:schemeClr>
                </a:solidFill>
                <a:ea typeface="ＭＳ Ｐゴシック" pitchFamily="34" charset="-128"/>
                <a:cs typeface="Arial" panose="020B0604020202020204" pitchFamily="34" charset="0"/>
              </a:rPr>
            </a:br>
            <a:r>
              <a:rPr lang="en-US" sz="1400" b="1">
                <a:solidFill>
                  <a:schemeClr val="accent3">
                    <a:lumMod val="50000"/>
                  </a:schemeClr>
                </a:solidFill>
                <a:ea typeface="ＭＳ Ｐゴシック" pitchFamily="34" charset="-128"/>
                <a:cs typeface="Arial" panose="020B0604020202020204" pitchFamily="34" charset="0"/>
              </a:rPr>
              <a:t>~1,500 blue and white collar employees</a:t>
            </a:r>
          </a:p>
        </p:txBody>
      </p:sp>
      <p:sp>
        <p:nvSpPr>
          <p:cNvPr id="16" name="TextBox 15">
            <a:extLst>
              <a:ext uri="{FF2B5EF4-FFF2-40B4-BE49-F238E27FC236}">
                <a16:creationId xmlns:a16="http://schemas.microsoft.com/office/drawing/2014/main" id="{91ACDE60-B3E7-42FA-95B4-CC6C0E77178E}"/>
              </a:ext>
            </a:extLst>
          </p:cNvPr>
          <p:cNvSpPr txBox="1"/>
          <p:nvPr/>
        </p:nvSpPr>
        <p:spPr bwMode="auto">
          <a:xfrm>
            <a:off x="419874" y="246272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Stocked Inventory</a:t>
            </a:r>
          </a:p>
          <a:p>
            <a:pPr>
              <a:defRPr/>
            </a:pPr>
            <a:r>
              <a:rPr lang="en-US" sz="1400">
                <a:solidFill>
                  <a:schemeClr val="accent3">
                    <a:lumMod val="50000"/>
                  </a:schemeClr>
                </a:solidFill>
                <a:ea typeface="ＭＳ Ｐゴシック" pitchFamily="34" charset="-128"/>
                <a:cs typeface="Arial" panose="020B0604020202020204" pitchFamily="34" charset="0"/>
              </a:rPr>
              <a:t>Stocking </a:t>
            </a:r>
            <a:r>
              <a:rPr lang="en-US" sz="1400" b="1">
                <a:solidFill>
                  <a:schemeClr val="accent3">
                    <a:lumMod val="50000"/>
                  </a:schemeClr>
                </a:solidFill>
                <a:ea typeface="ＭＳ Ｐゴシック" pitchFamily="34" charset="-128"/>
                <a:cs typeface="Arial" panose="020B0604020202020204" pitchFamily="34" charset="0"/>
              </a:rPr>
              <a:t>$190m inventory globally </a:t>
            </a:r>
            <a:r>
              <a:rPr lang="en-US" sz="1400">
                <a:solidFill>
                  <a:schemeClr val="accent3">
                    <a:lumMod val="50000"/>
                  </a:schemeClr>
                </a:solidFill>
                <a:ea typeface="ＭＳ Ｐゴシック" pitchFamily="34" charset="-128"/>
                <a:cs typeface="Arial" panose="020B0604020202020204" pitchFamily="34" charset="0"/>
              </a:rPr>
              <a:t>to support our dealers and customers</a:t>
            </a:r>
          </a:p>
        </p:txBody>
      </p:sp>
      <p:sp>
        <p:nvSpPr>
          <p:cNvPr id="17" name="TextBox 16">
            <a:extLst>
              <a:ext uri="{FF2B5EF4-FFF2-40B4-BE49-F238E27FC236}">
                <a16:creationId xmlns:a16="http://schemas.microsoft.com/office/drawing/2014/main" id="{BD9CD8D6-AEC7-4EC0-9047-0E90A40F6786}"/>
              </a:ext>
            </a:extLst>
          </p:cNvPr>
          <p:cNvSpPr txBox="1"/>
          <p:nvPr/>
        </p:nvSpPr>
        <p:spPr bwMode="auto">
          <a:xfrm>
            <a:off x="415985" y="3614104"/>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Supported Machines</a:t>
            </a:r>
          </a:p>
          <a:p>
            <a:pPr>
              <a:defRPr/>
            </a:pPr>
            <a:r>
              <a:rPr lang="en-US" sz="1400">
                <a:solidFill>
                  <a:schemeClr val="accent3">
                    <a:lumMod val="50000"/>
                  </a:schemeClr>
                </a:solidFill>
                <a:ea typeface="ＭＳ Ｐゴシック" pitchFamily="34" charset="-128"/>
                <a:cs typeface="Arial" panose="020B0604020202020204" pitchFamily="34" charset="0"/>
              </a:rPr>
              <a:t>Supporting </a:t>
            </a:r>
            <a:r>
              <a:rPr lang="en-US" sz="1400" b="1">
                <a:solidFill>
                  <a:schemeClr val="accent3">
                    <a:lumMod val="50000"/>
                  </a:schemeClr>
                </a:solidFill>
                <a:ea typeface="ＭＳ Ｐゴシック" pitchFamily="34" charset="-128"/>
                <a:cs typeface="Arial" panose="020B0604020202020204" pitchFamily="34" charset="0"/>
              </a:rPr>
              <a:t>400 models </a:t>
            </a:r>
            <a:r>
              <a:rPr lang="en-US" sz="1400">
                <a:solidFill>
                  <a:schemeClr val="accent3">
                    <a:lumMod val="50000"/>
                  </a:schemeClr>
                </a:solidFill>
                <a:ea typeface="ＭＳ Ｐゴシック" pitchFamily="34" charset="-128"/>
                <a:cs typeface="Arial" panose="020B0604020202020204" pitchFamily="34" charset="0"/>
              </a:rPr>
              <a:t>with a corresponding </a:t>
            </a:r>
            <a:r>
              <a:rPr lang="en-US" sz="1400" b="1">
                <a:solidFill>
                  <a:schemeClr val="accent3">
                    <a:lumMod val="50000"/>
                  </a:schemeClr>
                </a:solidFill>
                <a:ea typeface="ＭＳ Ｐゴシック" pitchFamily="34" charset="-128"/>
                <a:cs typeface="Arial" panose="020B0604020202020204" pitchFamily="34" charset="0"/>
              </a:rPr>
              <a:t>fleet size of +1.5m machines</a:t>
            </a:r>
          </a:p>
        </p:txBody>
      </p:sp>
      <p:sp>
        <p:nvSpPr>
          <p:cNvPr id="18" name="TextBox 17">
            <a:extLst>
              <a:ext uri="{FF2B5EF4-FFF2-40B4-BE49-F238E27FC236}">
                <a16:creationId xmlns:a16="http://schemas.microsoft.com/office/drawing/2014/main" id="{80F7603C-F1A8-47D4-8ACE-06AE6B5670EB}"/>
              </a:ext>
            </a:extLst>
          </p:cNvPr>
          <p:cNvSpPr txBox="1"/>
          <p:nvPr/>
        </p:nvSpPr>
        <p:spPr bwMode="auto">
          <a:xfrm>
            <a:off x="419874" y="4765481"/>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cs typeface="Arial" panose="020B0604020202020204" pitchFamily="34" charset="0"/>
              </a:rPr>
              <a:t>Part Numbers</a:t>
            </a:r>
          </a:p>
          <a:p>
            <a:pPr>
              <a:defRPr/>
            </a:pPr>
            <a:r>
              <a:rPr lang="en-US" sz="1400">
                <a:solidFill>
                  <a:schemeClr val="accent3">
                    <a:lumMod val="50000"/>
                  </a:schemeClr>
                </a:solidFill>
                <a:ea typeface="ＭＳ Ｐゴシック" pitchFamily="34" charset="-128"/>
                <a:cs typeface="Arial" panose="020B0604020202020204" pitchFamily="34" charset="0"/>
              </a:rPr>
              <a:t>1.2 million part numbers in the system, </a:t>
            </a:r>
            <a:r>
              <a:rPr lang="en-US" sz="1400" b="1">
                <a:solidFill>
                  <a:schemeClr val="accent3">
                    <a:lumMod val="50000"/>
                  </a:schemeClr>
                </a:solidFill>
                <a:ea typeface="ＭＳ Ｐゴシック" pitchFamily="34" charset="-128"/>
                <a:cs typeface="Arial" panose="020B0604020202020204" pitchFamily="34" charset="0"/>
              </a:rPr>
              <a:t>680k active parts </a:t>
            </a:r>
            <a:r>
              <a:rPr lang="en-US" sz="1400">
                <a:solidFill>
                  <a:schemeClr val="accent3">
                    <a:lumMod val="50000"/>
                  </a:schemeClr>
                </a:solidFill>
                <a:ea typeface="ＭＳ Ｐゴシック" pitchFamily="34" charset="-128"/>
                <a:cs typeface="Arial" panose="020B0604020202020204" pitchFamily="34" charset="0"/>
              </a:rPr>
              <a:t>and ~</a:t>
            </a:r>
            <a:r>
              <a:rPr lang="en-US" sz="1400" b="1">
                <a:solidFill>
                  <a:schemeClr val="accent3">
                    <a:lumMod val="50000"/>
                  </a:schemeClr>
                </a:solidFill>
                <a:ea typeface="ＭＳ Ｐゴシック" pitchFamily="34" charset="-128"/>
                <a:cs typeface="Arial" panose="020B0604020202020204" pitchFamily="34" charset="0"/>
              </a:rPr>
              <a:t>170k unique parts stocked </a:t>
            </a:r>
          </a:p>
        </p:txBody>
      </p:sp>
      <p:sp>
        <p:nvSpPr>
          <p:cNvPr id="19" name="TextBox 18">
            <a:extLst>
              <a:ext uri="{FF2B5EF4-FFF2-40B4-BE49-F238E27FC236}">
                <a16:creationId xmlns:a16="http://schemas.microsoft.com/office/drawing/2014/main" id="{2C70DF80-2FB1-419D-8FFC-3C955DE2ED3B}"/>
              </a:ext>
            </a:extLst>
          </p:cNvPr>
          <p:cNvSpPr txBox="1"/>
          <p:nvPr/>
        </p:nvSpPr>
        <p:spPr bwMode="auto">
          <a:xfrm>
            <a:off x="6145219" y="1311350"/>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Warehouse Footprint</a:t>
            </a:r>
            <a:br>
              <a:rPr lang="en-US" sz="1400">
                <a:solidFill>
                  <a:srgbClr val="C00000"/>
                </a:solidFill>
                <a:ea typeface="ＭＳ Ｐゴシック" pitchFamily="34" charset="-128"/>
              </a:rPr>
            </a:br>
            <a:r>
              <a:rPr lang="en-US" sz="1400" b="1">
                <a:solidFill>
                  <a:schemeClr val="accent3">
                    <a:lumMod val="50000"/>
                  </a:schemeClr>
                </a:solidFill>
                <a:ea typeface="ＭＳ Ｐゴシック" pitchFamily="34" charset="-128"/>
              </a:rPr>
              <a:t>33 </a:t>
            </a:r>
            <a:r>
              <a:rPr lang="en-US" sz="1400">
                <a:solidFill>
                  <a:schemeClr val="accent3">
                    <a:lumMod val="50000"/>
                  </a:schemeClr>
                </a:solidFill>
                <a:ea typeface="ＭＳ Ｐゴシック" pitchFamily="34" charset="-128"/>
              </a:rPr>
              <a:t>owned and 3rd party </a:t>
            </a:r>
            <a:r>
              <a:rPr lang="en-US" sz="1400" b="1">
                <a:solidFill>
                  <a:schemeClr val="accent3">
                    <a:lumMod val="50000"/>
                  </a:schemeClr>
                </a:solidFill>
                <a:ea typeface="ＭＳ Ｐゴシック" pitchFamily="34" charset="-128"/>
              </a:rPr>
              <a:t>parts warehouses globally with ~ 90,000 sqm space </a:t>
            </a:r>
          </a:p>
        </p:txBody>
      </p:sp>
      <p:sp>
        <p:nvSpPr>
          <p:cNvPr id="20" name="TextBox 19">
            <a:extLst>
              <a:ext uri="{FF2B5EF4-FFF2-40B4-BE49-F238E27FC236}">
                <a16:creationId xmlns:a16="http://schemas.microsoft.com/office/drawing/2014/main" id="{625BA27E-388D-4748-88FF-57D6BFAEB54C}"/>
              </a:ext>
            </a:extLst>
          </p:cNvPr>
          <p:cNvSpPr txBox="1"/>
          <p:nvPr/>
        </p:nvSpPr>
        <p:spPr bwMode="auto">
          <a:xfrm>
            <a:off x="6146981" y="2462726"/>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Delivery Points</a:t>
            </a:r>
          </a:p>
          <a:p>
            <a:pPr>
              <a:defRPr/>
            </a:pPr>
            <a:r>
              <a:rPr lang="en-US" sz="1400">
                <a:solidFill>
                  <a:schemeClr val="accent3">
                    <a:lumMod val="50000"/>
                  </a:schemeClr>
                </a:solidFill>
                <a:ea typeface="ＭＳ Ｐゴシック" pitchFamily="34" charset="-128"/>
              </a:rPr>
              <a:t>Supporting </a:t>
            </a:r>
            <a:r>
              <a:rPr lang="en-US" sz="1400" b="1">
                <a:solidFill>
                  <a:schemeClr val="accent3">
                    <a:lumMod val="50000"/>
                  </a:schemeClr>
                </a:solidFill>
                <a:ea typeface="ＭＳ Ｐゴシック" pitchFamily="34" charset="-128"/>
              </a:rPr>
              <a:t>10,000 channel partners and end-customers </a:t>
            </a:r>
            <a:r>
              <a:rPr lang="en-US" sz="1400">
                <a:solidFill>
                  <a:schemeClr val="accent3">
                    <a:lumMod val="50000"/>
                  </a:schemeClr>
                </a:solidFill>
                <a:ea typeface="ＭＳ Ｐゴシック" pitchFamily="34" charset="-128"/>
              </a:rPr>
              <a:t>in more than</a:t>
            </a:r>
            <a:r>
              <a:rPr lang="en-US" sz="1400" b="1">
                <a:solidFill>
                  <a:schemeClr val="accent3">
                    <a:lumMod val="50000"/>
                  </a:schemeClr>
                </a:solidFill>
                <a:ea typeface="ＭＳ Ｐゴシック" pitchFamily="34" charset="-128"/>
              </a:rPr>
              <a:t> 170 countries</a:t>
            </a:r>
          </a:p>
        </p:txBody>
      </p:sp>
      <p:sp>
        <p:nvSpPr>
          <p:cNvPr id="21" name="TextBox 20">
            <a:extLst>
              <a:ext uri="{FF2B5EF4-FFF2-40B4-BE49-F238E27FC236}">
                <a16:creationId xmlns:a16="http://schemas.microsoft.com/office/drawing/2014/main" id="{3D369AFF-E249-4CAB-8DC7-C1CCF977F7C4}"/>
              </a:ext>
            </a:extLst>
          </p:cNvPr>
          <p:cNvSpPr txBox="1"/>
          <p:nvPr/>
        </p:nvSpPr>
        <p:spPr bwMode="auto">
          <a:xfrm>
            <a:off x="6146761" y="3614102"/>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Suppliers</a:t>
            </a:r>
          </a:p>
          <a:p>
            <a:pPr>
              <a:defRPr/>
            </a:pPr>
            <a:r>
              <a:rPr lang="en-US" sz="1400">
                <a:solidFill>
                  <a:schemeClr val="accent3">
                    <a:lumMod val="50000"/>
                  </a:schemeClr>
                </a:solidFill>
                <a:ea typeface="ＭＳ Ｐゴシック" pitchFamily="34" charset="-128"/>
              </a:rPr>
              <a:t>Sourcing from </a:t>
            </a:r>
            <a:r>
              <a:rPr lang="en-US" sz="1400" b="1">
                <a:solidFill>
                  <a:schemeClr val="accent3">
                    <a:lumMod val="50000"/>
                  </a:schemeClr>
                </a:solidFill>
                <a:ea typeface="ＭＳ Ｐゴシック" pitchFamily="34" charset="-128"/>
              </a:rPr>
              <a:t>2,615 active suppliers in 2021 </a:t>
            </a:r>
            <a:r>
              <a:rPr lang="en-US" sz="1400">
                <a:solidFill>
                  <a:schemeClr val="accent3">
                    <a:lumMod val="50000"/>
                  </a:schemeClr>
                </a:solidFill>
                <a:ea typeface="ＭＳ Ｐゴシック" pitchFamily="34" charset="-128"/>
              </a:rPr>
              <a:t>managed by a global parts purchasing organization </a:t>
            </a:r>
          </a:p>
        </p:txBody>
      </p:sp>
      <p:sp>
        <p:nvSpPr>
          <p:cNvPr id="22" name="TextBox 21">
            <a:extLst>
              <a:ext uri="{FF2B5EF4-FFF2-40B4-BE49-F238E27FC236}">
                <a16:creationId xmlns:a16="http://schemas.microsoft.com/office/drawing/2014/main" id="{D8CF4ECE-E6DF-4B95-BBEE-813766471366}"/>
              </a:ext>
            </a:extLst>
          </p:cNvPr>
          <p:cNvSpPr txBox="1"/>
          <p:nvPr/>
        </p:nvSpPr>
        <p:spPr bwMode="auto">
          <a:xfrm>
            <a:off x="6146761" y="4763397"/>
            <a:ext cx="5508000" cy="1025173"/>
          </a:xfrm>
          <a:prstGeom prst="rect">
            <a:avLst/>
          </a:prstGeom>
          <a:solidFill>
            <a:schemeClr val="bg1">
              <a:lumMod val="95000"/>
            </a:schemeClr>
          </a:solidFill>
          <a:ln>
            <a:solidFill>
              <a:schemeClr val="bg1">
                <a:lumMod val="95000"/>
              </a:schemeClr>
            </a:solidFill>
          </a:ln>
        </p:spPr>
        <p:txBody>
          <a:bodyPr lIns="1080000" tIns="36000" rIns="36000" bIns="36000" anchor="ctr"/>
          <a:lstStyle/>
          <a:p>
            <a:pPr>
              <a:defRPr/>
            </a:pPr>
            <a:r>
              <a:rPr lang="en-US" sz="1400" b="1">
                <a:solidFill>
                  <a:schemeClr val="bg2"/>
                </a:solidFill>
                <a:ea typeface="ＭＳ Ｐゴシック" pitchFamily="34" charset="-128"/>
              </a:rPr>
              <a:t>Outbound Lines </a:t>
            </a:r>
            <a:br>
              <a:rPr lang="en-US" sz="1400">
                <a:solidFill>
                  <a:srgbClr val="C00000"/>
                </a:solidFill>
                <a:ea typeface="ＭＳ Ｐゴシック" pitchFamily="34" charset="-128"/>
              </a:rPr>
            </a:br>
            <a:r>
              <a:rPr lang="en-US" sz="1400">
                <a:solidFill>
                  <a:schemeClr val="accent3">
                    <a:lumMod val="50000"/>
                  </a:schemeClr>
                </a:solidFill>
                <a:ea typeface="ＭＳ Ｐゴシック" pitchFamily="34" charset="-128"/>
              </a:rPr>
              <a:t>Delivering annually </a:t>
            </a:r>
            <a:r>
              <a:rPr lang="en-US" sz="1400" b="1">
                <a:solidFill>
                  <a:schemeClr val="accent3">
                    <a:lumMod val="50000"/>
                  </a:schemeClr>
                </a:solidFill>
                <a:ea typeface="ＭＳ Ｐゴシック" pitchFamily="34" charset="-128"/>
              </a:rPr>
              <a:t>2.5 million outbound order lines </a:t>
            </a:r>
            <a:r>
              <a:rPr lang="en-US" sz="1400">
                <a:solidFill>
                  <a:schemeClr val="accent3">
                    <a:lumMod val="50000"/>
                  </a:schemeClr>
                </a:solidFill>
                <a:ea typeface="ＭＳ Ｐゴシック" pitchFamily="34" charset="-128"/>
              </a:rPr>
              <a:t>(~29.000 tones shipped) </a:t>
            </a:r>
          </a:p>
        </p:txBody>
      </p:sp>
      <p:sp>
        <p:nvSpPr>
          <p:cNvPr id="5" name="AutoShape 4">
            <a:extLst>
              <a:ext uri="{FF2B5EF4-FFF2-40B4-BE49-F238E27FC236}">
                <a16:creationId xmlns:a16="http://schemas.microsoft.com/office/drawing/2014/main" id="{5DE4E937-127F-4395-AD03-F1D83D810037}"/>
              </a:ext>
            </a:extLst>
          </p:cNvPr>
          <p:cNvSpPr>
            <a:spLocks noChangeAspect="1" noChangeArrowheads="1"/>
          </p:cNvSpPr>
          <p:nvPr/>
        </p:nvSpPr>
        <p:spPr bwMode="auto">
          <a:xfrm>
            <a:off x="6096000" y="34290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34" name="Graphic 33">
            <a:extLst>
              <a:ext uri="{FF2B5EF4-FFF2-40B4-BE49-F238E27FC236}">
                <a16:creationId xmlns:a16="http://schemas.microsoft.com/office/drawing/2014/main" id="{C12668D8-A943-47E8-B174-CE260D4EAFD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70732" y="4938857"/>
            <a:ext cx="678419" cy="678419"/>
          </a:xfrm>
          <a:prstGeom prst="rect">
            <a:avLst/>
          </a:prstGeom>
        </p:spPr>
      </p:pic>
      <p:pic>
        <p:nvPicPr>
          <p:cNvPr id="36" name="Graphic 35">
            <a:extLst>
              <a:ext uri="{FF2B5EF4-FFF2-40B4-BE49-F238E27FC236}">
                <a16:creationId xmlns:a16="http://schemas.microsoft.com/office/drawing/2014/main" id="{20C123FD-D5BD-42E4-8B56-E5624FAC2E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338977" y="4964808"/>
            <a:ext cx="677424" cy="677424"/>
          </a:xfrm>
          <a:prstGeom prst="rect">
            <a:avLst/>
          </a:prstGeom>
        </p:spPr>
      </p:pic>
      <p:pic>
        <p:nvPicPr>
          <p:cNvPr id="39" name="Graphic 38">
            <a:extLst>
              <a:ext uri="{FF2B5EF4-FFF2-40B4-BE49-F238E27FC236}">
                <a16:creationId xmlns:a16="http://schemas.microsoft.com/office/drawing/2014/main" id="{7AE2FB07-A52C-4E22-B7D7-E3ACB0AFD6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0732" y="1497671"/>
            <a:ext cx="652532" cy="652532"/>
          </a:xfrm>
          <a:prstGeom prst="rect">
            <a:avLst/>
          </a:prstGeom>
        </p:spPr>
      </p:pic>
      <p:pic>
        <p:nvPicPr>
          <p:cNvPr id="41" name="Graphic 40">
            <a:extLst>
              <a:ext uri="{FF2B5EF4-FFF2-40B4-BE49-F238E27FC236}">
                <a16:creationId xmlns:a16="http://schemas.microsoft.com/office/drawing/2014/main" id="{DAED0A5E-5589-498A-9BE1-5F758930C9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283590" y="2607252"/>
            <a:ext cx="735593" cy="703259"/>
          </a:xfrm>
          <a:prstGeom prst="rect">
            <a:avLst/>
          </a:prstGeom>
        </p:spPr>
      </p:pic>
      <p:pic>
        <p:nvPicPr>
          <p:cNvPr id="44" name="Graphic 43">
            <a:extLst>
              <a:ext uri="{FF2B5EF4-FFF2-40B4-BE49-F238E27FC236}">
                <a16:creationId xmlns:a16="http://schemas.microsoft.com/office/drawing/2014/main" id="{C896C265-0FEC-4B7E-B1A9-3F996381A68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0732" y="3772928"/>
            <a:ext cx="723979" cy="707524"/>
          </a:xfrm>
          <a:prstGeom prst="rect">
            <a:avLst/>
          </a:prstGeom>
        </p:spPr>
      </p:pic>
      <p:pic>
        <p:nvPicPr>
          <p:cNvPr id="46" name="Graphic 45">
            <a:extLst>
              <a:ext uri="{FF2B5EF4-FFF2-40B4-BE49-F238E27FC236}">
                <a16:creationId xmlns:a16="http://schemas.microsoft.com/office/drawing/2014/main" id="{0171FEEA-4BB2-4202-BF15-94264544CF8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6302479" y="1484815"/>
            <a:ext cx="713922" cy="689584"/>
          </a:xfrm>
          <a:prstGeom prst="rect">
            <a:avLst/>
          </a:prstGeom>
        </p:spPr>
      </p:pic>
      <p:pic>
        <p:nvPicPr>
          <p:cNvPr id="24" name="Picture 6" descr="Box trolley">
            <a:extLst>
              <a:ext uri="{FF2B5EF4-FFF2-40B4-BE49-F238E27FC236}">
                <a16:creationId xmlns:a16="http://schemas.microsoft.com/office/drawing/2014/main" id="{881216D3-511F-4267-947E-F83A71405F1A}"/>
              </a:ext>
            </a:extLst>
          </p:cNvPr>
          <p:cNvPicPr>
            <a:picLocks noChangeAspect="1" noChangeArrowheads="1"/>
          </p:cNvPicPr>
          <p:nvPr/>
        </p:nvPicPr>
        <p:blipFill>
          <a:blip r:embed="rId14">
            <a:extLst>
              <a:ext uri="{96DAC541-7B7A-43D3-8B79-37D633B846F1}">
                <asvg:svgBlip xmlns:asvg="http://schemas.microsoft.com/office/drawing/2016/SVG/main" r:embed="rId15"/>
              </a:ext>
            </a:extLst>
          </a:blip>
          <a:srcRect/>
          <a:stretch/>
        </p:blipFill>
        <p:spPr bwMode="auto">
          <a:xfrm>
            <a:off x="485961" y="2527330"/>
            <a:ext cx="847960" cy="847960"/>
          </a:xfrm>
          <a:prstGeom prst="rect">
            <a:avLst/>
          </a:prstGeom>
          <a:extLst>
            <a:ext uri="{909E8E84-426E-40DD-AFC4-6F175D3DCCD1}">
              <a14:hiddenFill xmlns:a14="http://schemas.microsoft.com/office/drawing/2010/main">
                <a:solidFill>
                  <a:srgbClr val="FFFFFF"/>
                </a:solidFill>
              </a14:hiddenFill>
            </a:ext>
          </a:extLst>
        </p:spPr>
      </p:pic>
      <p:pic>
        <p:nvPicPr>
          <p:cNvPr id="48" name="Graphic 47" descr="Truck">
            <a:extLst>
              <a:ext uri="{FF2B5EF4-FFF2-40B4-BE49-F238E27FC236}">
                <a16:creationId xmlns:a16="http://schemas.microsoft.com/office/drawing/2014/main" id="{6ADDE01E-F8F1-4F2F-95C8-51B5AD18CDD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283590" y="3732589"/>
            <a:ext cx="788197" cy="788197"/>
          </a:xfrm>
          <a:prstGeom prst="rect">
            <a:avLst/>
          </a:prstGeom>
        </p:spPr>
      </p:pic>
      <p:sp>
        <p:nvSpPr>
          <p:cNvPr id="23" name="Slide Number Placeholder 5">
            <a:extLst>
              <a:ext uri="{FF2B5EF4-FFF2-40B4-BE49-F238E27FC236}">
                <a16:creationId xmlns:a16="http://schemas.microsoft.com/office/drawing/2014/main" id="{BAFADD34-91EE-1945-8D07-D310A63314D5}"/>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67292994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50A13E-D5B4-45CE-8F1D-A890AFEBAC18}"/>
              </a:ext>
            </a:extLst>
          </p:cNvPr>
          <p:cNvSpPr>
            <a:spLocks noGrp="1"/>
          </p:cNvSpPr>
          <p:nvPr>
            <p:ph type="title"/>
          </p:nvPr>
        </p:nvSpPr>
        <p:spPr/>
        <p:txBody>
          <a:bodyPr/>
          <a:lstStyle/>
          <a:p>
            <a:r>
              <a:rPr lang="en-US"/>
              <a:t>Warehouse Footprint</a:t>
            </a:r>
          </a:p>
        </p:txBody>
      </p:sp>
      <p:sp>
        <p:nvSpPr>
          <p:cNvPr id="4" name="Text Placeholder 3">
            <a:extLst>
              <a:ext uri="{FF2B5EF4-FFF2-40B4-BE49-F238E27FC236}">
                <a16:creationId xmlns:a16="http://schemas.microsoft.com/office/drawing/2014/main" id="{32B2C842-6BB6-4BE2-8B27-C75C57A5DA44}"/>
              </a:ext>
            </a:extLst>
          </p:cNvPr>
          <p:cNvSpPr>
            <a:spLocks noGrp="1"/>
          </p:cNvSpPr>
          <p:nvPr>
            <p:ph type="body" sz="quarter" idx="10"/>
          </p:nvPr>
        </p:nvSpPr>
        <p:spPr>
          <a:xfrm>
            <a:off x="350204" y="891330"/>
            <a:ext cx="11841796" cy="309977"/>
          </a:xfrm>
        </p:spPr>
        <p:txBody>
          <a:bodyPr/>
          <a:lstStyle/>
          <a:p>
            <a:pPr defTabSz="914303"/>
            <a:r>
              <a:rPr lang="en-US" sz="2000"/>
              <a:t>Global Locations</a:t>
            </a:r>
          </a:p>
        </p:txBody>
      </p:sp>
      <p:pic>
        <p:nvPicPr>
          <p:cNvPr id="3" name="Picture 2">
            <a:extLst>
              <a:ext uri="{FF2B5EF4-FFF2-40B4-BE49-F238E27FC236}">
                <a16:creationId xmlns:a16="http://schemas.microsoft.com/office/drawing/2014/main" id="{109438C4-AF18-43B4-9014-1868A6028B45}"/>
              </a:ext>
            </a:extLst>
          </p:cNvPr>
          <p:cNvPicPr>
            <a:picLocks noChangeAspect="1"/>
          </p:cNvPicPr>
          <p:nvPr/>
        </p:nvPicPr>
        <p:blipFill rotWithShape="1">
          <a:blip r:embed="rId3"/>
          <a:srcRect t="9828" b="263"/>
          <a:stretch/>
        </p:blipFill>
        <p:spPr>
          <a:xfrm>
            <a:off x="3006694" y="1010093"/>
            <a:ext cx="8848610" cy="4839618"/>
          </a:xfrm>
          <a:prstGeom prst="rect">
            <a:avLst/>
          </a:prstGeom>
        </p:spPr>
      </p:pic>
      <p:sp>
        <p:nvSpPr>
          <p:cNvPr id="5" name="Rectangle 4">
            <a:extLst>
              <a:ext uri="{FF2B5EF4-FFF2-40B4-BE49-F238E27FC236}">
                <a16:creationId xmlns:a16="http://schemas.microsoft.com/office/drawing/2014/main" id="{F99EB4AB-A57F-4148-B1FA-A65B1492094B}"/>
              </a:ext>
            </a:extLst>
          </p:cNvPr>
          <p:cNvSpPr/>
          <p:nvPr/>
        </p:nvSpPr>
        <p:spPr>
          <a:xfrm>
            <a:off x="445674" y="1769571"/>
            <a:ext cx="2366682" cy="3780522"/>
          </a:xfrm>
          <a:prstGeom prst="rect">
            <a:avLst/>
          </a:prstGeom>
        </p:spPr>
        <p:txBody>
          <a:bodyPr wrap="square" lIns="0" tIns="0" rIns="0" bIns="0">
            <a:spAutoFit/>
          </a:bodyPr>
          <a:lstStyle/>
          <a:p>
            <a:pPr>
              <a:spcBef>
                <a:spcPts val="1000"/>
              </a:spcBef>
              <a:buFont typeface="Arial" panose="020B0604020202020204" pitchFamily="34" charset="0"/>
            </a:pPr>
            <a:r>
              <a:rPr lang="en-US" b="1">
                <a:solidFill>
                  <a:schemeClr val="accent3">
                    <a:lumMod val="50000"/>
                  </a:schemeClr>
                </a:solidFill>
              </a:rPr>
              <a:t>We annually deliver:</a:t>
            </a:r>
          </a:p>
          <a:p>
            <a:pPr>
              <a:spcBef>
                <a:spcPts val="1000"/>
              </a:spcBef>
              <a:buFont typeface="Arial" panose="020B0604020202020204" pitchFamily="34" charset="0"/>
            </a:pPr>
            <a:endParaRPr lang="en-US" sz="600" b="1">
              <a:solidFill>
                <a:schemeClr val="accent3">
                  <a:lumMod val="50000"/>
                </a:schemeClr>
              </a:solidFill>
            </a:endParaRP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2.5+ million outbound order lines</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33 warehouses </a:t>
            </a:r>
            <a:br>
              <a:rPr lang="en-US" sz="2000">
                <a:solidFill>
                  <a:schemeClr val="accent3">
                    <a:lumMod val="50000"/>
                  </a:schemeClr>
                </a:solidFill>
              </a:rPr>
            </a:br>
            <a:r>
              <a:rPr lang="en-US" sz="2000">
                <a:solidFill>
                  <a:schemeClr val="accent3">
                    <a:lumMod val="50000"/>
                  </a:schemeClr>
                </a:solidFill>
              </a:rPr>
              <a:t>with over</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90,000 sqm stocking</a:t>
            </a:r>
          </a:p>
          <a:p>
            <a:pPr marL="285750" indent="-285750">
              <a:spcBef>
                <a:spcPts val="1000"/>
              </a:spcBef>
              <a:buSzPct val="120000"/>
              <a:buBlip>
                <a:blip r:embed="rId4">
                  <a:extLst>
                    <a:ext uri="{96DAC541-7B7A-43D3-8B79-37D633B846F1}">
                      <asvg:svgBlip xmlns:asvg="http://schemas.microsoft.com/office/drawing/2016/SVG/main" r:embed="rId5"/>
                    </a:ext>
                  </a:extLst>
                </a:blip>
              </a:buBlip>
            </a:pPr>
            <a:r>
              <a:rPr lang="en-US" sz="2000">
                <a:solidFill>
                  <a:schemeClr val="accent3">
                    <a:lumMod val="50000"/>
                  </a:schemeClr>
                </a:solidFill>
              </a:rPr>
              <a:t>170,000 </a:t>
            </a:r>
            <a:br>
              <a:rPr lang="en-US" sz="2000">
                <a:solidFill>
                  <a:schemeClr val="accent3">
                    <a:lumMod val="50000"/>
                  </a:schemeClr>
                </a:solidFill>
              </a:rPr>
            </a:br>
            <a:r>
              <a:rPr lang="en-US" sz="2000">
                <a:solidFill>
                  <a:schemeClr val="accent3">
                    <a:lumMod val="50000"/>
                  </a:schemeClr>
                </a:solidFill>
              </a:rPr>
              <a:t>unique parts</a:t>
            </a:r>
          </a:p>
        </p:txBody>
      </p:sp>
      <p:sp>
        <p:nvSpPr>
          <p:cNvPr id="6" name="Slide Number Placeholder 5">
            <a:extLst>
              <a:ext uri="{FF2B5EF4-FFF2-40B4-BE49-F238E27FC236}">
                <a16:creationId xmlns:a16="http://schemas.microsoft.com/office/drawing/2014/main" id="{6AE0664D-C36C-264E-915D-26CEE967C38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40196131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47" imgH="348" progId="TCLayout.ActiveDocument.1">
                  <p:embed/>
                </p:oleObj>
              </mc:Choice>
              <mc:Fallback>
                <p:oleObj name="think-cell Slide" r:id="rId5"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r>
              <a:rPr lang="en-150"/>
              <a:t>Quality You Can Rely On</a:t>
            </a:r>
            <a:endParaRPr lang="en-US"/>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Genie’s evolution in quality  </a:t>
            </a:r>
          </a:p>
        </p:txBody>
      </p:sp>
      <p:sp>
        <p:nvSpPr>
          <p:cNvPr id="20" name="Content Placeholder 3">
            <a:extLst>
              <a:ext uri="{FF2B5EF4-FFF2-40B4-BE49-F238E27FC236}">
                <a16:creationId xmlns:a16="http://schemas.microsoft.com/office/drawing/2014/main" id="{B03F7F22-B6C4-D046-A8B7-B7B9E44381E5}"/>
              </a:ext>
            </a:extLst>
          </p:cNvPr>
          <p:cNvSpPr txBox="1">
            <a:spLocks/>
          </p:cNvSpPr>
          <p:nvPr/>
        </p:nvSpPr>
        <p:spPr>
          <a:xfrm>
            <a:off x="350204" y="2613434"/>
            <a:ext cx="5190146" cy="3247527"/>
          </a:xfrm>
          <a:prstGeom prst="rect">
            <a:avLst/>
          </a:prstGeom>
        </p:spPr>
        <p:txBody>
          <a:bodyPr vert="horz" lIns="0" tIns="0" rIns="0" bIns="0" numCol="1" rtlCol="0">
            <a:no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Aft>
                <a:spcPts val="600"/>
              </a:spcAft>
            </a:pPr>
            <a:r>
              <a:rPr lang="en-US" sz="2200" b="1">
                <a:solidFill>
                  <a:schemeClr val="bg2"/>
                </a:solidFill>
              </a:rPr>
              <a:t>Focus on Quality Continues</a:t>
            </a:r>
            <a:endParaRPr lang="en-US" sz="2200"/>
          </a:p>
          <a:p>
            <a:pPr>
              <a:spcAft>
                <a:spcPts val="1800"/>
              </a:spcAft>
            </a:pPr>
            <a:r>
              <a:rPr lang="en-US" sz="1600"/>
              <a:t>After nearly 40 years of private ownership, in 2002 Genie’s global potential was recognized and it was purchased by Terex Corporation.</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When Terex acquired Genie they knew the importance of maintaining the same level of quality that customers have grown to expect from Genie </a:t>
            </a:r>
          </a:p>
          <a:p>
            <a:pPr marL="254000" indent="-254000">
              <a:spcBef>
                <a:spcPts val="0"/>
              </a:spcBef>
              <a:spcAft>
                <a:spcPts val="600"/>
              </a:spcAft>
              <a:buSzPct val="120000"/>
              <a:buBlip>
                <a:blip r:embed="rId7">
                  <a:extLst>
                    <a:ext uri="{96DAC541-7B7A-43D3-8B79-37D633B846F1}">
                      <asvg:svgBlip xmlns:asvg="http://schemas.microsoft.com/office/drawing/2016/SVG/main" r:embed="rId8"/>
                    </a:ext>
                  </a:extLst>
                </a:blip>
              </a:buBlip>
            </a:pPr>
            <a:r>
              <a:rPr lang="en-US" sz="1600">
                <a:solidFill>
                  <a:schemeClr val="tx1">
                    <a:lumMod val="65000"/>
                    <a:lumOff val="35000"/>
                  </a:schemeClr>
                </a:solidFill>
              </a:rPr>
              <a:t>Through this continued support of the brand and business, Genie has grown into the globally competitive category leader it is today</a:t>
            </a:r>
          </a:p>
        </p:txBody>
      </p:sp>
      <p:grpSp>
        <p:nvGrpSpPr>
          <p:cNvPr id="14" name="Group 13">
            <a:extLst>
              <a:ext uri="{FF2B5EF4-FFF2-40B4-BE49-F238E27FC236}">
                <a16:creationId xmlns:a16="http://schemas.microsoft.com/office/drawing/2014/main" id="{D1F58EF8-88D6-0946-B888-0870431E8115}"/>
              </a:ext>
            </a:extLst>
          </p:cNvPr>
          <p:cNvGrpSpPr/>
          <p:nvPr/>
        </p:nvGrpSpPr>
        <p:grpSpPr>
          <a:xfrm>
            <a:off x="350205" y="1625508"/>
            <a:ext cx="2690868" cy="719542"/>
            <a:chOff x="350205" y="1625508"/>
            <a:chExt cx="2690868" cy="719542"/>
          </a:xfrm>
        </p:grpSpPr>
        <p:sp>
          <p:nvSpPr>
            <p:cNvPr id="25" name="Rounded Rectangle 24">
              <a:extLst>
                <a:ext uri="{FF2B5EF4-FFF2-40B4-BE49-F238E27FC236}">
                  <a16:creationId xmlns:a16="http://schemas.microsoft.com/office/drawing/2014/main" id="{770D0BC0-EA29-1E44-B795-681B86548F84}"/>
                </a:ext>
              </a:extLst>
            </p:cNvPr>
            <p:cNvSpPr/>
            <p:nvPr/>
          </p:nvSpPr>
          <p:spPr>
            <a:xfrm>
              <a:off x="350205" y="1625508"/>
              <a:ext cx="269086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12" name="Picture 11" descr="Shape&#10;&#10;Description automatically generated with medium confidence">
              <a:extLst>
                <a:ext uri="{FF2B5EF4-FFF2-40B4-BE49-F238E27FC236}">
                  <a16:creationId xmlns:a16="http://schemas.microsoft.com/office/drawing/2014/main" id="{CAE8F227-3579-BF40-B5A8-E06BFF232791}"/>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530596" y="1795264"/>
              <a:ext cx="2331605" cy="380000"/>
            </a:xfrm>
            <a:prstGeom prst="rect">
              <a:avLst/>
            </a:prstGeom>
          </p:spPr>
        </p:pic>
      </p:grpSp>
      <p:grpSp>
        <p:nvGrpSpPr>
          <p:cNvPr id="7" name="Group 6">
            <a:extLst>
              <a:ext uri="{FF2B5EF4-FFF2-40B4-BE49-F238E27FC236}">
                <a16:creationId xmlns:a16="http://schemas.microsoft.com/office/drawing/2014/main" id="{F3719B86-1725-9F40-94FF-0037F52B0EE6}"/>
              </a:ext>
            </a:extLst>
          </p:cNvPr>
          <p:cNvGrpSpPr/>
          <p:nvPr/>
        </p:nvGrpSpPr>
        <p:grpSpPr>
          <a:xfrm>
            <a:off x="6363887" y="1498999"/>
            <a:ext cx="5190147" cy="3278198"/>
            <a:chOff x="6794961" y="2321959"/>
            <a:chExt cx="5190147" cy="3278198"/>
          </a:xfrm>
        </p:grpSpPr>
        <p:sp>
          <p:nvSpPr>
            <p:cNvPr id="16" name="Rectangle 15">
              <a:extLst>
                <a:ext uri="{FF2B5EF4-FFF2-40B4-BE49-F238E27FC236}">
                  <a16:creationId xmlns:a16="http://schemas.microsoft.com/office/drawing/2014/main" id="{5E111723-89F4-2144-B330-880579260749}"/>
                </a:ext>
              </a:extLst>
            </p:cNvPr>
            <p:cNvSpPr/>
            <p:nvPr/>
          </p:nvSpPr>
          <p:spPr>
            <a:xfrm>
              <a:off x="6874861" y="2681959"/>
              <a:ext cx="4888242" cy="163121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noAutofit/>
            </a:bodyPr>
            <a:lstStyle/>
            <a:p>
              <a:pPr marL="6350">
                <a:spcBef>
                  <a:spcPts val="1200"/>
                </a:spcBef>
                <a:tabLst>
                  <a:tab pos="704850" algn="l"/>
                </a:tabLst>
                <a:defRPr/>
              </a:pPr>
              <a:r>
                <a:rPr lang="en-US" sz="1600" i="1">
                  <a:solidFill>
                    <a:schemeClr val="accent3">
                      <a:lumMod val="50000"/>
                    </a:schemeClr>
                  </a:solidFill>
                </a:rPr>
                <a:t>           From the very beginning, Genie has been singularly focused on developing high-quality, well-designed solutions for superior jobsite productivity.</a:t>
              </a:r>
            </a:p>
            <a:p>
              <a:pPr marL="6350">
                <a:spcBef>
                  <a:spcPts val="1200"/>
                </a:spcBef>
                <a:tabLst>
                  <a:tab pos="704850" algn="l"/>
                </a:tabLst>
                <a:defRPr/>
              </a:pPr>
              <a:r>
                <a:rPr lang="en-US" sz="1600" i="1">
                  <a:solidFill>
                    <a:schemeClr val="accent3">
                      <a:lumMod val="50000"/>
                    </a:schemeClr>
                  </a:solidFill>
                </a:rPr>
                <a:t>Our quality management system is a continual loop that starts and ends with our customers and solving their challenges.</a:t>
              </a:r>
            </a:p>
          </p:txBody>
        </p:sp>
        <p:pic>
          <p:nvPicPr>
            <p:cNvPr id="18" name="Graphic 17">
              <a:extLst>
                <a:ext uri="{FF2B5EF4-FFF2-40B4-BE49-F238E27FC236}">
                  <a16:creationId xmlns:a16="http://schemas.microsoft.com/office/drawing/2014/main" id="{598A9987-AF34-634A-B5E2-BBFBB2B2D2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94961" y="2321959"/>
              <a:ext cx="720000" cy="720000"/>
            </a:xfrm>
            <a:prstGeom prst="rect">
              <a:avLst/>
            </a:prstGeom>
          </p:spPr>
        </p:pic>
        <p:pic>
          <p:nvPicPr>
            <p:cNvPr id="19" name="Graphic 18">
              <a:extLst>
                <a:ext uri="{FF2B5EF4-FFF2-40B4-BE49-F238E27FC236}">
                  <a16:creationId xmlns:a16="http://schemas.microsoft.com/office/drawing/2014/main" id="{D396FF95-59CA-6347-B3D9-4A83708DFE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0800000">
              <a:off x="8338498" y="3966237"/>
              <a:ext cx="720000" cy="720000"/>
            </a:xfrm>
            <a:prstGeom prst="rect">
              <a:avLst/>
            </a:prstGeom>
          </p:spPr>
        </p:pic>
        <p:sp>
          <p:nvSpPr>
            <p:cNvPr id="21" name="Content Placeholder 3">
              <a:extLst>
                <a:ext uri="{FF2B5EF4-FFF2-40B4-BE49-F238E27FC236}">
                  <a16:creationId xmlns:a16="http://schemas.microsoft.com/office/drawing/2014/main" id="{EBFFD6D7-C67E-5F4C-9869-F260B7744311}"/>
                </a:ext>
              </a:extLst>
            </p:cNvPr>
            <p:cNvSpPr txBox="1">
              <a:spLocks/>
            </p:cNvSpPr>
            <p:nvPr/>
          </p:nvSpPr>
          <p:spPr>
            <a:xfrm>
              <a:off x="8049067" y="4926988"/>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2280"/>
                </a:lnSpc>
                <a:spcAft>
                  <a:spcPts val="0"/>
                </a:spcAft>
              </a:pPr>
              <a:r>
                <a:rPr lang="en-US" b="1" dirty="0">
                  <a:solidFill>
                    <a:schemeClr val="accent5"/>
                  </a:solidFill>
                </a:rPr>
                <a:t>Josh Gross</a:t>
              </a:r>
            </a:p>
            <a:p>
              <a:pPr>
                <a:lnSpc>
                  <a:spcPts val="580"/>
                </a:lnSpc>
              </a:pPr>
              <a:r>
                <a:rPr lang="en-US" sz="1400" i="1" dirty="0">
                  <a:solidFill>
                    <a:schemeClr val="tx1">
                      <a:lumMod val="65000"/>
                      <a:lumOff val="35000"/>
                    </a:schemeClr>
                  </a:solidFill>
                </a:rPr>
                <a:t>Genie President</a:t>
              </a:r>
            </a:p>
          </p:txBody>
        </p:sp>
        <p:pic>
          <p:nvPicPr>
            <p:cNvPr id="10" name="Picture 9">
              <a:extLst>
                <a:ext uri="{FF2B5EF4-FFF2-40B4-BE49-F238E27FC236}">
                  <a16:creationId xmlns:a16="http://schemas.microsoft.com/office/drawing/2014/main" id="{7748800A-FCD0-4F29-A7EA-493953C971DB}"/>
                </a:ext>
              </a:extLst>
            </p:cNvPr>
            <p:cNvPicPr>
              <a:picLocks noChangeAspect="1"/>
            </p:cNvPicPr>
            <p:nvPr/>
          </p:nvPicPr>
          <p:blipFill rotWithShape="1">
            <a:blip r:embed="rId12">
              <a:extLst>
                <a:ext uri="{28A0092B-C50C-407E-A947-70E740481C1C}">
                  <a14:useLocalDpi xmlns:a14="http://schemas.microsoft.com/office/drawing/2010/main" val="0"/>
                </a:ext>
              </a:extLst>
            </a:blip>
            <a:srcRect t="11966" b="21394"/>
            <a:stretch/>
          </p:blipFill>
          <p:spPr>
            <a:xfrm>
              <a:off x="6874861" y="4520157"/>
              <a:ext cx="1080000" cy="1080000"/>
            </a:xfrm>
            <a:prstGeom prst="ellipse">
              <a:avLst/>
            </a:prstGeom>
          </p:spPr>
        </p:pic>
      </p:grpSp>
      <p:grpSp>
        <p:nvGrpSpPr>
          <p:cNvPr id="6" name="Group 5">
            <a:extLst>
              <a:ext uri="{FF2B5EF4-FFF2-40B4-BE49-F238E27FC236}">
                <a16:creationId xmlns:a16="http://schemas.microsoft.com/office/drawing/2014/main" id="{20E753D0-7D45-9140-89BA-9454D433D530}"/>
              </a:ext>
            </a:extLst>
          </p:cNvPr>
          <p:cNvGrpSpPr/>
          <p:nvPr/>
        </p:nvGrpSpPr>
        <p:grpSpPr>
          <a:xfrm>
            <a:off x="3189539" y="1625508"/>
            <a:ext cx="2176128" cy="719542"/>
            <a:chOff x="3189539" y="1625508"/>
            <a:chExt cx="2176128" cy="719542"/>
          </a:xfrm>
        </p:grpSpPr>
        <p:sp>
          <p:nvSpPr>
            <p:cNvPr id="26" name="Rounded Rectangle 25">
              <a:extLst>
                <a:ext uri="{FF2B5EF4-FFF2-40B4-BE49-F238E27FC236}">
                  <a16:creationId xmlns:a16="http://schemas.microsoft.com/office/drawing/2014/main" id="{27ED1925-33B7-A34E-9B84-83B02508499C}"/>
                </a:ext>
              </a:extLst>
            </p:cNvPr>
            <p:cNvSpPr/>
            <p:nvPr/>
          </p:nvSpPr>
          <p:spPr>
            <a:xfrm>
              <a:off x="3189539" y="1625508"/>
              <a:ext cx="2176128" cy="719542"/>
            </a:xfrm>
            <a:prstGeom prst="roundRect">
              <a:avLst/>
            </a:prstGeom>
            <a:noFill/>
            <a:ln>
              <a:solidFill>
                <a:schemeClr val="bg1">
                  <a:lumMod val="85000"/>
                </a:schemeClr>
              </a:solidFill>
            </a:ln>
            <a:effectLst>
              <a:outerShdw blurRad="50800" dist="50800" dir="5400000" sx="1000" sy="1000" algn="ctr" rotWithShape="0">
                <a:srgbClr val="000000">
                  <a:alpha val="43137"/>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4" name="Graphic 3">
              <a:extLst>
                <a:ext uri="{FF2B5EF4-FFF2-40B4-BE49-F238E27FC236}">
                  <a16:creationId xmlns:a16="http://schemas.microsoft.com/office/drawing/2014/main" id="{19CDD0D6-9F50-FE47-9A90-3D9E0F79F2A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79653" y="1711700"/>
              <a:ext cx="1796994" cy="511934"/>
            </a:xfrm>
            <a:prstGeom prst="rect">
              <a:avLst/>
            </a:prstGeom>
          </p:spPr>
        </p:pic>
      </p:grpSp>
      <p:sp>
        <p:nvSpPr>
          <p:cNvPr id="23" name="Slide Number Placeholder 5">
            <a:extLst>
              <a:ext uri="{FF2B5EF4-FFF2-40B4-BE49-F238E27FC236}">
                <a16:creationId xmlns:a16="http://schemas.microsoft.com/office/drawing/2014/main" id="{D0BF217D-0DD6-0345-8D37-1DDB86166267}"/>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943779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picture containing sky, transport&#10;&#10;Description automatically generated">
            <a:extLst>
              <a:ext uri="{FF2B5EF4-FFF2-40B4-BE49-F238E27FC236}">
                <a16:creationId xmlns:a16="http://schemas.microsoft.com/office/drawing/2014/main" id="{211A8FE6-D83A-9644-B4C0-7BB28BC0C78A}"/>
              </a:ext>
            </a:extLst>
          </p:cNvPr>
          <p:cNvPicPr>
            <a:picLocks noChangeAspect="1"/>
          </p:cNvPicPr>
          <p:nvPr/>
        </p:nvPicPr>
        <p:blipFill>
          <a:blip r:embed="rId5"/>
          <a:stretch>
            <a:fillRect/>
          </a:stretch>
        </p:blipFill>
        <p:spPr>
          <a:xfrm>
            <a:off x="7674527" y="240877"/>
            <a:ext cx="3922788" cy="2691980"/>
          </a:xfrm>
          <a:prstGeom prst="rect">
            <a:avLst/>
          </a:prstGeom>
        </p:spPr>
      </p:pic>
      <p:sp>
        <p:nvSpPr>
          <p:cNvPr id="4" name="Content Placeholder 3">
            <a:extLst>
              <a:ext uri="{FF2B5EF4-FFF2-40B4-BE49-F238E27FC236}">
                <a16:creationId xmlns:a16="http://schemas.microsoft.com/office/drawing/2014/main" id="{6A29668A-662F-3C40-A26C-E74FCA4B3572}"/>
              </a:ext>
            </a:extLst>
          </p:cNvPr>
          <p:cNvSpPr>
            <a:spLocks noGrp="1"/>
          </p:cNvSpPr>
          <p:nvPr>
            <p:ph idx="1"/>
          </p:nvPr>
        </p:nvSpPr>
        <p:spPr>
          <a:xfrm>
            <a:off x="329487" y="1659390"/>
            <a:ext cx="6611140" cy="4310335"/>
          </a:xfrm>
        </p:spPr>
        <p:txBody>
          <a:bodyPr lIns="0" tIns="0" rIns="0" bIns="0"/>
          <a:lstStyle/>
          <a:p>
            <a:pPr>
              <a:spcBef>
                <a:spcPts val="0"/>
              </a:spcBef>
              <a:spcAft>
                <a:spcPts val="1800"/>
              </a:spcAft>
            </a:pPr>
            <a:r>
              <a:rPr lang="en-US" sz="2000"/>
              <a:t>Today, Genie equipment is found </a:t>
            </a:r>
            <a:br>
              <a:rPr lang="en-US" sz="2000"/>
            </a:br>
            <a:r>
              <a:rPr lang="en-US" sz="2000"/>
              <a:t>in a wide variety of industries </a:t>
            </a:r>
            <a:br>
              <a:rPr lang="en-US" sz="2000"/>
            </a:br>
            <a:r>
              <a:rPr lang="en-US" sz="2000"/>
              <a:t>and applications worldwide.</a:t>
            </a:r>
            <a:endParaRPr lang="en-US" sz="2000">
              <a:highlight>
                <a:srgbClr val="FFFF00"/>
              </a:highlight>
            </a:endParaRPr>
          </a:p>
          <a:p>
            <a:pPr marL="358775" indent="-352425">
              <a:spcBef>
                <a:spcPts val="0"/>
              </a:spcBef>
              <a:spcAft>
                <a:spcPts val="0"/>
              </a:spcAft>
              <a:buSzPct val="130000"/>
              <a:buBlip>
                <a:blip r:embed="rId6">
                  <a:extLst>
                    <a:ext uri="{96DAC541-7B7A-43D3-8B79-37D633B846F1}">
                      <asvg:svgBlip xmlns:asvg="http://schemas.microsoft.com/office/drawing/2016/SVG/main" r:embed="rId7"/>
                    </a:ext>
                  </a:extLst>
                </a:blip>
              </a:buBlip>
            </a:pPr>
            <a:r>
              <a:rPr lang="en-US" sz="2400"/>
              <a:t>RENTAL</a:t>
            </a:r>
          </a:p>
          <a:p>
            <a:pPr marL="358775" indent="-352425">
              <a:spcBef>
                <a:spcPts val="0"/>
              </a:spcBef>
              <a:spcAft>
                <a:spcPts val="0"/>
              </a:spcAft>
              <a:buSzPct val="130000"/>
              <a:buBlip>
                <a:blip r:embed="rId8">
                  <a:extLst>
                    <a:ext uri="{96DAC541-7B7A-43D3-8B79-37D633B846F1}">
                      <asvg:svgBlip xmlns:asvg="http://schemas.microsoft.com/office/drawing/2016/SVG/main" r:embed="rId9"/>
                    </a:ext>
                  </a:extLst>
                </a:blip>
              </a:buBlip>
            </a:pPr>
            <a:r>
              <a:rPr lang="en-US" sz="2400"/>
              <a:t>AVIATION </a:t>
            </a:r>
          </a:p>
          <a:p>
            <a:pPr marL="358775" indent="-352425">
              <a:spcBef>
                <a:spcPts val="0"/>
              </a:spcBef>
              <a:spcAft>
                <a:spcPts val="0"/>
              </a:spcAft>
              <a:buSzPct val="130000"/>
              <a:buBlip>
                <a:blip r:embed="rId10">
                  <a:extLst>
                    <a:ext uri="{96DAC541-7B7A-43D3-8B79-37D633B846F1}">
                      <asvg:svgBlip xmlns:asvg="http://schemas.microsoft.com/office/drawing/2016/SVG/main" r:embed="rId11"/>
                    </a:ext>
                  </a:extLst>
                </a:blip>
              </a:buBlip>
            </a:pPr>
            <a:r>
              <a:rPr lang="en-US" sz="2400"/>
              <a:t>CONSTRUCTION</a:t>
            </a:r>
          </a:p>
          <a:p>
            <a:pPr marL="358775" indent="-352425">
              <a:spcBef>
                <a:spcPts val="0"/>
              </a:spcBef>
              <a:spcAft>
                <a:spcPts val="0"/>
              </a:spcAft>
              <a:buSzPct val="130000"/>
              <a:buBlip>
                <a:blip r:embed="rId12">
                  <a:extLst>
                    <a:ext uri="{96DAC541-7B7A-43D3-8B79-37D633B846F1}">
                      <asvg:svgBlip xmlns:asvg="http://schemas.microsoft.com/office/drawing/2016/SVG/main" r:embed="rId13"/>
                    </a:ext>
                  </a:extLst>
                </a:blip>
              </a:buBlip>
            </a:pPr>
            <a:r>
              <a:rPr lang="en-US" sz="2400"/>
              <a:t>ENTERTAINMENT</a:t>
            </a:r>
          </a:p>
          <a:p>
            <a:pPr marL="358775" indent="-352425">
              <a:spcBef>
                <a:spcPts val="0"/>
              </a:spcBef>
              <a:spcAft>
                <a:spcPts val="0"/>
              </a:spcAft>
              <a:buSzPct val="130000"/>
              <a:buBlip>
                <a:blip r:embed="rId14">
                  <a:extLst>
                    <a:ext uri="{96DAC541-7B7A-43D3-8B79-37D633B846F1}">
                      <asvg:svgBlip xmlns:asvg="http://schemas.microsoft.com/office/drawing/2016/SVG/main" r:embed="rId15"/>
                    </a:ext>
                  </a:extLst>
                </a:blip>
              </a:buBlip>
            </a:pPr>
            <a:r>
              <a:rPr lang="en-US" sz="2400"/>
              <a:t>GOVERNMENT AND MILITARY </a:t>
            </a:r>
          </a:p>
          <a:p>
            <a:pPr marL="358775" indent="-352425">
              <a:spcBef>
                <a:spcPts val="0"/>
              </a:spcBef>
              <a:spcAft>
                <a:spcPts val="0"/>
              </a:spcAft>
              <a:buSzPct val="130000"/>
              <a:buBlip>
                <a:blip r:embed="rId16">
                  <a:extLst>
                    <a:ext uri="{96DAC541-7B7A-43D3-8B79-37D633B846F1}">
                      <asvg:svgBlip xmlns:asvg="http://schemas.microsoft.com/office/drawing/2016/SVG/main" r:embed="rId17"/>
                    </a:ext>
                  </a:extLst>
                </a:blip>
              </a:buBlip>
            </a:pPr>
            <a:r>
              <a:rPr lang="en-US" sz="2400"/>
              <a:t>INDUSTRIAL</a:t>
            </a:r>
          </a:p>
          <a:p>
            <a:pPr marL="358775" indent="-352425">
              <a:spcBef>
                <a:spcPts val="0"/>
              </a:spcBef>
              <a:spcAft>
                <a:spcPts val="0"/>
              </a:spcAft>
              <a:buSzPct val="130000"/>
              <a:buBlip>
                <a:blip r:embed="rId18">
                  <a:extLst>
                    <a:ext uri="{96DAC541-7B7A-43D3-8B79-37D633B846F1}">
                      <asvg:svgBlip xmlns:asvg="http://schemas.microsoft.com/office/drawing/2016/SVG/main" r:embed="rId19"/>
                    </a:ext>
                  </a:extLst>
                </a:blip>
              </a:buBlip>
            </a:pPr>
            <a:r>
              <a:rPr lang="en-US" sz="2400"/>
              <a:t>WAREHOUSE</a:t>
            </a:r>
          </a:p>
          <a:p>
            <a:pPr marL="358775" indent="-352425">
              <a:spcBef>
                <a:spcPts val="0"/>
              </a:spcBef>
              <a:spcAft>
                <a:spcPts val="0"/>
              </a:spcAft>
              <a:buSzPct val="130000"/>
              <a:buBlip>
                <a:blip r:embed="rId20">
                  <a:extLst>
                    <a:ext uri="{96DAC541-7B7A-43D3-8B79-37D633B846F1}">
                      <asvg:svgBlip xmlns:asvg="http://schemas.microsoft.com/office/drawing/2016/SVG/main" r:embed="rId21"/>
                    </a:ext>
                  </a:extLst>
                </a:blip>
              </a:buBlip>
            </a:pPr>
            <a:r>
              <a:rPr lang="en-US" sz="2400"/>
              <a:t>RETAIL</a:t>
            </a:r>
          </a:p>
        </p:txBody>
      </p:sp>
      <p:graphicFrame>
        <p:nvGraphicFramePr>
          <p:cNvPr id="17" name="Object 16" hidden="1">
            <a:extLst>
              <a:ext uri="{FF2B5EF4-FFF2-40B4-BE49-F238E27FC236}">
                <a16:creationId xmlns:a16="http://schemas.microsoft.com/office/drawing/2014/main" id="{8338769A-7E55-4138-B3A7-5D7D247DCF70}"/>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2" imgW="347" imgH="348" progId="TCLayout.ActiveDocument.1">
                  <p:embed/>
                </p:oleObj>
              </mc:Choice>
              <mc:Fallback>
                <p:oleObj name="think-cell Slide" r:id="rId22" imgW="347" imgH="348" progId="TCLayout.ActiveDocument.1">
                  <p:embed/>
                  <p:pic>
                    <p:nvPicPr>
                      <p:cNvPr id="17" name="Object 16" hidden="1">
                        <a:extLst>
                          <a:ext uri="{FF2B5EF4-FFF2-40B4-BE49-F238E27FC236}">
                            <a16:creationId xmlns:a16="http://schemas.microsoft.com/office/drawing/2014/main" id="{8338769A-7E55-4138-B3A7-5D7D247DCF70}"/>
                          </a:ext>
                        </a:extLst>
                      </p:cNvPr>
                      <p:cNvPicPr/>
                      <p:nvPr/>
                    </p:nvPicPr>
                    <p:blipFill>
                      <a:blip r:embed="rId23"/>
                      <a:stretch>
                        <a:fillRect/>
                      </a:stretch>
                    </p:blipFill>
                    <p:spPr>
                      <a:xfrm>
                        <a:off x="1588" y="1588"/>
                        <a:ext cx="1588" cy="1588"/>
                      </a:xfrm>
                      <a:prstGeom prst="rect">
                        <a:avLst/>
                      </a:prstGeom>
                    </p:spPr>
                  </p:pic>
                </p:oleObj>
              </mc:Fallback>
            </mc:AlternateContent>
          </a:graphicData>
        </a:graphic>
      </p:graphicFrame>
      <p:sp>
        <p:nvSpPr>
          <p:cNvPr id="13" name="Rectangle 12" hidden="1">
            <a:extLst>
              <a:ext uri="{FF2B5EF4-FFF2-40B4-BE49-F238E27FC236}">
                <a16:creationId xmlns:a16="http://schemas.microsoft.com/office/drawing/2014/main" id="{B027C50B-CB18-415F-ACC4-CB426825B355}"/>
              </a:ext>
            </a:extLst>
          </p:cNvPr>
          <p:cNvSpPr/>
          <p:nvPr>
            <p:custDataLst>
              <p:tags r:id="rId2"/>
            </p:custDataLst>
          </p:nvPr>
        </p:nvSpPr>
        <p:spPr>
          <a:xfrm>
            <a:off x="0" y="0"/>
            <a:ext cx="158750" cy="15875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wrap="none" lIns="0" tIns="0" rIns="0" bIns="0" numCol="1" spcCol="0" rtlCol="0" anchor="ctr" anchorCtr="0">
            <a:noAutofit/>
          </a:bodyPr>
          <a:lstStyle/>
          <a:p>
            <a:pPr algn="ctr"/>
            <a:endParaRPr lang="en-US" sz="3000" b="1">
              <a:latin typeface="Arial" panose="020B0604020202020204" pitchFamily="34" charset="0"/>
              <a:ea typeface="+mj-ea"/>
              <a:cs typeface="+mj-cs"/>
              <a:sym typeface="Arial" panose="020B0604020202020204" pitchFamily="34" charset="0"/>
            </a:endParaRPr>
          </a:p>
        </p:txBody>
      </p:sp>
      <p:sp>
        <p:nvSpPr>
          <p:cNvPr id="3" name="Title 2">
            <a:extLst>
              <a:ext uri="{FF2B5EF4-FFF2-40B4-BE49-F238E27FC236}">
                <a16:creationId xmlns:a16="http://schemas.microsoft.com/office/drawing/2014/main" id="{D37EB767-E9F3-624C-9628-897B2B2A6E70}"/>
              </a:ext>
            </a:extLst>
          </p:cNvPr>
          <p:cNvSpPr>
            <a:spLocks noGrp="1"/>
          </p:cNvSpPr>
          <p:nvPr>
            <p:ph type="title"/>
          </p:nvPr>
        </p:nvSpPr>
        <p:spPr/>
        <p:txBody>
          <a:bodyPr lIns="0" tIns="0" rIns="0" bIns="0"/>
          <a:lstStyle/>
          <a:p>
            <a:r>
              <a:rPr lang="en-US"/>
              <a:t>Moving Forward Together</a:t>
            </a:r>
          </a:p>
        </p:txBody>
      </p:sp>
      <p:sp>
        <p:nvSpPr>
          <p:cNvPr id="5" name="Text Placeholder 4">
            <a:extLst>
              <a:ext uri="{FF2B5EF4-FFF2-40B4-BE49-F238E27FC236}">
                <a16:creationId xmlns:a16="http://schemas.microsoft.com/office/drawing/2014/main" id="{BE3A8213-0761-AC4C-B3B8-AA82F95F8C4A}"/>
              </a:ext>
            </a:extLst>
          </p:cNvPr>
          <p:cNvSpPr>
            <a:spLocks noGrp="1"/>
          </p:cNvSpPr>
          <p:nvPr>
            <p:ph type="body" sz="quarter" idx="10"/>
          </p:nvPr>
        </p:nvSpPr>
        <p:spPr>
          <a:xfrm>
            <a:off x="350204" y="748854"/>
            <a:ext cx="4726293" cy="452454"/>
          </a:xfrm>
        </p:spPr>
        <p:txBody>
          <a:bodyPr lIns="0" tIns="0" rIns="0" bIns="0"/>
          <a:lstStyle/>
          <a:p>
            <a:r>
              <a:rPr lang="en-US"/>
              <a:t>A future built on Genie quality  </a:t>
            </a:r>
          </a:p>
        </p:txBody>
      </p:sp>
      <p:grpSp>
        <p:nvGrpSpPr>
          <p:cNvPr id="30" name="Group 29">
            <a:extLst>
              <a:ext uri="{FF2B5EF4-FFF2-40B4-BE49-F238E27FC236}">
                <a16:creationId xmlns:a16="http://schemas.microsoft.com/office/drawing/2014/main" id="{74712838-0A6E-2849-AFC0-97E13FA06482}"/>
              </a:ext>
            </a:extLst>
          </p:cNvPr>
          <p:cNvGrpSpPr/>
          <p:nvPr/>
        </p:nvGrpSpPr>
        <p:grpSpPr>
          <a:xfrm>
            <a:off x="6850305" y="2743860"/>
            <a:ext cx="4796453" cy="1947563"/>
            <a:chOff x="6790230" y="2527557"/>
            <a:chExt cx="4911101" cy="1947563"/>
          </a:xfrm>
        </p:grpSpPr>
        <p:pic>
          <p:nvPicPr>
            <p:cNvPr id="10" name="Graphic 9">
              <a:extLst>
                <a:ext uri="{FF2B5EF4-FFF2-40B4-BE49-F238E27FC236}">
                  <a16:creationId xmlns:a16="http://schemas.microsoft.com/office/drawing/2014/main" id="{E4DC0E21-2CDA-3B48-8A16-DD4FB5AB8290}"/>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6790230" y="2527557"/>
              <a:ext cx="720000" cy="720000"/>
            </a:xfrm>
            <a:prstGeom prst="rect">
              <a:avLst/>
            </a:prstGeom>
          </p:spPr>
        </p:pic>
        <p:pic>
          <p:nvPicPr>
            <p:cNvPr id="11" name="Graphic 10">
              <a:extLst>
                <a:ext uri="{FF2B5EF4-FFF2-40B4-BE49-F238E27FC236}">
                  <a16:creationId xmlns:a16="http://schemas.microsoft.com/office/drawing/2014/main" id="{4A40C8EC-364B-2C46-9513-9D9CF9D06F0D}"/>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rot="10800000">
              <a:off x="10218900" y="3755120"/>
              <a:ext cx="720000" cy="720000"/>
            </a:xfrm>
            <a:prstGeom prst="rect">
              <a:avLst/>
            </a:prstGeom>
          </p:spPr>
        </p:pic>
        <p:sp>
          <p:nvSpPr>
            <p:cNvPr id="14" name="Rectangle 13">
              <a:extLst>
                <a:ext uri="{FF2B5EF4-FFF2-40B4-BE49-F238E27FC236}">
                  <a16:creationId xmlns:a16="http://schemas.microsoft.com/office/drawing/2014/main" id="{50D61B1E-EB71-8C49-883E-122078C5CC0E}"/>
                </a:ext>
              </a:extLst>
            </p:cNvPr>
            <p:cNvSpPr/>
            <p:nvPr/>
          </p:nvSpPr>
          <p:spPr>
            <a:xfrm>
              <a:off x="6874861" y="2828452"/>
              <a:ext cx="4826470" cy="1292662"/>
            </a:xfrm>
            <a:prstGeom prst="rect">
              <a:avLst/>
            </a:prstGeom>
            <a:noFill/>
            <a:ln>
              <a:noFill/>
            </a:ln>
            <a:scene3d>
              <a:camera prst="perspectiveFron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t" anchorCtr="0">
              <a:spAutoFit/>
            </a:bodyPr>
            <a:lstStyle/>
            <a:p>
              <a:pPr marL="6350">
                <a:spcBef>
                  <a:spcPts val="1200"/>
                </a:spcBef>
                <a:tabLst>
                  <a:tab pos="704850" algn="l"/>
                </a:tabLst>
                <a:defRPr/>
              </a:pPr>
              <a:r>
                <a:rPr lang="en-US" sz="2000" i="1">
                  <a:solidFill>
                    <a:schemeClr val="accent3">
                      <a:lumMod val="50000"/>
                    </a:schemeClr>
                  </a:solidFill>
                </a:rPr>
                <a:t>         </a:t>
              </a:r>
              <a:r>
                <a:rPr lang="en-US" sz="1600" i="1">
                  <a:solidFill>
                    <a:schemeClr val="accent3">
                      <a:lumMod val="50000"/>
                    </a:schemeClr>
                  </a:solidFill>
                </a:rPr>
                <a:t>While plenty has changed in the industry over the years, Genie’s enduring commitment </a:t>
              </a:r>
              <a:br>
                <a:rPr lang="en-US" sz="1600" i="1">
                  <a:solidFill>
                    <a:schemeClr val="accent3">
                      <a:lumMod val="50000"/>
                    </a:schemeClr>
                  </a:solidFill>
                </a:rPr>
              </a:br>
              <a:r>
                <a:rPr lang="en-US" sz="1600" i="1">
                  <a:solidFill>
                    <a:schemeClr val="accent3">
                      <a:lumMod val="50000"/>
                    </a:schemeClr>
                  </a:solidFill>
                </a:rPr>
                <a:t>to quality at every level of the organization has ensured it continues to be the brand of choice </a:t>
              </a:r>
              <a:br>
                <a:rPr lang="en-US" sz="1600" i="1">
                  <a:solidFill>
                    <a:schemeClr val="accent3">
                      <a:lumMod val="50000"/>
                    </a:schemeClr>
                  </a:solidFill>
                </a:rPr>
              </a:br>
              <a:r>
                <a:rPr lang="en-US" sz="1600" i="1">
                  <a:solidFill>
                    <a:schemeClr val="accent3">
                      <a:lumMod val="50000"/>
                    </a:schemeClr>
                  </a:solidFill>
                </a:rPr>
                <a:t>for customers who demand the best.</a:t>
              </a:r>
            </a:p>
          </p:txBody>
        </p:sp>
      </p:grpSp>
      <p:sp>
        <p:nvSpPr>
          <p:cNvPr id="21" name="Content Placeholder 3">
            <a:extLst>
              <a:ext uri="{FF2B5EF4-FFF2-40B4-BE49-F238E27FC236}">
                <a16:creationId xmlns:a16="http://schemas.microsoft.com/office/drawing/2014/main" id="{536A77C7-DB44-4B43-9BAF-310FF226DEB3}"/>
              </a:ext>
            </a:extLst>
          </p:cNvPr>
          <p:cNvSpPr txBox="1">
            <a:spLocks/>
          </p:cNvSpPr>
          <p:nvPr/>
        </p:nvSpPr>
        <p:spPr>
          <a:xfrm>
            <a:off x="8049067" y="4937737"/>
            <a:ext cx="3936041" cy="521746"/>
          </a:xfrm>
          <a:prstGeom prst="rect">
            <a:avLst/>
          </a:prstGeom>
        </p:spPr>
        <p:txBody>
          <a:bodyPr vert="horz" lIns="0" tIns="0" rIns="0" bIns="0" numCol="1" rtlCol="0">
            <a:spAutoFit/>
          </a:bodyPr>
          <a:lstStyle>
            <a:lvl1pPr marL="0" indent="0" algn="l" defTabSz="914400" rtl="0" eaLnBrk="1" latinLnBrk="0" hangingPunct="1">
              <a:lnSpc>
                <a:spcPct val="100000"/>
              </a:lnSpc>
              <a:spcBef>
                <a:spcPts val="1000"/>
              </a:spcBef>
              <a:spcAft>
                <a:spcPts val="1200"/>
              </a:spcAft>
              <a:buFont typeface="Arial" panose="020B0604020202020204" pitchFamily="34" charset="0"/>
              <a:buNone/>
              <a:defRPr sz="1800" b="0" kern="1200">
                <a:solidFill>
                  <a:schemeClr val="accent3">
                    <a:lumMod val="50000"/>
                  </a:schemeClr>
                </a:solidFill>
                <a:latin typeface="+mn-lt"/>
                <a:ea typeface="+mn-ea"/>
                <a:cs typeface="+mn-cs"/>
              </a:defRPr>
            </a:lvl1pPr>
            <a:lvl2pPr marL="685800" indent="-228600" algn="l" defTabSz="914400" rtl="0" eaLnBrk="1" latinLnBrk="0" hangingPunct="1">
              <a:lnSpc>
                <a:spcPct val="100000"/>
              </a:lnSpc>
              <a:spcBef>
                <a:spcPts val="600"/>
              </a:spcBef>
              <a:spcAft>
                <a:spcPts val="0"/>
              </a:spcAft>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100000"/>
              </a:lnSpc>
              <a:spcBef>
                <a:spcPts val="600"/>
              </a:spcBef>
              <a:spcAft>
                <a:spcPts val="0"/>
              </a:spcAft>
              <a:buFont typeface="Arial" panose="020B0604020202020204" pitchFamily="34" charset="0"/>
              <a:buChar char="•"/>
              <a:defRPr sz="1600" kern="1200">
                <a:solidFill>
                  <a:schemeClr val="accent3">
                    <a:lumMod val="50000"/>
                  </a:schemeClr>
                </a:solidFill>
                <a:latin typeface="+mn-lt"/>
                <a:ea typeface="+mn-ea"/>
                <a:cs typeface="+mn-cs"/>
              </a:defRPr>
            </a:lvl3pPr>
            <a:lvl4pPr marL="16002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4pPr>
            <a:lvl5pPr marL="2057400" indent="-228600" algn="l" defTabSz="914400" rtl="0" eaLnBrk="1" latinLnBrk="0" hangingPunct="1">
              <a:lnSpc>
                <a:spcPct val="100000"/>
              </a:lnSpc>
              <a:spcBef>
                <a:spcPts val="600"/>
              </a:spcBef>
              <a:spcAft>
                <a:spcPts val="0"/>
              </a:spcAft>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ts val="2280"/>
              </a:lnSpc>
              <a:spcAft>
                <a:spcPts val="0"/>
              </a:spcAft>
            </a:pPr>
            <a:r>
              <a:rPr lang="en-US" b="1" dirty="0">
                <a:solidFill>
                  <a:schemeClr val="accent5"/>
                </a:solidFill>
              </a:rPr>
              <a:t>Josh Gross</a:t>
            </a:r>
          </a:p>
          <a:p>
            <a:pPr>
              <a:lnSpc>
                <a:spcPts val="580"/>
              </a:lnSpc>
            </a:pPr>
            <a:r>
              <a:rPr lang="en-US" sz="1400" i="1" dirty="0">
                <a:solidFill>
                  <a:schemeClr val="tx1">
                    <a:lumMod val="65000"/>
                    <a:lumOff val="35000"/>
                  </a:schemeClr>
                </a:solidFill>
              </a:rPr>
              <a:t>Genie President</a:t>
            </a:r>
          </a:p>
        </p:txBody>
      </p:sp>
      <p:pic>
        <p:nvPicPr>
          <p:cNvPr id="22" name="Picture 21">
            <a:extLst>
              <a:ext uri="{FF2B5EF4-FFF2-40B4-BE49-F238E27FC236}">
                <a16:creationId xmlns:a16="http://schemas.microsoft.com/office/drawing/2014/main" id="{2CFCC950-E317-4485-AA53-822A10CBF73A}"/>
              </a:ext>
            </a:extLst>
          </p:cNvPr>
          <p:cNvPicPr>
            <a:picLocks noChangeAspect="1"/>
          </p:cNvPicPr>
          <p:nvPr/>
        </p:nvPicPr>
        <p:blipFill rotWithShape="1">
          <a:blip r:embed="rId26">
            <a:extLst>
              <a:ext uri="{28A0092B-C50C-407E-A947-70E740481C1C}">
                <a14:useLocalDpi xmlns:a14="http://schemas.microsoft.com/office/drawing/2010/main" val="0"/>
              </a:ext>
            </a:extLst>
          </a:blip>
          <a:srcRect l="2536" t="10620" r="-2536" b="22740"/>
          <a:stretch/>
        </p:blipFill>
        <p:spPr>
          <a:xfrm>
            <a:off x="6767577" y="4537284"/>
            <a:ext cx="1106916" cy="1106916"/>
          </a:xfrm>
          <a:prstGeom prst="ellipse">
            <a:avLst/>
          </a:prstGeom>
        </p:spPr>
      </p:pic>
      <p:sp>
        <p:nvSpPr>
          <p:cNvPr id="15" name="Slide Number Placeholder 5">
            <a:extLst>
              <a:ext uri="{FF2B5EF4-FFF2-40B4-BE49-F238E27FC236}">
                <a16:creationId xmlns:a16="http://schemas.microsoft.com/office/drawing/2014/main" id="{5BD40BA3-8279-0441-A1A5-B803DE21842C}"/>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66809401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a:extLst>
              <a:ext uri="{FF2B5EF4-FFF2-40B4-BE49-F238E27FC236}">
                <a16:creationId xmlns:a16="http://schemas.microsoft.com/office/drawing/2014/main" id="{8F098B17-216E-1D45-9856-C5C76545E483}"/>
              </a:ext>
            </a:extLst>
          </p:cNvPr>
          <p:cNvSpPr/>
          <p:nvPr/>
        </p:nvSpPr>
        <p:spPr>
          <a:xfrm>
            <a:off x="320538" y="1316534"/>
            <a:ext cx="11484215" cy="1902893"/>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B3838279-E6B2-4B03-BC9A-1DB95A5A0BDE}"/>
              </a:ext>
            </a:extLst>
          </p:cNvPr>
          <p:cNvSpPr>
            <a:spLocks noGrp="1"/>
          </p:cNvSpPr>
          <p:nvPr>
            <p:ph type="title"/>
          </p:nvPr>
        </p:nvSpPr>
        <p:spPr>
          <a:xfrm>
            <a:off x="350518" y="254738"/>
            <a:ext cx="11841481" cy="528520"/>
          </a:xfrm>
        </p:spPr>
        <p:txBody>
          <a:bodyPr lIns="0" tIns="0" rIns="0" bIns="0"/>
          <a:lstStyle/>
          <a:p>
            <a:r>
              <a:rPr lang="en-US"/>
              <a:t>Product Portfolio</a:t>
            </a:r>
          </a:p>
        </p:txBody>
      </p:sp>
      <p:sp>
        <p:nvSpPr>
          <p:cNvPr id="27" name="Text Placeholder 6">
            <a:extLst>
              <a:ext uri="{FF2B5EF4-FFF2-40B4-BE49-F238E27FC236}">
                <a16:creationId xmlns:a16="http://schemas.microsoft.com/office/drawing/2014/main" id="{D8CAE9A1-F89D-5E4E-B0F7-3C1BCB2E824D}"/>
              </a:ext>
            </a:extLst>
          </p:cNvPr>
          <p:cNvSpPr txBox="1">
            <a:spLocks/>
          </p:cNvSpPr>
          <p:nvPr/>
        </p:nvSpPr>
        <p:spPr>
          <a:xfrm>
            <a:off x="7562471" y="2808080"/>
            <a:ext cx="1132406" cy="452454"/>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MODELS</a:t>
            </a:r>
          </a:p>
        </p:txBody>
      </p:sp>
      <p:sp>
        <p:nvSpPr>
          <p:cNvPr id="39" name="TextBox 38">
            <a:extLst>
              <a:ext uri="{FF2B5EF4-FFF2-40B4-BE49-F238E27FC236}">
                <a16:creationId xmlns:a16="http://schemas.microsoft.com/office/drawing/2014/main" id="{8A070448-BA0F-2844-89B7-2B074B5386D2}"/>
              </a:ext>
            </a:extLst>
          </p:cNvPr>
          <p:cNvSpPr txBox="1"/>
          <p:nvPr/>
        </p:nvSpPr>
        <p:spPr>
          <a:xfrm>
            <a:off x="505749"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0" name="TextBox 39">
            <a:extLst>
              <a:ext uri="{FF2B5EF4-FFF2-40B4-BE49-F238E27FC236}">
                <a16:creationId xmlns:a16="http://schemas.microsoft.com/office/drawing/2014/main" id="{802136B7-5D0D-FE4C-B109-A7E0771E1383}"/>
              </a:ext>
            </a:extLst>
          </p:cNvPr>
          <p:cNvSpPr txBox="1"/>
          <p:nvPr/>
        </p:nvSpPr>
        <p:spPr>
          <a:xfrm rot="10800000">
            <a:off x="50433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1" name="TextBox 40">
            <a:extLst>
              <a:ext uri="{FF2B5EF4-FFF2-40B4-BE49-F238E27FC236}">
                <a16:creationId xmlns:a16="http://schemas.microsoft.com/office/drawing/2014/main" id="{64B5E376-56ED-694A-86BE-FC256CC78670}"/>
              </a:ext>
            </a:extLst>
          </p:cNvPr>
          <p:cNvSpPr txBox="1"/>
          <p:nvPr/>
        </p:nvSpPr>
        <p:spPr>
          <a:xfrm>
            <a:off x="126129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cs typeface="Arial"/>
              </a:rPr>
              <a:t>5</a:t>
            </a:r>
          </a:p>
        </p:txBody>
      </p:sp>
      <p:sp>
        <p:nvSpPr>
          <p:cNvPr id="42" name="TextBox 41">
            <a:extLst>
              <a:ext uri="{FF2B5EF4-FFF2-40B4-BE49-F238E27FC236}">
                <a16:creationId xmlns:a16="http://schemas.microsoft.com/office/drawing/2014/main" id="{95D7A241-4431-C447-B801-F8187B44E8AE}"/>
              </a:ext>
            </a:extLst>
          </p:cNvPr>
          <p:cNvSpPr txBox="1"/>
          <p:nvPr/>
        </p:nvSpPr>
        <p:spPr>
          <a:xfrm rot="10800000">
            <a:off x="1256021"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3" name="TextBox 42">
            <a:extLst>
              <a:ext uri="{FF2B5EF4-FFF2-40B4-BE49-F238E27FC236}">
                <a16:creationId xmlns:a16="http://schemas.microsoft.com/office/drawing/2014/main" id="{141FACF8-CA20-B64A-AE96-2717520EBAC5}"/>
              </a:ext>
            </a:extLst>
          </p:cNvPr>
          <p:cNvSpPr txBox="1"/>
          <p:nvPr/>
        </p:nvSpPr>
        <p:spPr>
          <a:xfrm>
            <a:off x="2016833"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4</a:t>
            </a:r>
          </a:p>
        </p:txBody>
      </p:sp>
      <p:sp>
        <p:nvSpPr>
          <p:cNvPr id="44" name="TextBox 43">
            <a:extLst>
              <a:ext uri="{FF2B5EF4-FFF2-40B4-BE49-F238E27FC236}">
                <a16:creationId xmlns:a16="http://schemas.microsoft.com/office/drawing/2014/main" id="{BFEDA7C2-9051-3643-929D-3C25D9BBBC19}"/>
              </a:ext>
            </a:extLst>
          </p:cNvPr>
          <p:cNvSpPr txBox="1"/>
          <p:nvPr/>
        </p:nvSpPr>
        <p:spPr>
          <a:xfrm rot="10800000">
            <a:off x="2015413"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5" name="TextBox 44">
            <a:extLst>
              <a:ext uri="{FF2B5EF4-FFF2-40B4-BE49-F238E27FC236}">
                <a16:creationId xmlns:a16="http://schemas.microsoft.com/office/drawing/2014/main" id="{3F8102C7-791D-EE45-8891-9B42A17AE0EE}"/>
              </a:ext>
            </a:extLst>
          </p:cNvPr>
          <p:cNvSpPr txBox="1"/>
          <p:nvPr/>
        </p:nvSpPr>
        <p:spPr>
          <a:xfrm>
            <a:off x="2772375"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1</a:t>
            </a:r>
          </a:p>
        </p:txBody>
      </p:sp>
      <p:sp>
        <p:nvSpPr>
          <p:cNvPr id="46" name="TextBox 45">
            <a:extLst>
              <a:ext uri="{FF2B5EF4-FFF2-40B4-BE49-F238E27FC236}">
                <a16:creationId xmlns:a16="http://schemas.microsoft.com/office/drawing/2014/main" id="{F414CDAA-DB70-AD40-AF46-5651E79C6F82}"/>
              </a:ext>
            </a:extLst>
          </p:cNvPr>
          <p:cNvSpPr txBox="1"/>
          <p:nvPr/>
        </p:nvSpPr>
        <p:spPr>
          <a:xfrm rot="10800000">
            <a:off x="2770957"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47" name="TextBox 46">
            <a:extLst>
              <a:ext uri="{FF2B5EF4-FFF2-40B4-BE49-F238E27FC236}">
                <a16:creationId xmlns:a16="http://schemas.microsoft.com/office/drawing/2014/main" id="{015D0BB1-0817-B849-BAE3-6EB5711437E1}"/>
              </a:ext>
            </a:extLst>
          </p:cNvPr>
          <p:cNvSpPr txBox="1"/>
          <p:nvPr/>
        </p:nvSpPr>
        <p:spPr>
          <a:xfrm>
            <a:off x="3527918"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5</a:t>
            </a:r>
          </a:p>
        </p:txBody>
      </p:sp>
      <p:sp>
        <p:nvSpPr>
          <p:cNvPr id="48" name="TextBox 47">
            <a:extLst>
              <a:ext uri="{FF2B5EF4-FFF2-40B4-BE49-F238E27FC236}">
                <a16:creationId xmlns:a16="http://schemas.microsoft.com/office/drawing/2014/main" id="{E92C4EB2-0B52-1D41-90FB-27E6F0D72E35}"/>
              </a:ext>
            </a:extLst>
          </p:cNvPr>
          <p:cNvSpPr txBox="1"/>
          <p:nvPr/>
        </p:nvSpPr>
        <p:spPr>
          <a:xfrm rot="10800000">
            <a:off x="352650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3" name="TextBox 72">
            <a:extLst>
              <a:ext uri="{FF2B5EF4-FFF2-40B4-BE49-F238E27FC236}">
                <a16:creationId xmlns:a16="http://schemas.microsoft.com/office/drawing/2014/main" id="{4F73147E-C3E5-BC4A-8BB3-AE0DF3C8B381}"/>
              </a:ext>
            </a:extLst>
          </p:cNvPr>
          <p:cNvSpPr txBox="1"/>
          <p:nvPr/>
        </p:nvSpPr>
        <p:spPr>
          <a:xfrm>
            <a:off x="4715786"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2</a:t>
            </a:r>
          </a:p>
        </p:txBody>
      </p:sp>
      <p:sp>
        <p:nvSpPr>
          <p:cNvPr id="74" name="TextBox 73">
            <a:extLst>
              <a:ext uri="{FF2B5EF4-FFF2-40B4-BE49-F238E27FC236}">
                <a16:creationId xmlns:a16="http://schemas.microsoft.com/office/drawing/2014/main" id="{351FED1A-466E-7C46-943B-5D32758B6E86}"/>
              </a:ext>
            </a:extLst>
          </p:cNvPr>
          <p:cNvSpPr txBox="1"/>
          <p:nvPr/>
        </p:nvSpPr>
        <p:spPr>
          <a:xfrm rot="10800000">
            <a:off x="471436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5" name="TextBox 74">
            <a:extLst>
              <a:ext uri="{FF2B5EF4-FFF2-40B4-BE49-F238E27FC236}">
                <a16:creationId xmlns:a16="http://schemas.microsoft.com/office/drawing/2014/main" id="{1B7D9ACD-F2FC-CA42-A691-AA2BF1027953}"/>
              </a:ext>
            </a:extLst>
          </p:cNvPr>
          <p:cNvSpPr txBox="1"/>
          <p:nvPr/>
        </p:nvSpPr>
        <p:spPr>
          <a:xfrm>
            <a:off x="5471327"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6" name="TextBox 75">
            <a:extLst>
              <a:ext uri="{FF2B5EF4-FFF2-40B4-BE49-F238E27FC236}">
                <a16:creationId xmlns:a16="http://schemas.microsoft.com/office/drawing/2014/main" id="{DB7D9090-2FE2-AF4B-AD4A-A68C55F43E21}"/>
              </a:ext>
            </a:extLst>
          </p:cNvPr>
          <p:cNvSpPr txBox="1"/>
          <p:nvPr/>
        </p:nvSpPr>
        <p:spPr>
          <a:xfrm rot="10800000">
            <a:off x="5466058"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77" name="TextBox 76">
            <a:extLst>
              <a:ext uri="{FF2B5EF4-FFF2-40B4-BE49-F238E27FC236}">
                <a16:creationId xmlns:a16="http://schemas.microsoft.com/office/drawing/2014/main" id="{CA764144-C220-3E44-AE00-C70C93ED552B}"/>
              </a:ext>
            </a:extLst>
          </p:cNvPr>
          <p:cNvSpPr txBox="1"/>
          <p:nvPr/>
        </p:nvSpPr>
        <p:spPr>
          <a:xfrm>
            <a:off x="6226870" y="1491837"/>
            <a:ext cx="712800" cy="1156324"/>
          </a:xfrm>
          <a:prstGeom prst="roundRect">
            <a:avLst/>
          </a:prstGeom>
          <a:solidFill>
            <a:schemeClr val="bg2"/>
          </a:solidFill>
        </p:spPr>
        <p:txBody>
          <a:bodyPr wrap="square" lIns="0" tIns="0" rIns="0" bIns="0" rtlCol="0" anchor="ctr" anchorCtr="0">
            <a:noAutofit/>
          </a:bodyPr>
          <a:lstStyle/>
          <a:p>
            <a:pPr algn="ctr"/>
            <a:r>
              <a:rPr lang="en-US" sz="6600">
                <a:solidFill>
                  <a:schemeClr val="bg1"/>
                </a:solidFill>
              </a:rPr>
              <a:t>7</a:t>
            </a:r>
          </a:p>
        </p:txBody>
      </p:sp>
      <p:sp>
        <p:nvSpPr>
          <p:cNvPr id="78" name="TextBox 77">
            <a:extLst>
              <a:ext uri="{FF2B5EF4-FFF2-40B4-BE49-F238E27FC236}">
                <a16:creationId xmlns:a16="http://schemas.microsoft.com/office/drawing/2014/main" id="{D98D5409-6069-D04A-A6AE-79404FB4CA4B}"/>
              </a:ext>
            </a:extLst>
          </p:cNvPr>
          <p:cNvSpPr txBox="1"/>
          <p:nvPr/>
        </p:nvSpPr>
        <p:spPr>
          <a:xfrm rot="10800000">
            <a:off x="6225450" y="2059849"/>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3" name="Text Placeholder 6">
            <a:extLst>
              <a:ext uri="{FF2B5EF4-FFF2-40B4-BE49-F238E27FC236}">
                <a16:creationId xmlns:a16="http://schemas.microsoft.com/office/drawing/2014/main" id="{FEDF8BB8-DA5C-5C47-BAB1-930BF25CF2D5}"/>
              </a:ext>
            </a:extLst>
          </p:cNvPr>
          <p:cNvSpPr txBox="1">
            <a:spLocks/>
          </p:cNvSpPr>
          <p:nvPr/>
        </p:nvSpPr>
        <p:spPr>
          <a:xfrm>
            <a:off x="500728" y="2724418"/>
            <a:ext cx="373857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MACHINES A YEAR</a:t>
            </a:r>
          </a:p>
        </p:txBody>
      </p:sp>
      <p:sp>
        <p:nvSpPr>
          <p:cNvPr id="85" name="Text Placeholder 6">
            <a:extLst>
              <a:ext uri="{FF2B5EF4-FFF2-40B4-BE49-F238E27FC236}">
                <a16:creationId xmlns:a16="http://schemas.microsoft.com/office/drawing/2014/main" id="{80BCB6E9-0703-C44A-8C4A-2B95DA0861CD}"/>
              </a:ext>
            </a:extLst>
          </p:cNvPr>
          <p:cNvSpPr txBox="1">
            <a:spLocks/>
          </p:cNvSpPr>
          <p:nvPr/>
        </p:nvSpPr>
        <p:spPr>
          <a:xfrm>
            <a:off x="4714369" y="2724418"/>
            <a:ext cx="2223882" cy="308219"/>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UNITS PER DAY</a:t>
            </a:r>
          </a:p>
        </p:txBody>
      </p:sp>
      <p:sp>
        <p:nvSpPr>
          <p:cNvPr id="87" name="TextBox 86">
            <a:extLst>
              <a:ext uri="{FF2B5EF4-FFF2-40B4-BE49-F238E27FC236}">
                <a16:creationId xmlns:a16="http://schemas.microsoft.com/office/drawing/2014/main" id="{9A294975-CBEC-604B-B2CC-CE6F8E4EDB27}"/>
              </a:ext>
            </a:extLst>
          </p:cNvPr>
          <p:cNvSpPr txBox="1"/>
          <p:nvPr/>
        </p:nvSpPr>
        <p:spPr>
          <a:xfrm>
            <a:off x="7414737"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7</a:t>
            </a:r>
          </a:p>
        </p:txBody>
      </p:sp>
      <p:sp>
        <p:nvSpPr>
          <p:cNvPr id="88" name="TextBox 87">
            <a:extLst>
              <a:ext uri="{FF2B5EF4-FFF2-40B4-BE49-F238E27FC236}">
                <a16:creationId xmlns:a16="http://schemas.microsoft.com/office/drawing/2014/main" id="{B9151EBB-E08C-9840-B501-B450FA110B3A}"/>
              </a:ext>
            </a:extLst>
          </p:cNvPr>
          <p:cNvSpPr txBox="1"/>
          <p:nvPr/>
        </p:nvSpPr>
        <p:spPr>
          <a:xfrm rot="10800000">
            <a:off x="741331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89" name="TextBox 88">
            <a:extLst>
              <a:ext uri="{FF2B5EF4-FFF2-40B4-BE49-F238E27FC236}">
                <a16:creationId xmlns:a16="http://schemas.microsoft.com/office/drawing/2014/main" id="{DC70DABE-EED4-944E-AE03-A1E40DFCA84D}"/>
              </a:ext>
            </a:extLst>
          </p:cNvPr>
          <p:cNvSpPr txBox="1"/>
          <p:nvPr/>
        </p:nvSpPr>
        <p:spPr>
          <a:xfrm>
            <a:off x="8170278" y="1542239"/>
            <a:ext cx="712800" cy="1156324"/>
          </a:xfrm>
          <a:prstGeom prst="roundRect">
            <a:avLst/>
          </a:prstGeom>
          <a:solidFill>
            <a:schemeClr val="accent2"/>
          </a:solidFill>
        </p:spPr>
        <p:txBody>
          <a:bodyPr wrap="square" lIns="0" tIns="0" rIns="0" bIns="0" rtlCol="0" anchor="ctr" anchorCtr="0">
            <a:noAutofit/>
          </a:bodyPr>
          <a:lstStyle/>
          <a:p>
            <a:pPr algn="ctr"/>
            <a:r>
              <a:rPr lang="en-US" sz="6600">
                <a:solidFill>
                  <a:schemeClr val="bg1"/>
                </a:solidFill>
              </a:rPr>
              <a:t>3</a:t>
            </a:r>
          </a:p>
        </p:txBody>
      </p:sp>
      <p:sp>
        <p:nvSpPr>
          <p:cNvPr id="90" name="TextBox 89">
            <a:extLst>
              <a:ext uri="{FF2B5EF4-FFF2-40B4-BE49-F238E27FC236}">
                <a16:creationId xmlns:a16="http://schemas.microsoft.com/office/drawing/2014/main" id="{09F89D9A-89C1-7548-82D8-4A2C218058D8}"/>
              </a:ext>
            </a:extLst>
          </p:cNvPr>
          <p:cNvSpPr txBox="1"/>
          <p:nvPr/>
        </p:nvSpPr>
        <p:spPr>
          <a:xfrm rot="10800000">
            <a:off x="8165009" y="2110251"/>
            <a:ext cx="712800"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99" name="Text Placeholder 6">
            <a:extLst>
              <a:ext uri="{FF2B5EF4-FFF2-40B4-BE49-F238E27FC236}">
                <a16:creationId xmlns:a16="http://schemas.microsoft.com/office/drawing/2014/main" id="{B348FBEB-8B03-104A-AF43-40AC4CA8744F}"/>
              </a:ext>
            </a:extLst>
          </p:cNvPr>
          <p:cNvSpPr txBox="1">
            <a:spLocks/>
          </p:cNvSpPr>
          <p:nvPr/>
        </p:nvSpPr>
        <p:spPr>
          <a:xfrm>
            <a:off x="9419625" y="2728712"/>
            <a:ext cx="2160277" cy="490715"/>
          </a:xfrm>
          <a:prstGeom prst="rect">
            <a:avLst/>
          </a:prstGeom>
        </p:spPr>
        <p:txBody>
          <a:bodyPr vert="horz" lIns="0" tIns="0" rIns="0" bIns="0" rtlCol="0" anchor="t" anchorCtr="0">
            <a:noAutofit/>
          </a:bodyPr>
          <a:lstStyle>
            <a:lvl1pPr marL="0" indent="0" algn="l" defTabSz="914400" rtl="0" eaLnBrk="1" latinLnBrk="0" hangingPunct="1">
              <a:lnSpc>
                <a:spcPct val="100000"/>
              </a:lnSpc>
              <a:spcBef>
                <a:spcPts val="0"/>
              </a:spcBef>
              <a:buFontTx/>
              <a:buNone/>
              <a:defRPr sz="2400" b="1" kern="1200">
                <a:solidFill>
                  <a:schemeClr val="accent3">
                    <a:lumMod val="50000"/>
                  </a:schemeClr>
                </a:solidFill>
                <a:latin typeface="+mn-lt"/>
                <a:ea typeface="+mn-ea"/>
                <a:cs typeface="+mn-cs"/>
              </a:defRPr>
            </a:lvl1pPr>
            <a:lvl2pPr marL="4572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2pPr>
            <a:lvl3pPr marL="914400" indent="0" algn="l" defTabSz="914400" rtl="0" eaLnBrk="1" latinLnBrk="0" hangingPunct="1">
              <a:lnSpc>
                <a:spcPct val="90000"/>
              </a:lnSpc>
              <a:spcBef>
                <a:spcPts val="500"/>
              </a:spcBef>
              <a:buFontTx/>
              <a:buNone/>
              <a:defRPr sz="1800" kern="1200">
                <a:solidFill>
                  <a:schemeClr val="accent3">
                    <a:lumMod val="50000"/>
                  </a:schemeClr>
                </a:solidFill>
                <a:latin typeface="+mn-lt"/>
                <a:ea typeface="+mn-ea"/>
                <a:cs typeface="+mn-cs"/>
              </a:defRPr>
            </a:lvl3pPr>
            <a:lvl4pPr marL="1371600" indent="0" algn="l" defTabSz="914400" rtl="0" eaLnBrk="1" latinLnBrk="0" hangingPunct="1">
              <a:lnSpc>
                <a:spcPct val="90000"/>
              </a:lnSpc>
              <a:spcBef>
                <a:spcPts val="500"/>
              </a:spcBef>
              <a:buFontTx/>
              <a:buNone/>
              <a:defRPr sz="1600" kern="1200">
                <a:solidFill>
                  <a:schemeClr val="accent3">
                    <a:lumMod val="50000"/>
                  </a:schemeClr>
                </a:solidFill>
                <a:latin typeface="+mn-lt"/>
                <a:ea typeface="+mn-ea"/>
                <a:cs typeface="+mn-cs"/>
              </a:defRPr>
            </a:lvl4pPr>
            <a:lvl5pPr marL="1828800" indent="0" algn="l" defTabSz="914400" rtl="0" eaLnBrk="1" latinLnBrk="0" hangingPunct="1">
              <a:lnSpc>
                <a:spcPct val="90000"/>
              </a:lnSpc>
              <a:spcBef>
                <a:spcPts val="500"/>
              </a:spcBef>
              <a:buFontTx/>
              <a:buNone/>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lnSpc>
                <a:spcPts val="1500"/>
              </a:lnSpc>
            </a:pPr>
            <a:r>
              <a:rPr lang="en-US" sz="1400" spc="100">
                <a:latin typeface="Arial" panose="020B0604020202020204" pitchFamily="34" charset="0"/>
                <a:cs typeface="Arial" panose="020B0604020202020204" pitchFamily="34" charset="0"/>
              </a:rPr>
              <a:t>GLOBAL</a:t>
            </a:r>
            <a:br>
              <a:rPr lang="en-US" sz="1400" spc="100">
                <a:latin typeface="Arial" panose="020B0604020202020204" pitchFamily="34" charset="0"/>
                <a:cs typeface="Arial" panose="020B0604020202020204" pitchFamily="34" charset="0"/>
              </a:rPr>
            </a:br>
            <a:r>
              <a:rPr lang="en-US" sz="1400" spc="100">
                <a:latin typeface="Arial" panose="020B0604020202020204" pitchFamily="34" charset="0"/>
                <a:cs typeface="Arial" panose="020B0604020202020204" pitchFamily="34" charset="0"/>
              </a:rPr>
              <a:t>PRODUCTION</a:t>
            </a:r>
          </a:p>
        </p:txBody>
      </p:sp>
      <p:sp>
        <p:nvSpPr>
          <p:cNvPr id="101" name="TextBox 100">
            <a:extLst>
              <a:ext uri="{FF2B5EF4-FFF2-40B4-BE49-F238E27FC236}">
                <a16:creationId xmlns:a16="http://schemas.microsoft.com/office/drawing/2014/main" id="{F468F0DB-568A-0643-9698-A9F37ED85456}"/>
              </a:ext>
            </a:extLst>
          </p:cNvPr>
          <p:cNvSpPr txBox="1"/>
          <p:nvPr/>
        </p:nvSpPr>
        <p:spPr>
          <a:xfrm>
            <a:off x="9419625" y="1491837"/>
            <a:ext cx="2160277" cy="1156324"/>
          </a:xfrm>
          <a:prstGeom prst="roundRect">
            <a:avLst>
              <a:gd name="adj" fmla="val 8241"/>
            </a:avLst>
          </a:prstGeom>
          <a:solidFill>
            <a:schemeClr val="bg2"/>
          </a:solidFill>
        </p:spPr>
        <p:txBody>
          <a:bodyPr wrap="square" lIns="0" tIns="0" rIns="0" bIns="0" rtlCol="0" anchor="ctr" anchorCtr="0">
            <a:noAutofit/>
          </a:bodyPr>
          <a:lstStyle/>
          <a:p>
            <a:pPr algn="ctr"/>
            <a:r>
              <a:rPr lang="en-US" sz="6600">
                <a:solidFill>
                  <a:schemeClr val="bg1"/>
                </a:solidFill>
              </a:rPr>
              <a:t>24/7</a:t>
            </a:r>
          </a:p>
        </p:txBody>
      </p:sp>
      <p:sp>
        <p:nvSpPr>
          <p:cNvPr id="49" name="TextBox 48">
            <a:extLst>
              <a:ext uri="{FF2B5EF4-FFF2-40B4-BE49-F238E27FC236}">
                <a16:creationId xmlns:a16="http://schemas.microsoft.com/office/drawing/2014/main" id="{8F9FEF0E-B944-264B-AA70-3ECD31252691}"/>
              </a:ext>
            </a:extLst>
          </p:cNvPr>
          <p:cNvSpPr txBox="1"/>
          <p:nvPr/>
        </p:nvSpPr>
        <p:spPr>
          <a:xfrm rot="10800000">
            <a:off x="9418205" y="2059849"/>
            <a:ext cx="2160277" cy="588312"/>
          </a:xfrm>
          <a:prstGeom prst="round2SameRect">
            <a:avLst/>
          </a:prstGeom>
          <a:solidFill>
            <a:schemeClr val="tx2">
              <a:alpha val="34000"/>
            </a:schemeClr>
          </a:solidFill>
        </p:spPr>
        <p:txBody>
          <a:bodyPr wrap="square" lIns="0" tIns="0" rIns="0" bIns="0" rtlCol="0" anchor="ctr" anchorCtr="0">
            <a:noAutofit/>
          </a:bodyPr>
          <a:lstStyle/>
          <a:p>
            <a:pPr algn="ctr"/>
            <a:endParaRPr lang="en-US" sz="4800">
              <a:solidFill>
                <a:schemeClr val="bg1"/>
              </a:solidFill>
            </a:endParaRPr>
          </a:p>
        </p:txBody>
      </p:sp>
      <p:sp>
        <p:nvSpPr>
          <p:cNvPr id="34" name="Rounded Rectangle 33">
            <a:extLst>
              <a:ext uri="{FF2B5EF4-FFF2-40B4-BE49-F238E27FC236}">
                <a16:creationId xmlns:a16="http://schemas.microsoft.com/office/drawing/2014/main" id="{C181E916-17C9-9341-BDAB-7E849F9F6B7F}"/>
              </a:ext>
            </a:extLst>
          </p:cNvPr>
          <p:cNvSpPr/>
          <p:nvPr/>
        </p:nvSpPr>
        <p:spPr>
          <a:xfrm>
            <a:off x="320539"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tIns="45720" rIns="972000" bIns="45720" rtlCol="0" anchor="t" anchorCtr="0"/>
          <a:lstStyle/>
          <a:p>
            <a:pPr>
              <a:spcAft>
                <a:spcPts val="1200"/>
              </a:spcAft>
            </a:pPr>
            <a:r>
              <a:rPr lang="en-150" b="1">
                <a:solidFill>
                  <a:schemeClr val="bg2"/>
                </a:solidFill>
              </a:rPr>
              <a:t>Material Lift</a:t>
            </a:r>
            <a:r>
              <a:rPr lang="en-AU" b="1">
                <a:solidFill>
                  <a:schemeClr val="bg2"/>
                </a:solidFill>
              </a:rPr>
              <a:t>s</a:t>
            </a:r>
            <a:endParaRPr lang="en-US" b="1">
              <a:solidFill>
                <a:schemeClr val="bg2"/>
              </a:solidFill>
            </a:endParaRPr>
          </a:p>
          <a:p>
            <a:pPr>
              <a:spcAft>
                <a:spcPts val="1200"/>
              </a:spcAft>
            </a:pPr>
            <a:r>
              <a:rPr lang="en-US" sz="1400">
                <a:solidFill>
                  <a:schemeClr val="accent3">
                    <a:lumMod val="50000"/>
                  </a:schemeClr>
                </a:solidFill>
              </a:rPr>
              <a:t>Compact, lightweight </a:t>
            </a:r>
            <a:br>
              <a:rPr lang="en-US" sz="1400"/>
            </a:br>
            <a:r>
              <a:rPr lang="en-US" sz="1400">
                <a:solidFill>
                  <a:schemeClr val="accent3">
                    <a:lumMod val="50000"/>
                  </a:schemeClr>
                </a:solidFill>
              </a:rPr>
              <a:t>and easy to transport</a:t>
            </a:r>
            <a:endParaRPr lang="en-US" sz="1400">
              <a:solidFill>
                <a:schemeClr val="accent3">
                  <a:lumMod val="50000"/>
                </a:schemeClr>
              </a:solidFill>
              <a:cs typeface="Arial"/>
            </a:endParaRPr>
          </a:p>
        </p:txBody>
      </p:sp>
      <p:sp>
        <p:nvSpPr>
          <p:cNvPr id="37" name="Rounded Rectangle 36">
            <a:extLst>
              <a:ext uri="{FF2B5EF4-FFF2-40B4-BE49-F238E27FC236}">
                <a16:creationId xmlns:a16="http://schemas.microsoft.com/office/drawing/2014/main" id="{90729FFD-8FD1-604A-9B5D-85F83434CEFB}"/>
              </a:ext>
            </a:extLst>
          </p:cNvPr>
          <p:cNvSpPr/>
          <p:nvPr/>
        </p:nvSpPr>
        <p:spPr>
          <a:xfrm>
            <a:off x="4208668"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Aerial Work Platforms</a:t>
            </a:r>
            <a:endParaRPr lang="en-US" b="1">
              <a:solidFill>
                <a:schemeClr val="accent3">
                  <a:lumMod val="50000"/>
                </a:schemeClr>
              </a:solidFill>
            </a:endParaRPr>
          </a:p>
          <a:p>
            <a:r>
              <a:rPr lang="en-US" sz="1400">
                <a:solidFill>
                  <a:schemeClr val="accent3">
                    <a:lumMod val="50000"/>
                  </a:schemeClr>
                </a:solidFill>
              </a:rPr>
              <a:t>Convenient and </a:t>
            </a:r>
            <a:br>
              <a:rPr lang="en-US" sz="1400">
                <a:solidFill>
                  <a:schemeClr val="accent3">
                    <a:lumMod val="50000"/>
                  </a:schemeClr>
                </a:solidFill>
              </a:rPr>
            </a:br>
            <a:r>
              <a:rPr lang="en-US" sz="1400">
                <a:solidFill>
                  <a:schemeClr val="accent3">
                    <a:lumMod val="50000"/>
                  </a:schemeClr>
                </a:solidFill>
              </a:rPr>
              <a:t>cost effective</a:t>
            </a:r>
          </a:p>
        </p:txBody>
      </p:sp>
      <p:sp>
        <p:nvSpPr>
          <p:cNvPr id="38" name="Rounded Rectangle 37">
            <a:extLst>
              <a:ext uri="{FF2B5EF4-FFF2-40B4-BE49-F238E27FC236}">
                <a16:creationId xmlns:a16="http://schemas.microsoft.com/office/drawing/2014/main" id="{20D7CCF0-30D0-7442-ABC8-323CA1FAC365}"/>
              </a:ext>
            </a:extLst>
          </p:cNvPr>
          <p:cNvSpPr/>
          <p:nvPr/>
        </p:nvSpPr>
        <p:spPr>
          <a:xfrm>
            <a:off x="8096753" y="3429001"/>
            <a:ext cx="3708000" cy="110888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Scissor Lifts</a:t>
            </a:r>
            <a:endParaRPr lang="en-US" b="1">
              <a:solidFill>
                <a:schemeClr val="accent3">
                  <a:lumMod val="50000"/>
                </a:schemeClr>
              </a:solidFill>
            </a:endParaRPr>
          </a:p>
          <a:p>
            <a:r>
              <a:rPr lang="en-US" sz="1400">
                <a:solidFill>
                  <a:schemeClr val="accent3">
                    <a:lumMod val="50000"/>
                  </a:schemeClr>
                </a:solidFill>
              </a:rPr>
              <a:t>Elevated efficiency </a:t>
            </a:r>
            <a:br>
              <a:rPr lang="en-US" sz="1400">
                <a:solidFill>
                  <a:schemeClr val="accent3">
                    <a:lumMod val="50000"/>
                  </a:schemeClr>
                </a:solidFill>
              </a:rPr>
            </a:br>
            <a:r>
              <a:rPr lang="en-US" sz="1400">
                <a:solidFill>
                  <a:schemeClr val="accent3">
                    <a:lumMod val="50000"/>
                  </a:schemeClr>
                </a:solidFill>
              </a:rPr>
              <a:t>that’s easy to maneuver </a:t>
            </a:r>
          </a:p>
        </p:txBody>
      </p:sp>
      <p:sp>
        <p:nvSpPr>
          <p:cNvPr id="51" name="Rounded Rectangle 50">
            <a:extLst>
              <a:ext uri="{FF2B5EF4-FFF2-40B4-BE49-F238E27FC236}">
                <a16:creationId xmlns:a16="http://schemas.microsoft.com/office/drawing/2014/main" id="{51B7A5D7-4412-2447-BB86-45A58134F2BD}"/>
              </a:ext>
            </a:extLst>
          </p:cNvPr>
          <p:cNvSpPr/>
          <p:nvPr/>
        </p:nvSpPr>
        <p:spPr>
          <a:xfrm>
            <a:off x="320538"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Telescopic Boom Lifts</a:t>
            </a:r>
            <a:endParaRPr lang="en-US" b="1">
              <a:solidFill>
                <a:schemeClr val="accent3">
                  <a:lumMod val="50000"/>
                </a:schemeClr>
              </a:solidFill>
            </a:endParaRPr>
          </a:p>
          <a:p>
            <a:r>
              <a:rPr lang="en-US" sz="1400">
                <a:solidFill>
                  <a:schemeClr val="accent3">
                    <a:lumMod val="50000"/>
                  </a:schemeClr>
                </a:solidFill>
              </a:rPr>
              <a:t>Greater horizontal outreach </a:t>
            </a:r>
            <a:br>
              <a:rPr lang="en-US" sz="1400">
                <a:solidFill>
                  <a:schemeClr val="accent3">
                    <a:lumMod val="50000"/>
                  </a:schemeClr>
                </a:solidFill>
              </a:rPr>
            </a:br>
            <a:r>
              <a:rPr lang="en-US" sz="1400">
                <a:solidFill>
                  <a:schemeClr val="accent3">
                    <a:lumMod val="50000"/>
                  </a:schemeClr>
                </a:solidFill>
              </a:rPr>
              <a:t>with precise positioning</a:t>
            </a:r>
          </a:p>
        </p:txBody>
      </p:sp>
      <p:sp>
        <p:nvSpPr>
          <p:cNvPr id="54" name="Rounded Rectangle 53">
            <a:extLst>
              <a:ext uri="{FF2B5EF4-FFF2-40B4-BE49-F238E27FC236}">
                <a16:creationId xmlns:a16="http://schemas.microsoft.com/office/drawing/2014/main" id="{41631DFC-973D-9148-855D-74687FDF7062}"/>
              </a:ext>
            </a:extLst>
          </p:cNvPr>
          <p:cNvSpPr/>
          <p:nvPr/>
        </p:nvSpPr>
        <p:spPr>
          <a:xfrm>
            <a:off x="4208645"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Articulating Boom Lifts</a:t>
            </a:r>
            <a:endParaRPr lang="en-US" b="1">
              <a:solidFill>
                <a:schemeClr val="accent3">
                  <a:lumMod val="50000"/>
                </a:schemeClr>
              </a:solidFill>
            </a:endParaRPr>
          </a:p>
          <a:p>
            <a:r>
              <a:rPr lang="en-US" sz="1400">
                <a:solidFill>
                  <a:schemeClr val="accent3">
                    <a:lumMod val="50000"/>
                  </a:schemeClr>
                </a:solidFill>
              </a:rPr>
              <a:t>Up, out and over reach </a:t>
            </a:r>
            <a:br>
              <a:rPr lang="en-US" sz="1400">
                <a:solidFill>
                  <a:schemeClr val="accent3">
                    <a:lumMod val="50000"/>
                  </a:schemeClr>
                </a:solidFill>
              </a:rPr>
            </a:br>
            <a:r>
              <a:rPr lang="en-US" sz="1400">
                <a:solidFill>
                  <a:schemeClr val="accent3">
                    <a:lumMod val="50000"/>
                  </a:schemeClr>
                </a:solidFill>
              </a:rPr>
              <a:t>for hard-to-access workspaces</a:t>
            </a:r>
          </a:p>
        </p:txBody>
      </p:sp>
      <p:sp>
        <p:nvSpPr>
          <p:cNvPr id="55" name="Rounded Rectangle 54">
            <a:extLst>
              <a:ext uri="{FF2B5EF4-FFF2-40B4-BE49-F238E27FC236}">
                <a16:creationId xmlns:a16="http://schemas.microsoft.com/office/drawing/2014/main" id="{BA3E26A2-F046-954E-B7A9-012A60B511E2}"/>
              </a:ext>
            </a:extLst>
          </p:cNvPr>
          <p:cNvSpPr/>
          <p:nvPr/>
        </p:nvSpPr>
        <p:spPr>
          <a:xfrm>
            <a:off x="8096753" y="4677770"/>
            <a:ext cx="3708000" cy="1108800"/>
          </a:xfrm>
          <a:prstGeom prst="roundRect">
            <a:avLst>
              <a:gd name="adj" fmla="val 6068"/>
            </a:avLst>
          </a:prstGeom>
          <a:solidFill>
            <a:schemeClr val="accent3">
              <a:lumMod val="20000"/>
              <a:lumOff val="80000"/>
            </a:schemeClr>
          </a:solidFill>
          <a:ln w="9525">
            <a:solidFill>
              <a:schemeClr val="accent2">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lIns="90000" rIns="972000" rtlCol="0" anchor="t" anchorCtr="0"/>
          <a:lstStyle/>
          <a:p>
            <a:pPr>
              <a:spcAft>
                <a:spcPts val="1200"/>
              </a:spcAft>
            </a:pPr>
            <a:r>
              <a:rPr lang="en-AU" b="1">
                <a:solidFill>
                  <a:schemeClr val="bg2"/>
                </a:solidFill>
              </a:rPr>
              <a:t>Telehandlers</a:t>
            </a:r>
            <a:endParaRPr lang="en-US" b="1">
              <a:solidFill>
                <a:schemeClr val="accent3">
                  <a:lumMod val="50000"/>
                </a:schemeClr>
              </a:solidFill>
            </a:endParaRPr>
          </a:p>
          <a:p>
            <a:r>
              <a:rPr lang="en-US" sz="1400">
                <a:solidFill>
                  <a:schemeClr val="accent3">
                    <a:lumMod val="50000"/>
                  </a:schemeClr>
                </a:solidFill>
              </a:rPr>
              <a:t>Rugged design and performance for outdoor material handling</a:t>
            </a:r>
          </a:p>
        </p:txBody>
      </p:sp>
      <p:pic>
        <p:nvPicPr>
          <p:cNvPr id="9" name="Picture 8">
            <a:extLst>
              <a:ext uri="{FF2B5EF4-FFF2-40B4-BE49-F238E27FC236}">
                <a16:creationId xmlns:a16="http://schemas.microsoft.com/office/drawing/2014/main" id="{CDC671E0-4D37-8844-A155-7EB43D86B1A0}"/>
              </a:ext>
            </a:extLst>
          </p:cNvPr>
          <p:cNvPicPr>
            <a:picLocks noChangeAspect="1"/>
          </p:cNvPicPr>
          <p:nvPr/>
        </p:nvPicPr>
        <p:blipFill>
          <a:blip r:embed="rId2"/>
          <a:stretch>
            <a:fillRect/>
          </a:stretch>
        </p:blipFill>
        <p:spPr>
          <a:xfrm>
            <a:off x="3270409" y="3527946"/>
            <a:ext cx="512182" cy="921927"/>
          </a:xfrm>
          <a:prstGeom prst="rect">
            <a:avLst/>
          </a:prstGeom>
        </p:spPr>
      </p:pic>
      <p:pic>
        <p:nvPicPr>
          <p:cNvPr id="10" name="Picture 9">
            <a:extLst>
              <a:ext uri="{FF2B5EF4-FFF2-40B4-BE49-F238E27FC236}">
                <a16:creationId xmlns:a16="http://schemas.microsoft.com/office/drawing/2014/main" id="{A010321A-D11D-014E-8308-589E2879B24F}"/>
              </a:ext>
            </a:extLst>
          </p:cNvPr>
          <p:cNvPicPr>
            <a:picLocks noChangeAspect="1"/>
          </p:cNvPicPr>
          <p:nvPr/>
        </p:nvPicPr>
        <p:blipFill>
          <a:blip r:embed="rId3"/>
          <a:stretch>
            <a:fillRect/>
          </a:stretch>
        </p:blipFill>
        <p:spPr>
          <a:xfrm>
            <a:off x="6978042" y="3527946"/>
            <a:ext cx="791677" cy="926431"/>
          </a:xfrm>
          <a:prstGeom prst="rect">
            <a:avLst/>
          </a:prstGeom>
        </p:spPr>
      </p:pic>
      <p:pic>
        <p:nvPicPr>
          <p:cNvPr id="12" name="Picture 11" descr="A picture containing blue&#10;&#10;Description automatically generated">
            <a:extLst>
              <a:ext uri="{FF2B5EF4-FFF2-40B4-BE49-F238E27FC236}">
                <a16:creationId xmlns:a16="http://schemas.microsoft.com/office/drawing/2014/main" id="{D7352332-A1AD-A447-BC1F-DA81B25A835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884071" y="3545653"/>
            <a:ext cx="716136" cy="912700"/>
          </a:xfrm>
          <a:prstGeom prst="rect">
            <a:avLst/>
          </a:prstGeom>
        </p:spPr>
      </p:pic>
      <p:pic>
        <p:nvPicPr>
          <p:cNvPr id="13" name="Picture 12">
            <a:extLst>
              <a:ext uri="{FF2B5EF4-FFF2-40B4-BE49-F238E27FC236}">
                <a16:creationId xmlns:a16="http://schemas.microsoft.com/office/drawing/2014/main" id="{66B8FF55-1A58-7345-A0B5-02EF553A692F}"/>
              </a:ext>
            </a:extLst>
          </p:cNvPr>
          <p:cNvPicPr>
            <a:picLocks noChangeAspect="1"/>
          </p:cNvPicPr>
          <p:nvPr/>
        </p:nvPicPr>
        <p:blipFill>
          <a:blip r:embed="rId5"/>
          <a:stretch>
            <a:fillRect/>
          </a:stretch>
        </p:blipFill>
        <p:spPr>
          <a:xfrm>
            <a:off x="10596523" y="4772244"/>
            <a:ext cx="1120081" cy="861601"/>
          </a:xfrm>
          <a:prstGeom prst="rect">
            <a:avLst/>
          </a:prstGeom>
        </p:spPr>
      </p:pic>
      <p:sp>
        <p:nvSpPr>
          <p:cNvPr id="62" name="Text Placeholder 3">
            <a:extLst>
              <a:ext uri="{FF2B5EF4-FFF2-40B4-BE49-F238E27FC236}">
                <a16:creationId xmlns:a16="http://schemas.microsoft.com/office/drawing/2014/main" id="{91F5C1B4-9A4F-5340-9297-273BEB08F6AD}"/>
              </a:ext>
            </a:extLst>
          </p:cNvPr>
          <p:cNvSpPr>
            <a:spLocks noGrp="1"/>
          </p:cNvSpPr>
          <p:nvPr>
            <p:ph type="body" sz="quarter" idx="10"/>
          </p:nvPr>
        </p:nvSpPr>
        <p:spPr>
          <a:xfrm>
            <a:off x="350204" y="752341"/>
            <a:ext cx="11841796" cy="402428"/>
          </a:xfrm>
        </p:spPr>
        <p:txBody>
          <a:bodyPr lIns="0" tIns="0" rIns="0" bIns="0"/>
          <a:lstStyle/>
          <a:p>
            <a:r>
              <a:rPr lang="en-US"/>
              <a:t>Delivering quality through application expertise and manufacturing excellence</a:t>
            </a:r>
          </a:p>
        </p:txBody>
      </p:sp>
      <p:pic>
        <p:nvPicPr>
          <p:cNvPr id="14" name="Picture 13">
            <a:extLst>
              <a:ext uri="{FF2B5EF4-FFF2-40B4-BE49-F238E27FC236}">
                <a16:creationId xmlns:a16="http://schemas.microsoft.com/office/drawing/2014/main" id="{39BDE6A5-398E-384D-9F4A-2DC403648F3B}"/>
              </a:ext>
            </a:extLst>
          </p:cNvPr>
          <p:cNvPicPr>
            <a:picLocks noChangeAspect="1"/>
          </p:cNvPicPr>
          <p:nvPr/>
        </p:nvPicPr>
        <p:blipFill>
          <a:blip r:embed="rId6"/>
          <a:stretch>
            <a:fillRect/>
          </a:stretch>
        </p:blipFill>
        <p:spPr>
          <a:xfrm>
            <a:off x="6938250" y="4851779"/>
            <a:ext cx="932335" cy="741935"/>
          </a:xfrm>
          <a:prstGeom prst="rect">
            <a:avLst/>
          </a:prstGeom>
        </p:spPr>
      </p:pic>
      <p:pic>
        <p:nvPicPr>
          <p:cNvPr id="15" name="Picture 14">
            <a:extLst>
              <a:ext uri="{FF2B5EF4-FFF2-40B4-BE49-F238E27FC236}">
                <a16:creationId xmlns:a16="http://schemas.microsoft.com/office/drawing/2014/main" id="{D6430174-8534-4D47-A23D-D9A1EBA41AF0}"/>
              </a:ext>
            </a:extLst>
          </p:cNvPr>
          <p:cNvPicPr>
            <a:picLocks noChangeAspect="1"/>
          </p:cNvPicPr>
          <p:nvPr/>
        </p:nvPicPr>
        <p:blipFill>
          <a:blip r:embed="rId7"/>
          <a:stretch>
            <a:fillRect/>
          </a:stretch>
        </p:blipFill>
        <p:spPr>
          <a:xfrm>
            <a:off x="2927445" y="4602893"/>
            <a:ext cx="855146" cy="1085067"/>
          </a:xfrm>
          <a:prstGeom prst="rect">
            <a:avLst/>
          </a:prstGeom>
        </p:spPr>
      </p:pic>
      <p:sp>
        <p:nvSpPr>
          <p:cNvPr id="50" name="Slide Number Placeholder 5">
            <a:extLst>
              <a:ext uri="{FF2B5EF4-FFF2-40B4-BE49-F238E27FC236}">
                <a16:creationId xmlns:a16="http://schemas.microsoft.com/office/drawing/2014/main" id="{6E450660-D15D-274E-B325-59F7A6ED4B61}"/>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Tree>
    <p:extLst>
      <p:ext uri="{BB962C8B-B14F-4D97-AF65-F5344CB8AC3E}">
        <p14:creationId xmlns:p14="http://schemas.microsoft.com/office/powerpoint/2010/main" val="3935658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61FF64-ACC3-4F4B-890E-A47FEC13AC40}"/>
              </a:ext>
            </a:extLst>
          </p:cNvPr>
          <p:cNvSpPr>
            <a:spLocks noGrp="1"/>
          </p:cNvSpPr>
          <p:nvPr>
            <p:ph type="title"/>
          </p:nvPr>
        </p:nvSpPr>
        <p:spPr>
          <a:xfrm>
            <a:off x="350518" y="147023"/>
            <a:ext cx="11841481" cy="640080"/>
          </a:xfrm>
        </p:spPr>
        <p:txBody>
          <a:bodyPr lIns="0" tIns="0" rIns="0" bIns="0"/>
          <a:lstStyle/>
          <a:p>
            <a:r>
              <a:rPr lang="en-US"/>
              <a:t>Global Manufacturing Footprint</a:t>
            </a:r>
          </a:p>
        </p:txBody>
      </p:sp>
      <p:sp>
        <p:nvSpPr>
          <p:cNvPr id="5" name="Text Placeholder 4">
            <a:extLst>
              <a:ext uri="{FF2B5EF4-FFF2-40B4-BE49-F238E27FC236}">
                <a16:creationId xmlns:a16="http://schemas.microsoft.com/office/drawing/2014/main" id="{3A47A75E-A352-430A-88B5-2B00382DF3C4}"/>
              </a:ext>
            </a:extLst>
          </p:cNvPr>
          <p:cNvSpPr>
            <a:spLocks noGrp="1"/>
          </p:cNvSpPr>
          <p:nvPr>
            <p:ph type="body" sz="quarter" idx="10"/>
          </p:nvPr>
        </p:nvSpPr>
        <p:spPr>
          <a:xfrm>
            <a:off x="350204" y="644626"/>
            <a:ext cx="11841796" cy="452454"/>
          </a:xfrm>
        </p:spPr>
        <p:txBody>
          <a:bodyPr lIns="0" tIns="0" rIns="0" bIns="0"/>
          <a:lstStyle/>
          <a:p>
            <a:r>
              <a:rPr lang="en-US"/>
              <a:t>Regional locations to better serve customers</a:t>
            </a:r>
          </a:p>
        </p:txBody>
      </p:sp>
      <p:sp>
        <p:nvSpPr>
          <p:cNvPr id="24" name="Slide Number Placeholder 5">
            <a:extLst>
              <a:ext uri="{FF2B5EF4-FFF2-40B4-BE49-F238E27FC236}">
                <a16:creationId xmlns:a16="http://schemas.microsoft.com/office/drawing/2014/main" id="{B588DCB8-6D3C-49CD-A2FB-E0EE22A430AE}"/>
              </a:ext>
            </a:extLst>
          </p:cNvPr>
          <p:cNvSpPr>
            <a:spLocks noGrp="1"/>
          </p:cNvSpPr>
          <p:nvPr>
            <p:ph type="sldNum" sz="quarter" idx="12"/>
          </p:nvPr>
        </p:nvSpPr>
        <p:spPr>
          <a:xfrm>
            <a:off x="11499218" y="5773783"/>
            <a:ext cx="684528" cy="280851"/>
          </a:xfrm>
          <a:prstGeom prst="rect">
            <a:avLst/>
          </a:prstGeom>
        </p:spPr>
        <p:txBody>
          <a:bodyPr anchor="ctr"/>
          <a:lstStyle>
            <a:lvl1pPr algn="r">
              <a:defRPr sz="1200">
                <a:solidFill>
                  <a:schemeClr val="accent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DB7EB4E9-B995-49CA-B9B8-29450609F452}" type="slidenum">
              <a:rPr kumimoji="0" lang="en-US" sz="1000" b="0" i="0" u="none" strike="noStrike" kern="1200" cap="none" spc="0" normalizeH="0" baseline="0" noProof="0" smtClean="0">
                <a:ln>
                  <a:noFill/>
                </a:ln>
                <a:solidFill>
                  <a:srgbClr val="7C878E"/>
                </a:solidFill>
                <a:effectLst/>
                <a:uLnTx/>
                <a:uFillTx/>
                <a:latin typeface="Arial" panose="020B06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7C878E"/>
              </a:solidFill>
              <a:effectLst/>
              <a:uLnTx/>
              <a:uFillTx/>
              <a:latin typeface="Arial" panose="020B0604020202020204"/>
              <a:ea typeface="+mn-ea"/>
              <a:cs typeface="+mn-cs"/>
            </a:endParaRPr>
          </a:p>
        </p:txBody>
      </p:sp>
      <p:sp>
        <p:nvSpPr>
          <p:cNvPr id="159" name="Freeform: Shape 2319">
            <a:extLst>
              <a:ext uri="{FF2B5EF4-FFF2-40B4-BE49-F238E27FC236}">
                <a16:creationId xmlns:a16="http://schemas.microsoft.com/office/drawing/2014/main" id="{B33D8139-C53A-4D78-BAEC-F195B74462F9}"/>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38">
            <a:extLst>
              <a:ext uri="{FF2B5EF4-FFF2-40B4-BE49-F238E27FC236}">
                <a16:creationId xmlns:a16="http://schemas.microsoft.com/office/drawing/2014/main" id="{E1E384DB-9391-486A-96A5-0F5B1BA331DA}"/>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39">
            <a:extLst>
              <a:ext uri="{FF2B5EF4-FFF2-40B4-BE49-F238E27FC236}">
                <a16:creationId xmlns:a16="http://schemas.microsoft.com/office/drawing/2014/main" id="{86CADD38-03A1-492D-A1F8-B82269C135D8}"/>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40">
            <a:extLst>
              <a:ext uri="{FF2B5EF4-FFF2-40B4-BE49-F238E27FC236}">
                <a16:creationId xmlns:a16="http://schemas.microsoft.com/office/drawing/2014/main" id="{67CB20AA-48D9-4F83-BFFD-9C3C16230C94}"/>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41">
            <a:extLst>
              <a:ext uri="{FF2B5EF4-FFF2-40B4-BE49-F238E27FC236}">
                <a16:creationId xmlns:a16="http://schemas.microsoft.com/office/drawing/2014/main" id="{47E4838C-B511-4591-A096-62BF95CDB02A}"/>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42">
            <a:extLst>
              <a:ext uri="{FF2B5EF4-FFF2-40B4-BE49-F238E27FC236}">
                <a16:creationId xmlns:a16="http://schemas.microsoft.com/office/drawing/2014/main" id="{F17B2693-3B31-4466-971D-F174AAB888F1}"/>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43">
            <a:extLst>
              <a:ext uri="{FF2B5EF4-FFF2-40B4-BE49-F238E27FC236}">
                <a16:creationId xmlns:a16="http://schemas.microsoft.com/office/drawing/2014/main" id="{C6D51C42-8AFD-4495-9AC7-8807EF6E8EC6}"/>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44">
            <a:extLst>
              <a:ext uri="{FF2B5EF4-FFF2-40B4-BE49-F238E27FC236}">
                <a16:creationId xmlns:a16="http://schemas.microsoft.com/office/drawing/2014/main" id="{D42F8578-2260-462F-9005-8A23EB9B6DEE}"/>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508">
            <a:extLst>
              <a:ext uri="{FF2B5EF4-FFF2-40B4-BE49-F238E27FC236}">
                <a16:creationId xmlns:a16="http://schemas.microsoft.com/office/drawing/2014/main" id="{33A956B2-520B-4F9F-899A-A5F1300E4BD3}"/>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509">
            <a:extLst>
              <a:ext uri="{FF2B5EF4-FFF2-40B4-BE49-F238E27FC236}">
                <a16:creationId xmlns:a16="http://schemas.microsoft.com/office/drawing/2014/main" id="{B48B96FE-EC77-4882-8657-4B650CF3626A}"/>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510">
            <a:extLst>
              <a:ext uri="{FF2B5EF4-FFF2-40B4-BE49-F238E27FC236}">
                <a16:creationId xmlns:a16="http://schemas.microsoft.com/office/drawing/2014/main" id="{ADD22482-812D-4493-A1FA-AD7C22D1198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511">
            <a:extLst>
              <a:ext uri="{FF2B5EF4-FFF2-40B4-BE49-F238E27FC236}">
                <a16:creationId xmlns:a16="http://schemas.microsoft.com/office/drawing/2014/main" id="{B8555E1D-BBC1-4563-AF46-F377D9735368}"/>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512">
            <a:extLst>
              <a:ext uri="{FF2B5EF4-FFF2-40B4-BE49-F238E27FC236}">
                <a16:creationId xmlns:a16="http://schemas.microsoft.com/office/drawing/2014/main" id="{53CDAFCA-5CCA-4A7C-AD3D-FAF34834653D}"/>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46">
            <a:extLst>
              <a:ext uri="{FF2B5EF4-FFF2-40B4-BE49-F238E27FC236}">
                <a16:creationId xmlns:a16="http://schemas.microsoft.com/office/drawing/2014/main" id="{C43ED73E-B685-4A4C-A77D-3B4B500C0C46}"/>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609">
            <a:extLst>
              <a:ext uri="{FF2B5EF4-FFF2-40B4-BE49-F238E27FC236}">
                <a16:creationId xmlns:a16="http://schemas.microsoft.com/office/drawing/2014/main" id="{4C51DA5D-2E25-4EF7-86A3-C3E6C5DEB2E7}"/>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622">
            <a:extLst>
              <a:ext uri="{FF2B5EF4-FFF2-40B4-BE49-F238E27FC236}">
                <a16:creationId xmlns:a16="http://schemas.microsoft.com/office/drawing/2014/main" id="{83C5BE43-5A59-4B8F-8439-23E696A3D083}"/>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69">
            <a:extLst>
              <a:ext uri="{FF2B5EF4-FFF2-40B4-BE49-F238E27FC236}">
                <a16:creationId xmlns:a16="http://schemas.microsoft.com/office/drawing/2014/main" id="{20102217-A5D0-4571-B523-253A0497B769}"/>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70">
            <a:extLst>
              <a:ext uri="{FF2B5EF4-FFF2-40B4-BE49-F238E27FC236}">
                <a16:creationId xmlns:a16="http://schemas.microsoft.com/office/drawing/2014/main" id="{FEA7FC55-D4D7-4A85-A450-AB0087823F5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71">
            <a:extLst>
              <a:ext uri="{FF2B5EF4-FFF2-40B4-BE49-F238E27FC236}">
                <a16:creationId xmlns:a16="http://schemas.microsoft.com/office/drawing/2014/main" id="{0510762E-4683-4D2E-B0B0-47D221826728}"/>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72">
            <a:extLst>
              <a:ext uri="{FF2B5EF4-FFF2-40B4-BE49-F238E27FC236}">
                <a16:creationId xmlns:a16="http://schemas.microsoft.com/office/drawing/2014/main" id="{764903EF-CF90-482B-BADC-3680FEA5814D}"/>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73">
            <a:extLst>
              <a:ext uri="{FF2B5EF4-FFF2-40B4-BE49-F238E27FC236}">
                <a16:creationId xmlns:a16="http://schemas.microsoft.com/office/drawing/2014/main" id="{9745DF07-1FC5-4B34-BC89-271CCD00EEE7}"/>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74">
            <a:extLst>
              <a:ext uri="{FF2B5EF4-FFF2-40B4-BE49-F238E27FC236}">
                <a16:creationId xmlns:a16="http://schemas.microsoft.com/office/drawing/2014/main" id="{72383160-530C-44E2-B019-817B6276E174}"/>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75">
            <a:extLst>
              <a:ext uri="{FF2B5EF4-FFF2-40B4-BE49-F238E27FC236}">
                <a16:creationId xmlns:a16="http://schemas.microsoft.com/office/drawing/2014/main" id="{AF005216-BE80-4ABF-BAFC-435646E8F4C2}"/>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76">
            <a:extLst>
              <a:ext uri="{FF2B5EF4-FFF2-40B4-BE49-F238E27FC236}">
                <a16:creationId xmlns:a16="http://schemas.microsoft.com/office/drawing/2014/main" id="{B62A0CCD-2523-4564-9174-FF37678BC554}"/>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77">
            <a:extLst>
              <a:ext uri="{FF2B5EF4-FFF2-40B4-BE49-F238E27FC236}">
                <a16:creationId xmlns:a16="http://schemas.microsoft.com/office/drawing/2014/main" id="{4AD944EC-7CCA-4CD0-BCE8-A464990A08E2}"/>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78">
            <a:extLst>
              <a:ext uri="{FF2B5EF4-FFF2-40B4-BE49-F238E27FC236}">
                <a16:creationId xmlns:a16="http://schemas.microsoft.com/office/drawing/2014/main" id="{C16D9ED5-D430-4864-9BD5-C89EC7448E2D}"/>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79">
            <a:extLst>
              <a:ext uri="{FF2B5EF4-FFF2-40B4-BE49-F238E27FC236}">
                <a16:creationId xmlns:a16="http://schemas.microsoft.com/office/drawing/2014/main" id="{95F2B04C-B8C7-4482-83DA-AC834097EAB4}"/>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80">
            <a:extLst>
              <a:ext uri="{FF2B5EF4-FFF2-40B4-BE49-F238E27FC236}">
                <a16:creationId xmlns:a16="http://schemas.microsoft.com/office/drawing/2014/main" id="{1EACCACF-685F-4BBF-AE9F-4691B48B2F13}"/>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81">
            <a:extLst>
              <a:ext uri="{FF2B5EF4-FFF2-40B4-BE49-F238E27FC236}">
                <a16:creationId xmlns:a16="http://schemas.microsoft.com/office/drawing/2014/main" id="{8665EFEB-628B-4D08-B828-70529645F6AD}"/>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82">
            <a:extLst>
              <a:ext uri="{FF2B5EF4-FFF2-40B4-BE49-F238E27FC236}">
                <a16:creationId xmlns:a16="http://schemas.microsoft.com/office/drawing/2014/main" id="{466DB009-FFCB-470E-A352-F82904B478F8}"/>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83">
            <a:extLst>
              <a:ext uri="{FF2B5EF4-FFF2-40B4-BE49-F238E27FC236}">
                <a16:creationId xmlns:a16="http://schemas.microsoft.com/office/drawing/2014/main" id="{84AD78A2-589A-47C7-A3A8-1B8DFE7F8062}"/>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84">
            <a:extLst>
              <a:ext uri="{FF2B5EF4-FFF2-40B4-BE49-F238E27FC236}">
                <a16:creationId xmlns:a16="http://schemas.microsoft.com/office/drawing/2014/main" id="{9A448CC8-947F-4441-A751-3A6CB001E8DC}"/>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89">
            <a:extLst>
              <a:ext uri="{FF2B5EF4-FFF2-40B4-BE49-F238E27FC236}">
                <a16:creationId xmlns:a16="http://schemas.microsoft.com/office/drawing/2014/main" id="{F82AE9F0-5E1D-46AF-B8F9-D55E6B35D130}"/>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90">
            <a:extLst>
              <a:ext uri="{FF2B5EF4-FFF2-40B4-BE49-F238E27FC236}">
                <a16:creationId xmlns:a16="http://schemas.microsoft.com/office/drawing/2014/main" id="{F666A9A9-DF60-4E3D-B6B1-1B1CA9E4DF66}"/>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91">
            <a:extLst>
              <a:ext uri="{FF2B5EF4-FFF2-40B4-BE49-F238E27FC236}">
                <a16:creationId xmlns:a16="http://schemas.microsoft.com/office/drawing/2014/main" id="{A45D1532-4233-495C-A396-9FA32F4A9F09}"/>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92">
            <a:extLst>
              <a:ext uri="{FF2B5EF4-FFF2-40B4-BE49-F238E27FC236}">
                <a16:creationId xmlns:a16="http://schemas.microsoft.com/office/drawing/2014/main" id="{4365D33D-A1F9-436B-9135-1B2F739F0EB1}"/>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93">
            <a:extLst>
              <a:ext uri="{FF2B5EF4-FFF2-40B4-BE49-F238E27FC236}">
                <a16:creationId xmlns:a16="http://schemas.microsoft.com/office/drawing/2014/main" id="{E9333148-12BB-4FAC-AB47-69E0462B3679}"/>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34">
            <a:extLst>
              <a:ext uri="{FF2B5EF4-FFF2-40B4-BE49-F238E27FC236}">
                <a16:creationId xmlns:a16="http://schemas.microsoft.com/office/drawing/2014/main" id="{60E364CD-AF79-4374-9E3F-C5A89090E364}"/>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35">
            <a:extLst>
              <a:ext uri="{FF2B5EF4-FFF2-40B4-BE49-F238E27FC236}">
                <a16:creationId xmlns:a16="http://schemas.microsoft.com/office/drawing/2014/main" id="{AB9B9A9A-D40B-4776-AEAF-51694A28076F}"/>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36">
            <a:extLst>
              <a:ext uri="{FF2B5EF4-FFF2-40B4-BE49-F238E27FC236}">
                <a16:creationId xmlns:a16="http://schemas.microsoft.com/office/drawing/2014/main" id="{CF2976D0-0088-4DDB-80A0-9598985C3E8E}"/>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37">
            <a:extLst>
              <a:ext uri="{FF2B5EF4-FFF2-40B4-BE49-F238E27FC236}">
                <a16:creationId xmlns:a16="http://schemas.microsoft.com/office/drawing/2014/main" id="{A6171C7D-BA03-4562-A18E-13FC08DCC77E}"/>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38">
            <a:extLst>
              <a:ext uri="{FF2B5EF4-FFF2-40B4-BE49-F238E27FC236}">
                <a16:creationId xmlns:a16="http://schemas.microsoft.com/office/drawing/2014/main" id="{A09ECC09-0CB0-46CC-9DA8-A657F6091290}"/>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39">
            <a:extLst>
              <a:ext uri="{FF2B5EF4-FFF2-40B4-BE49-F238E27FC236}">
                <a16:creationId xmlns:a16="http://schemas.microsoft.com/office/drawing/2014/main" id="{586AD438-65EF-4616-8F66-B87F222ACCA3}"/>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40">
            <a:extLst>
              <a:ext uri="{FF2B5EF4-FFF2-40B4-BE49-F238E27FC236}">
                <a16:creationId xmlns:a16="http://schemas.microsoft.com/office/drawing/2014/main" id="{E0FC87C3-5CFD-492E-90C2-5421CCEA154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41">
            <a:extLst>
              <a:ext uri="{FF2B5EF4-FFF2-40B4-BE49-F238E27FC236}">
                <a16:creationId xmlns:a16="http://schemas.microsoft.com/office/drawing/2014/main" id="{924A4472-6423-453A-96CC-1721E2F0342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94">
            <a:extLst>
              <a:ext uri="{FF2B5EF4-FFF2-40B4-BE49-F238E27FC236}">
                <a16:creationId xmlns:a16="http://schemas.microsoft.com/office/drawing/2014/main" id="{EFA45694-D9FD-48C8-B3CC-BEE7EC0C72A0}"/>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95">
            <a:extLst>
              <a:ext uri="{FF2B5EF4-FFF2-40B4-BE49-F238E27FC236}">
                <a16:creationId xmlns:a16="http://schemas.microsoft.com/office/drawing/2014/main" id="{329D8B1C-AC66-4C0B-92BA-12A5108D4ABD}"/>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96">
            <a:extLst>
              <a:ext uri="{FF2B5EF4-FFF2-40B4-BE49-F238E27FC236}">
                <a16:creationId xmlns:a16="http://schemas.microsoft.com/office/drawing/2014/main" id="{EB67DCD2-FF10-4A51-9F32-A6A6DA43319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97">
            <a:extLst>
              <a:ext uri="{FF2B5EF4-FFF2-40B4-BE49-F238E27FC236}">
                <a16:creationId xmlns:a16="http://schemas.microsoft.com/office/drawing/2014/main" id="{1E59F571-C88A-4FAC-9D2A-849B66493DE0}"/>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34">
            <a:extLst>
              <a:ext uri="{FF2B5EF4-FFF2-40B4-BE49-F238E27FC236}">
                <a16:creationId xmlns:a16="http://schemas.microsoft.com/office/drawing/2014/main" id="{457F3DF1-3827-43F2-A8F8-767EC11458F0}"/>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35">
            <a:extLst>
              <a:ext uri="{FF2B5EF4-FFF2-40B4-BE49-F238E27FC236}">
                <a16:creationId xmlns:a16="http://schemas.microsoft.com/office/drawing/2014/main" id="{D5017D25-CCC4-4958-947D-C37E95355607}"/>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36">
            <a:extLst>
              <a:ext uri="{FF2B5EF4-FFF2-40B4-BE49-F238E27FC236}">
                <a16:creationId xmlns:a16="http://schemas.microsoft.com/office/drawing/2014/main" id="{56101ABC-08BE-4BC5-B866-47AB75A5DFCF}"/>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37">
            <a:extLst>
              <a:ext uri="{FF2B5EF4-FFF2-40B4-BE49-F238E27FC236}">
                <a16:creationId xmlns:a16="http://schemas.microsoft.com/office/drawing/2014/main" id="{0DE39E9A-384C-4E6B-B1C1-295834CB8BE0}"/>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38">
            <a:extLst>
              <a:ext uri="{FF2B5EF4-FFF2-40B4-BE49-F238E27FC236}">
                <a16:creationId xmlns:a16="http://schemas.microsoft.com/office/drawing/2014/main" id="{06925427-0E3D-4C55-A657-FB45DB2C526F}"/>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2201" name="Graphic 4">
            <a:extLst>
              <a:ext uri="{FF2B5EF4-FFF2-40B4-BE49-F238E27FC236}">
                <a16:creationId xmlns:a16="http://schemas.microsoft.com/office/drawing/2014/main" id="{087FA415-07EC-4B91-8C50-5EB1E5F1CF58}"/>
              </a:ext>
            </a:extLst>
          </p:cNvPr>
          <p:cNvGrpSpPr/>
          <p:nvPr/>
        </p:nvGrpSpPr>
        <p:grpSpPr>
          <a:xfrm>
            <a:off x="1541840" y="1436156"/>
            <a:ext cx="9524538" cy="4355043"/>
            <a:chOff x="1127024" y="1071238"/>
            <a:chExt cx="9937952" cy="4544074"/>
          </a:xfrm>
          <a:solidFill>
            <a:srgbClr val="C1C6C8"/>
          </a:solidFill>
        </p:grpSpPr>
        <p:sp>
          <p:nvSpPr>
            <p:cNvPr id="2202" name="Freeform: Shape 2196">
              <a:extLst>
                <a:ext uri="{FF2B5EF4-FFF2-40B4-BE49-F238E27FC236}">
                  <a16:creationId xmlns:a16="http://schemas.microsoft.com/office/drawing/2014/main" id="{3B7EBF91-46AF-40D8-A3B7-7135825A8792}"/>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2197">
              <a:extLst>
                <a:ext uri="{FF2B5EF4-FFF2-40B4-BE49-F238E27FC236}">
                  <a16:creationId xmlns:a16="http://schemas.microsoft.com/office/drawing/2014/main" id="{BBB301D7-AE86-4EBA-9F30-DA60342AB101}"/>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2198">
              <a:extLst>
                <a:ext uri="{FF2B5EF4-FFF2-40B4-BE49-F238E27FC236}">
                  <a16:creationId xmlns:a16="http://schemas.microsoft.com/office/drawing/2014/main" id="{FDD4B929-B004-4056-AC80-7FAED78E7D2B}"/>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2199">
              <a:extLst>
                <a:ext uri="{FF2B5EF4-FFF2-40B4-BE49-F238E27FC236}">
                  <a16:creationId xmlns:a16="http://schemas.microsoft.com/office/drawing/2014/main" id="{39F597EE-97DF-4D8E-9FEE-3B066AACAFC4}"/>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2200">
              <a:extLst>
                <a:ext uri="{FF2B5EF4-FFF2-40B4-BE49-F238E27FC236}">
                  <a16:creationId xmlns:a16="http://schemas.microsoft.com/office/drawing/2014/main" id="{12887E97-3A39-4D64-B933-8414AAE17D2D}"/>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2201">
              <a:extLst>
                <a:ext uri="{FF2B5EF4-FFF2-40B4-BE49-F238E27FC236}">
                  <a16:creationId xmlns:a16="http://schemas.microsoft.com/office/drawing/2014/main" id="{ACF8D4C6-86CC-4E58-B545-80E5F35D598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2202">
              <a:extLst>
                <a:ext uri="{FF2B5EF4-FFF2-40B4-BE49-F238E27FC236}">
                  <a16:creationId xmlns:a16="http://schemas.microsoft.com/office/drawing/2014/main" id="{0D7D67AB-351F-4077-9D66-3A51AA3A55AD}"/>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2203">
              <a:extLst>
                <a:ext uri="{FF2B5EF4-FFF2-40B4-BE49-F238E27FC236}">
                  <a16:creationId xmlns:a16="http://schemas.microsoft.com/office/drawing/2014/main" id="{7212D963-5D81-4216-8678-541F78911E1B}"/>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2204">
              <a:extLst>
                <a:ext uri="{FF2B5EF4-FFF2-40B4-BE49-F238E27FC236}">
                  <a16:creationId xmlns:a16="http://schemas.microsoft.com/office/drawing/2014/main" id="{6573133C-E1CB-433B-B277-146BEEC54E1C}"/>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2205">
              <a:extLst>
                <a:ext uri="{FF2B5EF4-FFF2-40B4-BE49-F238E27FC236}">
                  <a16:creationId xmlns:a16="http://schemas.microsoft.com/office/drawing/2014/main" id="{36B19C42-3E4B-4BCB-AA00-3999F98AFBEA}"/>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2206">
              <a:extLst>
                <a:ext uri="{FF2B5EF4-FFF2-40B4-BE49-F238E27FC236}">
                  <a16:creationId xmlns:a16="http://schemas.microsoft.com/office/drawing/2014/main" id="{00839985-8095-4F15-BB69-477F87505AE9}"/>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2207">
              <a:extLst>
                <a:ext uri="{FF2B5EF4-FFF2-40B4-BE49-F238E27FC236}">
                  <a16:creationId xmlns:a16="http://schemas.microsoft.com/office/drawing/2014/main" id="{3A9A963D-A610-4F76-ADFB-8658A7BE11F3}"/>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2208">
              <a:extLst>
                <a:ext uri="{FF2B5EF4-FFF2-40B4-BE49-F238E27FC236}">
                  <a16:creationId xmlns:a16="http://schemas.microsoft.com/office/drawing/2014/main" id="{6635C47C-65CD-4ABB-A5EF-7CD37B7A7C11}"/>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2209">
              <a:extLst>
                <a:ext uri="{FF2B5EF4-FFF2-40B4-BE49-F238E27FC236}">
                  <a16:creationId xmlns:a16="http://schemas.microsoft.com/office/drawing/2014/main" id="{FA5813F6-BA7A-4507-A5D2-4F5967242A19}"/>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2210">
              <a:extLst>
                <a:ext uri="{FF2B5EF4-FFF2-40B4-BE49-F238E27FC236}">
                  <a16:creationId xmlns:a16="http://schemas.microsoft.com/office/drawing/2014/main" id="{28564C1E-3FFA-46CF-8695-0FE1AD57FB20}"/>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2211">
              <a:extLst>
                <a:ext uri="{FF2B5EF4-FFF2-40B4-BE49-F238E27FC236}">
                  <a16:creationId xmlns:a16="http://schemas.microsoft.com/office/drawing/2014/main" id="{107ECD5D-CD6B-4204-BF63-A64510EFEFD6}"/>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2212">
              <a:extLst>
                <a:ext uri="{FF2B5EF4-FFF2-40B4-BE49-F238E27FC236}">
                  <a16:creationId xmlns:a16="http://schemas.microsoft.com/office/drawing/2014/main" id="{4992A1D3-AF08-4FEF-8B05-124902F8315A}"/>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2213">
              <a:extLst>
                <a:ext uri="{FF2B5EF4-FFF2-40B4-BE49-F238E27FC236}">
                  <a16:creationId xmlns:a16="http://schemas.microsoft.com/office/drawing/2014/main" id="{0D44F5F9-62C4-41D8-BDA1-5882202096EE}"/>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2214">
              <a:extLst>
                <a:ext uri="{FF2B5EF4-FFF2-40B4-BE49-F238E27FC236}">
                  <a16:creationId xmlns:a16="http://schemas.microsoft.com/office/drawing/2014/main" id="{48C5F14D-4174-4F65-BC31-70B5B1E4CF13}"/>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2215">
              <a:extLst>
                <a:ext uri="{FF2B5EF4-FFF2-40B4-BE49-F238E27FC236}">
                  <a16:creationId xmlns:a16="http://schemas.microsoft.com/office/drawing/2014/main" id="{FF80903B-C049-4587-971B-17BF3136910B}"/>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2216">
              <a:extLst>
                <a:ext uri="{FF2B5EF4-FFF2-40B4-BE49-F238E27FC236}">
                  <a16:creationId xmlns:a16="http://schemas.microsoft.com/office/drawing/2014/main" id="{90E14D7F-0431-47EC-8B0B-9CD6416CC513}"/>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2217">
              <a:extLst>
                <a:ext uri="{FF2B5EF4-FFF2-40B4-BE49-F238E27FC236}">
                  <a16:creationId xmlns:a16="http://schemas.microsoft.com/office/drawing/2014/main" id="{E095CDFC-82DD-4F6A-8766-66FBFA3CD071}"/>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2218">
              <a:extLst>
                <a:ext uri="{FF2B5EF4-FFF2-40B4-BE49-F238E27FC236}">
                  <a16:creationId xmlns:a16="http://schemas.microsoft.com/office/drawing/2014/main" id="{3A8AF9A1-B81F-4E74-9FD7-0F45CF7B555D}"/>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2219">
              <a:extLst>
                <a:ext uri="{FF2B5EF4-FFF2-40B4-BE49-F238E27FC236}">
                  <a16:creationId xmlns:a16="http://schemas.microsoft.com/office/drawing/2014/main" id="{222A2F5E-CA3C-4A73-B5D5-3F3E649F04B3}"/>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2220">
              <a:extLst>
                <a:ext uri="{FF2B5EF4-FFF2-40B4-BE49-F238E27FC236}">
                  <a16:creationId xmlns:a16="http://schemas.microsoft.com/office/drawing/2014/main" id="{AF74F858-F827-4D3D-BEFE-FCD37725D41D}"/>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2221">
              <a:extLst>
                <a:ext uri="{FF2B5EF4-FFF2-40B4-BE49-F238E27FC236}">
                  <a16:creationId xmlns:a16="http://schemas.microsoft.com/office/drawing/2014/main" id="{C7B509CD-B9F1-4016-89B6-BBC0679062BF}"/>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2222">
              <a:extLst>
                <a:ext uri="{FF2B5EF4-FFF2-40B4-BE49-F238E27FC236}">
                  <a16:creationId xmlns:a16="http://schemas.microsoft.com/office/drawing/2014/main" id="{DD8CB84A-6007-4F7B-9DAB-320C82E2EAE1}"/>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2223">
              <a:extLst>
                <a:ext uri="{FF2B5EF4-FFF2-40B4-BE49-F238E27FC236}">
                  <a16:creationId xmlns:a16="http://schemas.microsoft.com/office/drawing/2014/main" id="{135D2C82-D388-4A41-87A0-3C97CEBEF59F}"/>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0" name="Freeform: Shape 2224">
              <a:extLst>
                <a:ext uri="{FF2B5EF4-FFF2-40B4-BE49-F238E27FC236}">
                  <a16:creationId xmlns:a16="http://schemas.microsoft.com/office/drawing/2014/main" id="{7BA1A843-DF50-47A1-90C3-2BE18E40C0F6}"/>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1" name="Freeform: Shape 2225">
              <a:extLst>
                <a:ext uri="{FF2B5EF4-FFF2-40B4-BE49-F238E27FC236}">
                  <a16:creationId xmlns:a16="http://schemas.microsoft.com/office/drawing/2014/main" id="{739934A7-C3AE-406E-8117-D67C27213D6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2" name="Freeform: Shape 2226">
              <a:extLst>
                <a:ext uri="{FF2B5EF4-FFF2-40B4-BE49-F238E27FC236}">
                  <a16:creationId xmlns:a16="http://schemas.microsoft.com/office/drawing/2014/main" id="{FF10AB74-7706-4454-900B-191017F94AA8}"/>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3" name="Freeform: Shape 2227">
              <a:extLst>
                <a:ext uri="{FF2B5EF4-FFF2-40B4-BE49-F238E27FC236}">
                  <a16:creationId xmlns:a16="http://schemas.microsoft.com/office/drawing/2014/main" id="{C8FD2E88-7471-45E1-8E47-D70424090ED7}"/>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4" name="Freeform: Shape 2228">
              <a:extLst>
                <a:ext uri="{FF2B5EF4-FFF2-40B4-BE49-F238E27FC236}">
                  <a16:creationId xmlns:a16="http://schemas.microsoft.com/office/drawing/2014/main" id="{26E6AEBF-24CE-4084-ACF7-9AA9DDC26AC3}"/>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5" name="Freeform: Shape 2229">
              <a:extLst>
                <a:ext uri="{FF2B5EF4-FFF2-40B4-BE49-F238E27FC236}">
                  <a16:creationId xmlns:a16="http://schemas.microsoft.com/office/drawing/2014/main" id="{8084AB1D-910F-4E23-87B2-A026173E4985}"/>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6" name="Freeform: Shape 2230">
              <a:extLst>
                <a:ext uri="{FF2B5EF4-FFF2-40B4-BE49-F238E27FC236}">
                  <a16:creationId xmlns:a16="http://schemas.microsoft.com/office/drawing/2014/main" id="{6F9FB03E-8C69-4627-984A-9B7FB086B795}"/>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7" name="Freeform: Shape 2231">
              <a:extLst>
                <a:ext uri="{FF2B5EF4-FFF2-40B4-BE49-F238E27FC236}">
                  <a16:creationId xmlns:a16="http://schemas.microsoft.com/office/drawing/2014/main" id="{14E3CE12-AF4B-4000-96C0-FE4891B562C1}"/>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8" name="Freeform: Shape 2232">
              <a:extLst>
                <a:ext uri="{FF2B5EF4-FFF2-40B4-BE49-F238E27FC236}">
                  <a16:creationId xmlns:a16="http://schemas.microsoft.com/office/drawing/2014/main" id="{FCE449F3-5A6E-4855-B4AC-3987B259E5C0}"/>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9" name="Freeform: Shape 2233">
              <a:extLst>
                <a:ext uri="{FF2B5EF4-FFF2-40B4-BE49-F238E27FC236}">
                  <a16:creationId xmlns:a16="http://schemas.microsoft.com/office/drawing/2014/main" id="{7EC4B3DE-D94E-4149-9DDB-A4E88E5C7B41}"/>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0" name="Freeform: Shape 2234">
              <a:extLst>
                <a:ext uri="{FF2B5EF4-FFF2-40B4-BE49-F238E27FC236}">
                  <a16:creationId xmlns:a16="http://schemas.microsoft.com/office/drawing/2014/main" id="{3D8E2EBC-F0AC-40FD-B19C-22654C3B8D33}"/>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1" name="Freeform: Shape 2235">
              <a:extLst>
                <a:ext uri="{FF2B5EF4-FFF2-40B4-BE49-F238E27FC236}">
                  <a16:creationId xmlns:a16="http://schemas.microsoft.com/office/drawing/2014/main" id="{5A663271-6CFC-4122-8B93-09D032742642}"/>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2" name="Freeform: Shape 2236">
              <a:extLst>
                <a:ext uri="{FF2B5EF4-FFF2-40B4-BE49-F238E27FC236}">
                  <a16:creationId xmlns:a16="http://schemas.microsoft.com/office/drawing/2014/main" id="{5218DD9A-FB89-49FE-86F0-4D51F2BD6E26}"/>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3" name="Freeform: Shape 2237">
              <a:extLst>
                <a:ext uri="{FF2B5EF4-FFF2-40B4-BE49-F238E27FC236}">
                  <a16:creationId xmlns:a16="http://schemas.microsoft.com/office/drawing/2014/main" id="{A21BF921-3348-4D4D-8290-3F6D7235B176}"/>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4" name="Freeform: Shape 2238">
              <a:extLst>
                <a:ext uri="{FF2B5EF4-FFF2-40B4-BE49-F238E27FC236}">
                  <a16:creationId xmlns:a16="http://schemas.microsoft.com/office/drawing/2014/main" id="{45CBE024-D8BC-4B5F-8278-E41579A19FC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5" name="Freeform: Shape 2239">
              <a:extLst>
                <a:ext uri="{FF2B5EF4-FFF2-40B4-BE49-F238E27FC236}">
                  <a16:creationId xmlns:a16="http://schemas.microsoft.com/office/drawing/2014/main" id="{ABF8AD58-A372-4A81-BBD6-2830CCADDEB1}"/>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6" name="Freeform: Shape 2240">
              <a:extLst>
                <a:ext uri="{FF2B5EF4-FFF2-40B4-BE49-F238E27FC236}">
                  <a16:creationId xmlns:a16="http://schemas.microsoft.com/office/drawing/2014/main" id="{ECAB2007-2238-4516-B5BA-643A42644420}"/>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7" name="Freeform: Shape 2241">
              <a:extLst>
                <a:ext uri="{FF2B5EF4-FFF2-40B4-BE49-F238E27FC236}">
                  <a16:creationId xmlns:a16="http://schemas.microsoft.com/office/drawing/2014/main" id="{03137A88-7DB2-43CF-9FD8-699F8AA1A59C}"/>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8" name="Freeform: Shape 2242">
              <a:extLst>
                <a:ext uri="{FF2B5EF4-FFF2-40B4-BE49-F238E27FC236}">
                  <a16:creationId xmlns:a16="http://schemas.microsoft.com/office/drawing/2014/main" id="{CCBC65F9-4A10-4457-B356-526E2922D8AE}"/>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9" name="Freeform: Shape 2243">
              <a:extLst>
                <a:ext uri="{FF2B5EF4-FFF2-40B4-BE49-F238E27FC236}">
                  <a16:creationId xmlns:a16="http://schemas.microsoft.com/office/drawing/2014/main" id="{71E02CBF-A865-481C-9FB4-5C07C0EC8D1F}"/>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0" name="Freeform: Shape 2244">
              <a:extLst>
                <a:ext uri="{FF2B5EF4-FFF2-40B4-BE49-F238E27FC236}">
                  <a16:creationId xmlns:a16="http://schemas.microsoft.com/office/drawing/2014/main" id="{6C45B047-5649-44B7-8409-C8B9B53B7BDC}"/>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1" name="Freeform: Shape 2245">
              <a:extLst>
                <a:ext uri="{FF2B5EF4-FFF2-40B4-BE49-F238E27FC236}">
                  <a16:creationId xmlns:a16="http://schemas.microsoft.com/office/drawing/2014/main" id="{0BA4BC37-48D5-4F7C-9EED-45837DC73B3E}"/>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2" name="Freeform: Shape 2246">
              <a:extLst>
                <a:ext uri="{FF2B5EF4-FFF2-40B4-BE49-F238E27FC236}">
                  <a16:creationId xmlns:a16="http://schemas.microsoft.com/office/drawing/2014/main" id="{E675AE88-F59F-46FC-9652-DBF0DDEBF015}"/>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3" name="Freeform: Shape 2247">
              <a:extLst>
                <a:ext uri="{FF2B5EF4-FFF2-40B4-BE49-F238E27FC236}">
                  <a16:creationId xmlns:a16="http://schemas.microsoft.com/office/drawing/2014/main" id="{383329C6-7421-4C0B-A99B-A6AAA013E5C5}"/>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4" name="Freeform: Shape 2248">
              <a:extLst>
                <a:ext uri="{FF2B5EF4-FFF2-40B4-BE49-F238E27FC236}">
                  <a16:creationId xmlns:a16="http://schemas.microsoft.com/office/drawing/2014/main" id="{936E9BBA-F025-4B53-8A1D-D7892BF99339}"/>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5" name="Freeform: Shape 2249">
              <a:extLst>
                <a:ext uri="{FF2B5EF4-FFF2-40B4-BE49-F238E27FC236}">
                  <a16:creationId xmlns:a16="http://schemas.microsoft.com/office/drawing/2014/main" id="{FF32C405-4E50-4A59-BC3A-6CFC053AA2C2}"/>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6" name="Freeform: Shape 2250">
              <a:extLst>
                <a:ext uri="{FF2B5EF4-FFF2-40B4-BE49-F238E27FC236}">
                  <a16:creationId xmlns:a16="http://schemas.microsoft.com/office/drawing/2014/main" id="{389E7FEB-5D4C-4BCE-85DF-141F2C1BE20A}"/>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7" name="Freeform: Shape 2251">
              <a:extLst>
                <a:ext uri="{FF2B5EF4-FFF2-40B4-BE49-F238E27FC236}">
                  <a16:creationId xmlns:a16="http://schemas.microsoft.com/office/drawing/2014/main" id="{9E1A7F8F-1DD8-4FFA-85C7-1F340CE8BDFA}"/>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8" name="Freeform: Shape 2252">
              <a:extLst>
                <a:ext uri="{FF2B5EF4-FFF2-40B4-BE49-F238E27FC236}">
                  <a16:creationId xmlns:a16="http://schemas.microsoft.com/office/drawing/2014/main" id="{FE13BF1B-8C6D-43B3-98EA-F46A1716E4EE}"/>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9" name="Freeform: Shape 2253">
              <a:extLst>
                <a:ext uri="{FF2B5EF4-FFF2-40B4-BE49-F238E27FC236}">
                  <a16:creationId xmlns:a16="http://schemas.microsoft.com/office/drawing/2014/main" id="{7A0855FB-DCE9-472E-9600-D368616CC278}"/>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0" name="Freeform: Shape 2254">
              <a:extLst>
                <a:ext uri="{FF2B5EF4-FFF2-40B4-BE49-F238E27FC236}">
                  <a16:creationId xmlns:a16="http://schemas.microsoft.com/office/drawing/2014/main" id="{6EFC32ED-8A4F-41BF-B32D-8A7560D21215}"/>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1" name="Freeform: Shape 2255">
              <a:extLst>
                <a:ext uri="{FF2B5EF4-FFF2-40B4-BE49-F238E27FC236}">
                  <a16:creationId xmlns:a16="http://schemas.microsoft.com/office/drawing/2014/main" id="{6E57A94B-2241-42BE-A7FC-D0C0EEFB65C5}"/>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2" name="Freeform: Shape 2256">
              <a:extLst>
                <a:ext uri="{FF2B5EF4-FFF2-40B4-BE49-F238E27FC236}">
                  <a16:creationId xmlns:a16="http://schemas.microsoft.com/office/drawing/2014/main" id="{9A963D4D-40E6-4A25-AED1-09EA302BC2EB}"/>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3" name="Freeform: Shape 2257">
              <a:extLst>
                <a:ext uri="{FF2B5EF4-FFF2-40B4-BE49-F238E27FC236}">
                  <a16:creationId xmlns:a16="http://schemas.microsoft.com/office/drawing/2014/main" id="{47021AC1-7B25-41FD-AD29-BC04803B0FA0}"/>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4" name="Freeform: Shape 2258">
              <a:extLst>
                <a:ext uri="{FF2B5EF4-FFF2-40B4-BE49-F238E27FC236}">
                  <a16:creationId xmlns:a16="http://schemas.microsoft.com/office/drawing/2014/main" id="{5CD21376-BD6C-42AE-BD8F-F3F04E9C9079}"/>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5" name="Freeform: Shape 2259">
              <a:extLst>
                <a:ext uri="{FF2B5EF4-FFF2-40B4-BE49-F238E27FC236}">
                  <a16:creationId xmlns:a16="http://schemas.microsoft.com/office/drawing/2014/main" id="{87225005-90F5-4481-9FA4-F69962674BF1}"/>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6" name="Freeform: Shape 2260">
              <a:extLst>
                <a:ext uri="{FF2B5EF4-FFF2-40B4-BE49-F238E27FC236}">
                  <a16:creationId xmlns:a16="http://schemas.microsoft.com/office/drawing/2014/main" id="{93645EBD-9C1E-448D-AE81-7BAF1E359A16}"/>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7" name="Freeform: Shape 2261">
              <a:extLst>
                <a:ext uri="{FF2B5EF4-FFF2-40B4-BE49-F238E27FC236}">
                  <a16:creationId xmlns:a16="http://schemas.microsoft.com/office/drawing/2014/main" id="{A6E110D0-9114-414C-95F8-31FD536D7687}"/>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8" name="Freeform: Shape 2262">
              <a:extLst>
                <a:ext uri="{FF2B5EF4-FFF2-40B4-BE49-F238E27FC236}">
                  <a16:creationId xmlns:a16="http://schemas.microsoft.com/office/drawing/2014/main" id="{60E7A8FD-3E40-4946-9C65-AF67C27FF25C}"/>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9" name="Freeform: Shape 2263">
              <a:extLst>
                <a:ext uri="{FF2B5EF4-FFF2-40B4-BE49-F238E27FC236}">
                  <a16:creationId xmlns:a16="http://schemas.microsoft.com/office/drawing/2014/main" id="{CD752FFF-BE9C-4CF5-A517-26200C0C512E}"/>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0" name="Freeform: Shape 2264">
              <a:extLst>
                <a:ext uri="{FF2B5EF4-FFF2-40B4-BE49-F238E27FC236}">
                  <a16:creationId xmlns:a16="http://schemas.microsoft.com/office/drawing/2014/main" id="{3BB20F4F-4C37-422B-8108-157F985CE84C}"/>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1" name="Freeform: Shape 2265">
              <a:extLst>
                <a:ext uri="{FF2B5EF4-FFF2-40B4-BE49-F238E27FC236}">
                  <a16:creationId xmlns:a16="http://schemas.microsoft.com/office/drawing/2014/main" id="{5292F608-B9E5-403A-8127-CFE398F912A2}"/>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2" name="Freeform: Shape 2266">
              <a:extLst>
                <a:ext uri="{FF2B5EF4-FFF2-40B4-BE49-F238E27FC236}">
                  <a16:creationId xmlns:a16="http://schemas.microsoft.com/office/drawing/2014/main" id="{33AE30BC-7CDD-4BFB-8D93-69359783ACB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3" name="Freeform: Shape 2267">
              <a:extLst>
                <a:ext uri="{FF2B5EF4-FFF2-40B4-BE49-F238E27FC236}">
                  <a16:creationId xmlns:a16="http://schemas.microsoft.com/office/drawing/2014/main" id="{A7AE65C3-29D1-4E8E-9FB3-13C25A83E650}"/>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4" name="Freeform: Shape 2268">
              <a:extLst>
                <a:ext uri="{FF2B5EF4-FFF2-40B4-BE49-F238E27FC236}">
                  <a16:creationId xmlns:a16="http://schemas.microsoft.com/office/drawing/2014/main" id="{30CAE9F8-6268-401E-80BF-BB85649B7205}"/>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5" name="Freeform: Shape 2269">
              <a:extLst>
                <a:ext uri="{FF2B5EF4-FFF2-40B4-BE49-F238E27FC236}">
                  <a16:creationId xmlns:a16="http://schemas.microsoft.com/office/drawing/2014/main" id="{B8179F29-4C8F-4A7D-B028-9043A96CE993}"/>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6" name="Freeform: Shape 2270">
              <a:extLst>
                <a:ext uri="{FF2B5EF4-FFF2-40B4-BE49-F238E27FC236}">
                  <a16:creationId xmlns:a16="http://schemas.microsoft.com/office/drawing/2014/main" id="{095E6E43-DFF2-41BA-AC7A-8B5ECF2B51D4}"/>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7" name="Freeform: Shape 2271">
              <a:extLst>
                <a:ext uri="{FF2B5EF4-FFF2-40B4-BE49-F238E27FC236}">
                  <a16:creationId xmlns:a16="http://schemas.microsoft.com/office/drawing/2014/main" id="{BD7B7C4B-6B79-4240-8B03-D0A04AF83BCC}"/>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8" name="Freeform: Shape 2272">
              <a:extLst>
                <a:ext uri="{FF2B5EF4-FFF2-40B4-BE49-F238E27FC236}">
                  <a16:creationId xmlns:a16="http://schemas.microsoft.com/office/drawing/2014/main" id="{502B5209-3818-4927-97CF-96EE93F905AD}"/>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9" name="Freeform: Shape 2273">
              <a:extLst>
                <a:ext uri="{FF2B5EF4-FFF2-40B4-BE49-F238E27FC236}">
                  <a16:creationId xmlns:a16="http://schemas.microsoft.com/office/drawing/2014/main" id="{5B713CBA-5B5F-45FC-8B1E-E582E07AEDAA}"/>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0" name="Freeform: Shape 2274">
              <a:extLst>
                <a:ext uri="{FF2B5EF4-FFF2-40B4-BE49-F238E27FC236}">
                  <a16:creationId xmlns:a16="http://schemas.microsoft.com/office/drawing/2014/main" id="{27BFEABD-2728-4261-A89E-DD45C30C66E1}"/>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1" name="Freeform: Shape 2275">
              <a:extLst>
                <a:ext uri="{FF2B5EF4-FFF2-40B4-BE49-F238E27FC236}">
                  <a16:creationId xmlns:a16="http://schemas.microsoft.com/office/drawing/2014/main" id="{19D7FF22-DB16-43C7-A87A-972D865689CD}"/>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2" name="Freeform: Shape 2276">
              <a:extLst>
                <a:ext uri="{FF2B5EF4-FFF2-40B4-BE49-F238E27FC236}">
                  <a16:creationId xmlns:a16="http://schemas.microsoft.com/office/drawing/2014/main" id="{0D3279E0-1D9B-4C14-93AA-4D198EEE4FEF}"/>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3" name="Freeform: Shape 2277">
              <a:extLst>
                <a:ext uri="{FF2B5EF4-FFF2-40B4-BE49-F238E27FC236}">
                  <a16:creationId xmlns:a16="http://schemas.microsoft.com/office/drawing/2014/main" id="{6FBED7B8-391F-4041-AA46-DBBEA309DAF7}"/>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4" name="Freeform: Shape 2278">
              <a:extLst>
                <a:ext uri="{FF2B5EF4-FFF2-40B4-BE49-F238E27FC236}">
                  <a16:creationId xmlns:a16="http://schemas.microsoft.com/office/drawing/2014/main" id="{A4B2A8F9-C9F7-4AB5-9DDB-3F22CACD8539}"/>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5" name="Freeform: Shape 2279">
              <a:extLst>
                <a:ext uri="{FF2B5EF4-FFF2-40B4-BE49-F238E27FC236}">
                  <a16:creationId xmlns:a16="http://schemas.microsoft.com/office/drawing/2014/main" id="{BEDE062C-1FCB-4B60-8A1F-C1B58DF52BDE}"/>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6" name="Freeform: Shape 2280">
              <a:extLst>
                <a:ext uri="{FF2B5EF4-FFF2-40B4-BE49-F238E27FC236}">
                  <a16:creationId xmlns:a16="http://schemas.microsoft.com/office/drawing/2014/main" id="{69A92E1B-849A-4BBD-A728-DF78A612E42C}"/>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7" name="Freeform: Shape 2281">
              <a:extLst>
                <a:ext uri="{FF2B5EF4-FFF2-40B4-BE49-F238E27FC236}">
                  <a16:creationId xmlns:a16="http://schemas.microsoft.com/office/drawing/2014/main" id="{0B233EA2-0406-4515-B9E9-56E07352CD3B}"/>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8" name="Freeform: Shape 2282">
              <a:extLst>
                <a:ext uri="{FF2B5EF4-FFF2-40B4-BE49-F238E27FC236}">
                  <a16:creationId xmlns:a16="http://schemas.microsoft.com/office/drawing/2014/main" id="{8A045D46-7204-4EB8-9E77-060F1FC417E9}"/>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9" name="Freeform: Shape 2283">
              <a:extLst>
                <a:ext uri="{FF2B5EF4-FFF2-40B4-BE49-F238E27FC236}">
                  <a16:creationId xmlns:a16="http://schemas.microsoft.com/office/drawing/2014/main" id="{C9CD83D3-ED62-4138-AABA-C7A83267EF21}"/>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0" name="Freeform: Shape 2284">
              <a:extLst>
                <a:ext uri="{FF2B5EF4-FFF2-40B4-BE49-F238E27FC236}">
                  <a16:creationId xmlns:a16="http://schemas.microsoft.com/office/drawing/2014/main" id="{7B331D3C-71DE-472C-9DDE-8388B003BC74}"/>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1" name="Freeform: Shape 2285">
              <a:extLst>
                <a:ext uri="{FF2B5EF4-FFF2-40B4-BE49-F238E27FC236}">
                  <a16:creationId xmlns:a16="http://schemas.microsoft.com/office/drawing/2014/main" id="{2EB7E003-EB94-4D52-99B2-E54F919F9C5D}"/>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2" name="Freeform: Shape 2286">
              <a:extLst>
                <a:ext uri="{FF2B5EF4-FFF2-40B4-BE49-F238E27FC236}">
                  <a16:creationId xmlns:a16="http://schemas.microsoft.com/office/drawing/2014/main" id="{73427172-5B5B-488B-BA08-D4DDD09C386A}"/>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3" name="Freeform: Shape 2287">
              <a:extLst>
                <a:ext uri="{FF2B5EF4-FFF2-40B4-BE49-F238E27FC236}">
                  <a16:creationId xmlns:a16="http://schemas.microsoft.com/office/drawing/2014/main" id="{2725B7FB-4826-4D47-8B6A-0EDA844223FA}"/>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4" name="Freeform: Shape 2288">
              <a:extLst>
                <a:ext uri="{FF2B5EF4-FFF2-40B4-BE49-F238E27FC236}">
                  <a16:creationId xmlns:a16="http://schemas.microsoft.com/office/drawing/2014/main" id="{E666B5B1-9C95-41F1-8CC9-04EA3334930E}"/>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5" name="Freeform: Shape 2289">
              <a:extLst>
                <a:ext uri="{FF2B5EF4-FFF2-40B4-BE49-F238E27FC236}">
                  <a16:creationId xmlns:a16="http://schemas.microsoft.com/office/drawing/2014/main" id="{42464921-7147-4EBB-A752-DA9EF785F40E}"/>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6" name="Freeform: Shape 2290">
              <a:extLst>
                <a:ext uri="{FF2B5EF4-FFF2-40B4-BE49-F238E27FC236}">
                  <a16:creationId xmlns:a16="http://schemas.microsoft.com/office/drawing/2014/main" id="{E3C5B4C8-EF6A-4513-95F4-8D48B46239A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7" name="Freeform: Shape 2291">
              <a:extLst>
                <a:ext uri="{FF2B5EF4-FFF2-40B4-BE49-F238E27FC236}">
                  <a16:creationId xmlns:a16="http://schemas.microsoft.com/office/drawing/2014/main" id="{4B7336A9-9580-4E82-A443-D1C6F5427030}"/>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8" name="Freeform: Shape 2292">
              <a:extLst>
                <a:ext uri="{FF2B5EF4-FFF2-40B4-BE49-F238E27FC236}">
                  <a16:creationId xmlns:a16="http://schemas.microsoft.com/office/drawing/2014/main" id="{FF5C8D09-4217-46E3-8E3C-8255B206DC6D}"/>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9" name="Freeform: Shape 2293">
              <a:extLst>
                <a:ext uri="{FF2B5EF4-FFF2-40B4-BE49-F238E27FC236}">
                  <a16:creationId xmlns:a16="http://schemas.microsoft.com/office/drawing/2014/main" id="{D2B41627-2A2B-4D43-9162-D0EE345F36B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0" name="Freeform: Shape 2294">
              <a:extLst>
                <a:ext uri="{FF2B5EF4-FFF2-40B4-BE49-F238E27FC236}">
                  <a16:creationId xmlns:a16="http://schemas.microsoft.com/office/drawing/2014/main" id="{B1B5E0D8-5772-46CD-9F9B-50871BDC9226}"/>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1" name="Freeform: Shape 2295">
              <a:extLst>
                <a:ext uri="{FF2B5EF4-FFF2-40B4-BE49-F238E27FC236}">
                  <a16:creationId xmlns:a16="http://schemas.microsoft.com/office/drawing/2014/main" id="{29ADFA38-FC60-462A-A81B-2A2480678D30}"/>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2" name="Freeform: Shape 2296">
              <a:extLst>
                <a:ext uri="{FF2B5EF4-FFF2-40B4-BE49-F238E27FC236}">
                  <a16:creationId xmlns:a16="http://schemas.microsoft.com/office/drawing/2014/main" id="{F96F8B5D-062C-474A-95A3-4D6BAB4BC186}"/>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3" name="Freeform: Shape 2297">
              <a:extLst>
                <a:ext uri="{FF2B5EF4-FFF2-40B4-BE49-F238E27FC236}">
                  <a16:creationId xmlns:a16="http://schemas.microsoft.com/office/drawing/2014/main" id="{9D20C73D-15FC-43A7-B5AF-5BCF1DE90AC5}"/>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4" name="Freeform: Shape 2298">
              <a:extLst>
                <a:ext uri="{FF2B5EF4-FFF2-40B4-BE49-F238E27FC236}">
                  <a16:creationId xmlns:a16="http://schemas.microsoft.com/office/drawing/2014/main" id="{FD9930E3-0644-40BD-BD8E-76916CA25E20}"/>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5" name="Freeform: Shape 2299">
              <a:extLst>
                <a:ext uri="{FF2B5EF4-FFF2-40B4-BE49-F238E27FC236}">
                  <a16:creationId xmlns:a16="http://schemas.microsoft.com/office/drawing/2014/main" id="{CF67B2BC-DE6E-4BE3-B14A-5682912D91F6}"/>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6" name="Freeform: Shape 2300">
              <a:extLst>
                <a:ext uri="{FF2B5EF4-FFF2-40B4-BE49-F238E27FC236}">
                  <a16:creationId xmlns:a16="http://schemas.microsoft.com/office/drawing/2014/main" id="{D60C46C6-1426-4453-B08D-FC2A802A0B96}"/>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7" name="Freeform: Shape 2301">
              <a:extLst>
                <a:ext uri="{FF2B5EF4-FFF2-40B4-BE49-F238E27FC236}">
                  <a16:creationId xmlns:a16="http://schemas.microsoft.com/office/drawing/2014/main" id="{C2606D01-C783-4C37-B12A-BB3B0A2DB4B4}"/>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8" name="Freeform: Shape 2302">
              <a:extLst>
                <a:ext uri="{FF2B5EF4-FFF2-40B4-BE49-F238E27FC236}">
                  <a16:creationId xmlns:a16="http://schemas.microsoft.com/office/drawing/2014/main" id="{CBA0028F-F03E-47E7-9198-8F3C5D45D68A}"/>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9" name="Freeform: Shape 2303">
              <a:extLst>
                <a:ext uri="{FF2B5EF4-FFF2-40B4-BE49-F238E27FC236}">
                  <a16:creationId xmlns:a16="http://schemas.microsoft.com/office/drawing/2014/main" id="{CCDC6A8C-7742-42E8-A11F-F4E4912D7747}"/>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0" name="Freeform: Shape 2304">
              <a:extLst>
                <a:ext uri="{FF2B5EF4-FFF2-40B4-BE49-F238E27FC236}">
                  <a16:creationId xmlns:a16="http://schemas.microsoft.com/office/drawing/2014/main" id="{692E909C-4D8A-4177-ADC9-102A9D29A33E}"/>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1" name="Freeform: Shape 2305">
              <a:extLst>
                <a:ext uri="{FF2B5EF4-FFF2-40B4-BE49-F238E27FC236}">
                  <a16:creationId xmlns:a16="http://schemas.microsoft.com/office/drawing/2014/main" id="{5D713CDC-A680-4F00-8661-C75FC88DE5D6}"/>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2" name="Freeform: Shape 2306">
              <a:extLst>
                <a:ext uri="{FF2B5EF4-FFF2-40B4-BE49-F238E27FC236}">
                  <a16:creationId xmlns:a16="http://schemas.microsoft.com/office/drawing/2014/main" id="{0353919E-FDB2-4866-BA52-FB06E89F793F}"/>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3" name="Freeform: Shape 2307">
              <a:extLst>
                <a:ext uri="{FF2B5EF4-FFF2-40B4-BE49-F238E27FC236}">
                  <a16:creationId xmlns:a16="http://schemas.microsoft.com/office/drawing/2014/main" id="{768B26B2-1B0C-4DAF-A244-DD34A0A0040A}"/>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4" name="Freeform: Shape 2308">
              <a:extLst>
                <a:ext uri="{FF2B5EF4-FFF2-40B4-BE49-F238E27FC236}">
                  <a16:creationId xmlns:a16="http://schemas.microsoft.com/office/drawing/2014/main" id="{5D429086-63BA-49CB-A700-F395BFCCEE0C}"/>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5" name="Freeform: Shape 2309">
              <a:extLst>
                <a:ext uri="{FF2B5EF4-FFF2-40B4-BE49-F238E27FC236}">
                  <a16:creationId xmlns:a16="http://schemas.microsoft.com/office/drawing/2014/main" id="{55A36F49-B00F-407E-9B73-C9AF3AC5CBD5}"/>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6" name="Freeform: Shape 2310">
              <a:extLst>
                <a:ext uri="{FF2B5EF4-FFF2-40B4-BE49-F238E27FC236}">
                  <a16:creationId xmlns:a16="http://schemas.microsoft.com/office/drawing/2014/main" id="{3A06537C-DA33-4E12-B415-5E3901A2258A}"/>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7" name="Freeform: Shape 2311">
              <a:extLst>
                <a:ext uri="{FF2B5EF4-FFF2-40B4-BE49-F238E27FC236}">
                  <a16:creationId xmlns:a16="http://schemas.microsoft.com/office/drawing/2014/main" id="{7DFE311E-E6D1-42FB-9E17-E892D86707A9}"/>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8" name="Freeform: Shape 2312">
              <a:extLst>
                <a:ext uri="{FF2B5EF4-FFF2-40B4-BE49-F238E27FC236}">
                  <a16:creationId xmlns:a16="http://schemas.microsoft.com/office/drawing/2014/main" id="{FF8E398D-A1CD-418B-948B-CD04508BF049}"/>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9" name="Freeform: Shape 2313">
              <a:extLst>
                <a:ext uri="{FF2B5EF4-FFF2-40B4-BE49-F238E27FC236}">
                  <a16:creationId xmlns:a16="http://schemas.microsoft.com/office/drawing/2014/main" id="{E106B545-D27D-4B82-A439-8ADF3CCE1E0D}"/>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0" name="Freeform: Shape 2314">
              <a:extLst>
                <a:ext uri="{FF2B5EF4-FFF2-40B4-BE49-F238E27FC236}">
                  <a16:creationId xmlns:a16="http://schemas.microsoft.com/office/drawing/2014/main" id="{FD21B09E-76E3-4343-A5CA-15338EF12EB1}"/>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1" name="Freeform: Shape 2315">
              <a:extLst>
                <a:ext uri="{FF2B5EF4-FFF2-40B4-BE49-F238E27FC236}">
                  <a16:creationId xmlns:a16="http://schemas.microsoft.com/office/drawing/2014/main" id="{080DCA33-375D-4C7A-9AB7-24B1400D87DA}"/>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2" name="Freeform: Shape 2316">
              <a:extLst>
                <a:ext uri="{FF2B5EF4-FFF2-40B4-BE49-F238E27FC236}">
                  <a16:creationId xmlns:a16="http://schemas.microsoft.com/office/drawing/2014/main" id="{02B80E8E-62B1-4379-B721-C729A93BF680}"/>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3" name="Freeform: Shape 2317">
              <a:extLst>
                <a:ext uri="{FF2B5EF4-FFF2-40B4-BE49-F238E27FC236}">
                  <a16:creationId xmlns:a16="http://schemas.microsoft.com/office/drawing/2014/main" id="{90C3D597-6E9B-4B1F-A87D-17DC893C4A6D}"/>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4" name="Freeform: Shape 2318">
              <a:extLst>
                <a:ext uri="{FF2B5EF4-FFF2-40B4-BE49-F238E27FC236}">
                  <a16:creationId xmlns:a16="http://schemas.microsoft.com/office/drawing/2014/main" id="{99FB9B09-5D40-4514-8910-35E81CBAA09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5" name="Freeform: Shape 2319">
              <a:extLst>
                <a:ext uri="{FF2B5EF4-FFF2-40B4-BE49-F238E27FC236}">
                  <a16:creationId xmlns:a16="http://schemas.microsoft.com/office/drawing/2014/main" id="{B33D8139-C53A-4D78-BAEC-F195B74462F9}"/>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6" name="Freeform: Shape 2320">
              <a:extLst>
                <a:ext uri="{FF2B5EF4-FFF2-40B4-BE49-F238E27FC236}">
                  <a16:creationId xmlns:a16="http://schemas.microsoft.com/office/drawing/2014/main" id="{0F47019A-613F-45D8-B520-27BAB9816274}"/>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7" name="Freeform: Shape 2321">
              <a:extLst>
                <a:ext uri="{FF2B5EF4-FFF2-40B4-BE49-F238E27FC236}">
                  <a16:creationId xmlns:a16="http://schemas.microsoft.com/office/drawing/2014/main" id="{E3A1F578-7894-4774-A3AA-2CD93509CC8C}"/>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8" name="Freeform: Shape 2322">
              <a:extLst>
                <a:ext uri="{FF2B5EF4-FFF2-40B4-BE49-F238E27FC236}">
                  <a16:creationId xmlns:a16="http://schemas.microsoft.com/office/drawing/2014/main" id="{4901EB4D-B1D4-4763-BF21-6B9CE739E761}"/>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9" name="Freeform: Shape 2323">
              <a:extLst>
                <a:ext uri="{FF2B5EF4-FFF2-40B4-BE49-F238E27FC236}">
                  <a16:creationId xmlns:a16="http://schemas.microsoft.com/office/drawing/2014/main" id="{E5AAEF2C-748F-457B-9F5D-17C49D4DA797}"/>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0" name="Freeform: Shape 2324">
              <a:extLst>
                <a:ext uri="{FF2B5EF4-FFF2-40B4-BE49-F238E27FC236}">
                  <a16:creationId xmlns:a16="http://schemas.microsoft.com/office/drawing/2014/main" id="{A84FC4C3-C12C-4BEC-AF27-E3AF0054EA3B}"/>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1" name="Freeform: Shape 2325">
              <a:extLst>
                <a:ext uri="{FF2B5EF4-FFF2-40B4-BE49-F238E27FC236}">
                  <a16:creationId xmlns:a16="http://schemas.microsoft.com/office/drawing/2014/main" id="{925070C8-B77E-43EE-9C8D-D6566A19E904}"/>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2" name="Freeform: Shape 2326">
              <a:extLst>
                <a:ext uri="{FF2B5EF4-FFF2-40B4-BE49-F238E27FC236}">
                  <a16:creationId xmlns:a16="http://schemas.microsoft.com/office/drawing/2014/main" id="{6849CE64-16F5-4344-884B-85802A79CAA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3" name="Freeform: Shape 2327">
              <a:extLst>
                <a:ext uri="{FF2B5EF4-FFF2-40B4-BE49-F238E27FC236}">
                  <a16:creationId xmlns:a16="http://schemas.microsoft.com/office/drawing/2014/main" id="{B4929527-86A4-490C-9B51-643F10A0083B}"/>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4" name="Freeform: Shape 2328">
              <a:extLst>
                <a:ext uri="{FF2B5EF4-FFF2-40B4-BE49-F238E27FC236}">
                  <a16:creationId xmlns:a16="http://schemas.microsoft.com/office/drawing/2014/main" id="{30A6C7B6-529D-4EB8-BCA1-DE1A7E229725}"/>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5" name="Freeform: Shape 2329">
              <a:extLst>
                <a:ext uri="{FF2B5EF4-FFF2-40B4-BE49-F238E27FC236}">
                  <a16:creationId xmlns:a16="http://schemas.microsoft.com/office/drawing/2014/main" id="{4F01773C-4BBE-4841-BF63-B7C64DE6C125}"/>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6" name="Freeform: Shape 2330">
              <a:extLst>
                <a:ext uri="{FF2B5EF4-FFF2-40B4-BE49-F238E27FC236}">
                  <a16:creationId xmlns:a16="http://schemas.microsoft.com/office/drawing/2014/main" id="{CC99C3A0-69DC-480B-80D0-4869B4695ED7}"/>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7" name="Freeform: Shape 2331">
              <a:extLst>
                <a:ext uri="{FF2B5EF4-FFF2-40B4-BE49-F238E27FC236}">
                  <a16:creationId xmlns:a16="http://schemas.microsoft.com/office/drawing/2014/main" id="{D4E75E64-9464-4E23-8DA6-BAA044F41C54}"/>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8" name="Freeform: Shape 2332">
              <a:extLst>
                <a:ext uri="{FF2B5EF4-FFF2-40B4-BE49-F238E27FC236}">
                  <a16:creationId xmlns:a16="http://schemas.microsoft.com/office/drawing/2014/main" id="{E77053F5-D59D-4295-8018-A8220299E344}"/>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9" name="Freeform: Shape 2333">
              <a:extLst>
                <a:ext uri="{FF2B5EF4-FFF2-40B4-BE49-F238E27FC236}">
                  <a16:creationId xmlns:a16="http://schemas.microsoft.com/office/drawing/2014/main" id="{EB71BA59-BD22-4118-AF5F-39C53D7A8583}"/>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0" name="Freeform: Shape 2334">
              <a:extLst>
                <a:ext uri="{FF2B5EF4-FFF2-40B4-BE49-F238E27FC236}">
                  <a16:creationId xmlns:a16="http://schemas.microsoft.com/office/drawing/2014/main" id="{92625BCE-CFF1-428D-92C5-D3437853AE3A}"/>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1" name="Freeform: Shape 2335">
              <a:extLst>
                <a:ext uri="{FF2B5EF4-FFF2-40B4-BE49-F238E27FC236}">
                  <a16:creationId xmlns:a16="http://schemas.microsoft.com/office/drawing/2014/main" id="{81A37FC9-1A4A-4D7A-878F-B9E063996C58}"/>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2" name="Freeform: Shape 2336">
              <a:extLst>
                <a:ext uri="{FF2B5EF4-FFF2-40B4-BE49-F238E27FC236}">
                  <a16:creationId xmlns:a16="http://schemas.microsoft.com/office/drawing/2014/main" id="{11B276AF-64F5-4C10-80AA-3D341D987084}"/>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3" name="Freeform: Shape 2337">
              <a:extLst>
                <a:ext uri="{FF2B5EF4-FFF2-40B4-BE49-F238E27FC236}">
                  <a16:creationId xmlns:a16="http://schemas.microsoft.com/office/drawing/2014/main" id="{AFC0E1C4-8AE9-422D-B079-631EFFB900D8}"/>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4" name="Freeform: Shape 2338">
              <a:extLst>
                <a:ext uri="{FF2B5EF4-FFF2-40B4-BE49-F238E27FC236}">
                  <a16:creationId xmlns:a16="http://schemas.microsoft.com/office/drawing/2014/main" id="{E1E384DB-9391-486A-96A5-0F5B1BA331DA}"/>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5" name="Freeform: Shape 2339">
              <a:extLst>
                <a:ext uri="{FF2B5EF4-FFF2-40B4-BE49-F238E27FC236}">
                  <a16:creationId xmlns:a16="http://schemas.microsoft.com/office/drawing/2014/main" id="{86CADD38-03A1-492D-A1F8-B82269C135D8}"/>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6" name="Freeform: Shape 2340">
              <a:extLst>
                <a:ext uri="{FF2B5EF4-FFF2-40B4-BE49-F238E27FC236}">
                  <a16:creationId xmlns:a16="http://schemas.microsoft.com/office/drawing/2014/main" id="{67CB20AA-48D9-4F83-BFFD-9C3C16230C94}"/>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7" name="Freeform: Shape 2341">
              <a:extLst>
                <a:ext uri="{FF2B5EF4-FFF2-40B4-BE49-F238E27FC236}">
                  <a16:creationId xmlns:a16="http://schemas.microsoft.com/office/drawing/2014/main" id="{47E4838C-B511-4591-A096-62BF95CDB02A}"/>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8" name="Freeform: Shape 2342">
              <a:extLst>
                <a:ext uri="{FF2B5EF4-FFF2-40B4-BE49-F238E27FC236}">
                  <a16:creationId xmlns:a16="http://schemas.microsoft.com/office/drawing/2014/main" id="{F17B2693-3B31-4466-971D-F174AAB888F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9" name="Freeform: Shape 2343">
              <a:extLst>
                <a:ext uri="{FF2B5EF4-FFF2-40B4-BE49-F238E27FC236}">
                  <a16:creationId xmlns:a16="http://schemas.microsoft.com/office/drawing/2014/main" id="{C6D51C42-8AFD-4495-9AC7-8807EF6E8EC6}"/>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0" name="Freeform: Shape 2344">
              <a:extLst>
                <a:ext uri="{FF2B5EF4-FFF2-40B4-BE49-F238E27FC236}">
                  <a16:creationId xmlns:a16="http://schemas.microsoft.com/office/drawing/2014/main" id="{D42F8578-2260-462F-9005-8A23EB9B6DEE}"/>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1" name="Freeform: Shape 2345">
              <a:extLst>
                <a:ext uri="{FF2B5EF4-FFF2-40B4-BE49-F238E27FC236}">
                  <a16:creationId xmlns:a16="http://schemas.microsoft.com/office/drawing/2014/main" id="{7F9EF2DC-0507-49A3-911C-A89184DA3CD8}"/>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2" name="Freeform: Shape 2346">
              <a:extLst>
                <a:ext uri="{FF2B5EF4-FFF2-40B4-BE49-F238E27FC236}">
                  <a16:creationId xmlns:a16="http://schemas.microsoft.com/office/drawing/2014/main" id="{E1DA7BDC-643E-4998-A987-AA510AD9B5B2}"/>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3" name="Freeform: Shape 2347">
              <a:extLst>
                <a:ext uri="{FF2B5EF4-FFF2-40B4-BE49-F238E27FC236}">
                  <a16:creationId xmlns:a16="http://schemas.microsoft.com/office/drawing/2014/main" id="{7AF4E552-EE02-4790-B2FC-F237A5F0F42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4" name="Freeform: Shape 2348">
              <a:extLst>
                <a:ext uri="{FF2B5EF4-FFF2-40B4-BE49-F238E27FC236}">
                  <a16:creationId xmlns:a16="http://schemas.microsoft.com/office/drawing/2014/main" id="{9FC62531-E1AA-4876-9AE3-D1D547B1D463}"/>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5" name="Freeform: Shape 2349">
              <a:extLst>
                <a:ext uri="{FF2B5EF4-FFF2-40B4-BE49-F238E27FC236}">
                  <a16:creationId xmlns:a16="http://schemas.microsoft.com/office/drawing/2014/main" id="{A7DD5AE2-881C-46B4-A69D-E6D5E4B3DC15}"/>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6" name="Freeform: Shape 2350">
              <a:extLst>
                <a:ext uri="{FF2B5EF4-FFF2-40B4-BE49-F238E27FC236}">
                  <a16:creationId xmlns:a16="http://schemas.microsoft.com/office/drawing/2014/main" id="{2CF9361E-EF14-4402-872E-87FBBCD3F41D}"/>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7" name="Freeform: Shape 2351">
              <a:extLst>
                <a:ext uri="{FF2B5EF4-FFF2-40B4-BE49-F238E27FC236}">
                  <a16:creationId xmlns:a16="http://schemas.microsoft.com/office/drawing/2014/main" id="{962DF56C-71A9-48F2-BD00-819621A61FE2}"/>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8" name="Freeform: Shape 2352">
              <a:extLst>
                <a:ext uri="{FF2B5EF4-FFF2-40B4-BE49-F238E27FC236}">
                  <a16:creationId xmlns:a16="http://schemas.microsoft.com/office/drawing/2014/main" id="{C40077C1-DEF6-4688-87AB-F9126C6810B5}"/>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9" name="Freeform: Shape 2353">
              <a:extLst>
                <a:ext uri="{FF2B5EF4-FFF2-40B4-BE49-F238E27FC236}">
                  <a16:creationId xmlns:a16="http://schemas.microsoft.com/office/drawing/2014/main" id="{471A7708-DB8F-4097-A695-645E738C854F}"/>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0" name="Freeform: Shape 2354">
              <a:extLst>
                <a:ext uri="{FF2B5EF4-FFF2-40B4-BE49-F238E27FC236}">
                  <a16:creationId xmlns:a16="http://schemas.microsoft.com/office/drawing/2014/main" id="{1B96CF66-10AA-417D-B12E-8D120F6EF8AB}"/>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1" name="Freeform: Shape 2355">
              <a:extLst>
                <a:ext uri="{FF2B5EF4-FFF2-40B4-BE49-F238E27FC236}">
                  <a16:creationId xmlns:a16="http://schemas.microsoft.com/office/drawing/2014/main" id="{BECA2BFB-2E36-4381-AD1B-C70BEC35C182}"/>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2" name="Freeform: Shape 2356">
              <a:extLst>
                <a:ext uri="{FF2B5EF4-FFF2-40B4-BE49-F238E27FC236}">
                  <a16:creationId xmlns:a16="http://schemas.microsoft.com/office/drawing/2014/main" id="{047FA6D8-D3A5-4C9F-8AF8-4347F41DB9CC}"/>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3" name="Freeform: Shape 2357">
              <a:extLst>
                <a:ext uri="{FF2B5EF4-FFF2-40B4-BE49-F238E27FC236}">
                  <a16:creationId xmlns:a16="http://schemas.microsoft.com/office/drawing/2014/main" id="{1C9EFA5E-DA9E-4D3F-A446-1ED97C640F45}"/>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4" name="Freeform: Shape 2358">
              <a:extLst>
                <a:ext uri="{FF2B5EF4-FFF2-40B4-BE49-F238E27FC236}">
                  <a16:creationId xmlns:a16="http://schemas.microsoft.com/office/drawing/2014/main" id="{459C7F9E-0A3D-46EA-9649-BB9741850ACD}"/>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5" name="Freeform: Shape 2359">
              <a:extLst>
                <a:ext uri="{FF2B5EF4-FFF2-40B4-BE49-F238E27FC236}">
                  <a16:creationId xmlns:a16="http://schemas.microsoft.com/office/drawing/2014/main" id="{F7BA4AAE-773B-4DDA-8C14-A60E2AAA8B49}"/>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6" name="Freeform: Shape 2360">
              <a:extLst>
                <a:ext uri="{FF2B5EF4-FFF2-40B4-BE49-F238E27FC236}">
                  <a16:creationId xmlns:a16="http://schemas.microsoft.com/office/drawing/2014/main" id="{B3192135-3A65-4F26-9D62-AEC8F768F79B}"/>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7" name="Freeform: Shape 2361">
              <a:extLst>
                <a:ext uri="{FF2B5EF4-FFF2-40B4-BE49-F238E27FC236}">
                  <a16:creationId xmlns:a16="http://schemas.microsoft.com/office/drawing/2014/main" id="{B77D162C-D4EE-45CC-9681-431B029E2877}"/>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8" name="Freeform: Shape 2362">
              <a:extLst>
                <a:ext uri="{FF2B5EF4-FFF2-40B4-BE49-F238E27FC236}">
                  <a16:creationId xmlns:a16="http://schemas.microsoft.com/office/drawing/2014/main" id="{CA41C182-5BE9-486C-8BE3-8F872E9637B9}"/>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9" name="Freeform: Shape 2363">
              <a:extLst>
                <a:ext uri="{FF2B5EF4-FFF2-40B4-BE49-F238E27FC236}">
                  <a16:creationId xmlns:a16="http://schemas.microsoft.com/office/drawing/2014/main" id="{E6E4EE34-6545-4A49-9F5C-7BE537CE5378}"/>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0" name="Freeform: Shape 2364">
              <a:extLst>
                <a:ext uri="{FF2B5EF4-FFF2-40B4-BE49-F238E27FC236}">
                  <a16:creationId xmlns:a16="http://schemas.microsoft.com/office/drawing/2014/main" id="{E03219CE-8459-47AF-B1B0-B3032EC6D34C}"/>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1" name="Freeform: Shape 2365">
              <a:extLst>
                <a:ext uri="{FF2B5EF4-FFF2-40B4-BE49-F238E27FC236}">
                  <a16:creationId xmlns:a16="http://schemas.microsoft.com/office/drawing/2014/main" id="{F33B885C-DEED-4C70-9F5C-BF3996CB08B8}"/>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2" name="Freeform: Shape 2366">
              <a:extLst>
                <a:ext uri="{FF2B5EF4-FFF2-40B4-BE49-F238E27FC236}">
                  <a16:creationId xmlns:a16="http://schemas.microsoft.com/office/drawing/2014/main" id="{F66AA616-1291-468C-B34A-59186AC68B69}"/>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3" name="Freeform: Shape 2367">
              <a:extLst>
                <a:ext uri="{FF2B5EF4-FFF2-40B4-BE49-F238E27FC236}">
                  <a16:creationId xmlns:a16="http://schemas.microsoft.com/office/drawing/2014/main" id="{67CDC860-9ADA-479E-AE6B-1139C0668D94}"/>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4" name="Freeform: Shape 2368">
              <a:extLst>
                <a:ext uri="{FF2B5EF4-FFF2-40B4-BE49-F238E27FC236}">
                  <a16:creationId xmlns:a16="http://schemas.microsoft.com/office/drawing/2014/main" id="{633B60D1-6FEF-4D1D-88C8-F213947FCC74}"/>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5" name="Freeform: Shape 2369">
              <a:extLst>
                <a:ext uri="{FF2B5EF4-FFF2-40B4-BE49-F238E27FC236}">
                  <a16:creationId xmlns:a16="http://schemas.microsoft.com/office/drawing/2014/main" id="{BB9B7E84-DE40-445D-ABFC-63FACC8D09B5}"/>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6" name="Freeform: Shape 2370">
              <a:extLst>
                <a:ext uri="{FF2B5EF4-FFF2-40B4-BE49-F238E27FC236}">
                  <a16:creationId xmlns:a16="http://schemas.microsoft.com/office/drawing/2014/main" id="{D34E07C4-E0C5-406F-A3DC-EA2297C87B3E}"/>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7" name="Freeform: Shape 2371">
              <a:extLst>
                <a:ext uri="{FF2B5EF4-FFF2-40B4-BE49-F238E27FC236}">
                  <a16:creationId xmlns:a16="http://schemas.microsoft.com/office/drawing/2014/main" id="{A28449BA-DE30-4839-BEE9-6F9203A933E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8" name="Freeform: Shape 2372">
              <a:extLst>
                <a:ext uri="{FF2B5EF4-FFF2-40B4-BE49-F238E27FC236}">
                  <a16:creationId xmlns:a16="http://schemas.microsoft.com/office/drawing/2014/main" id="{8009496A-290E-4022-B4B1-57FBA2A98FC9}"/>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9" name="Freeform: Shape 2373">
              <a:extLst>
                <a:ext uri="{FF2B5EF4-FFF2-40B4-BE49-F238E27FC236}">
                  <a16:creationId xmlns:a16="http://schemas.microsoft.com/office/drawing/2014/main" id="{F5B01E17-C66D-40AF-B7D2-B6ECF6EB2359}"/>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0" name="Freeform: Shape 2374">
              <a:extLst>
                <a:ext uri="{FF2B5EF4-FFF2-40B4-BE49-F238E27FC236}">
                  <a16:creationId xmlns:a16="http://schemas.microsoft.com/office/drawing/2014/main" id="{5D6DB9F4-F8DE-49E7-A966-7C78A4F5424D}"/>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1" name="Freeform: Shape 2375">
              <a:extLst>
                <a:ext uri="{FF2B5EF4-FFF2-40B4-BE49-F238E27FC236}">
                  <a16:creationId xmlns:a16="http://schemas.microsoft.com/office/drawing/2014/main" id="{267CFCB0-C889-4A1D-A9D4-B8794C046DE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2" name="Freeform: Shape 2376">
              <a:extLst>
                <a:ext uri="{FF2B5EF4-FFF2-40B4-BE49-F238E27FC236}">
                  <a16:creationId xmlns:a16="http://schemas.microsoft.com/office/drawing/2014/main" id="{85E34A66-BDBB-4C5F-B388-E69D0F159C0A}"/>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3" name="Freeform: Shape 2377">
              <a:extLst>
                <a:ext uri="{FF2B5EF4-FFF2-40B4-BE49-F238E27FC236}">
                  <a16:creationId xmlns:a16="http://schemas.microsoft.com/office/drawing/2014/main" id="{7D0D0099-175F-45CF-83A5-613770E2CD14}"/>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4" name="Freeform: Shape 2378">
              <a:extLst>
                <a:ext uri="{FF2B5EF4-FFF2-40B4-BE49-F238E27FC236}">
                  <a16:creationId xmlns:a16="http://schemas.microsoft.com/office/drawing/2014/main" id="{3F038731-5898-4641-8EFE-007A533A9DD4}"/>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5" name="Freeform: Shape 2379">
              <a:extLst>
                <a:ext uri="{FF2B5EF4-FFF2-40B4-BE49-F238E27FC236}">
                  <a16:creationId xmlns:a16="http://schemas.microsoft.com/office/drawing/2014/main" id="{C3131559-F15B-43F2-AC5A-9341F2A1BCD1}"/>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6" name="Freeform: Shape 2380">
              <a:extLst>
                <a:ext uri="{FF2B5EF4-FFF2-40B4-BE49-F238E27FC236}">
                  <a16:creationId xmlns:a16="http://schemas.microsoft.com/office/drawing/2014/main" id="{BD69A1EB-3505-4156-8FEC-E0C484BC5FBE}"/>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7" name="Freeform: Shape 2381">
              <a:extLst>
                <a:ext uri="{FF2B5EF4-FFF2-40B4-BE49-F238E27FC236}">
                  <a16:creationId xmlns:a16="http://schemas.microsoft.com/office/drawing/2014/main" id="{79C4EF9C-5522-4198-9B21-DEBB25AAA53A}"/>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8" name="Freeform: Shape 2382">
              <a:extLst>
                <a:ext uri="{FF2B5EF4-FFF2-40B4-BE49-F238E27FC236}">
                  <a16:creationId xmlns:a16="http://schemas.microsoft.com/office/drawing/2014/main" id="{9E47B9B1-49C1-46A6-B453-E4AB50390344}"/>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9" name="Freeform: Shape 2383">
              <a:extLst>
                <a:ext uri="{FF2B5EF4-FFF2-40B4-BE49-F238E27FC236}">
                  <a16:creationId xmlns:a16="http://schemas.microsoft.com/office/drawing/2014/main" id="{3ED232A6-77B1-478C-9302-F40DA28DA3F8}"/>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0" name="Freeform: Shape 2384">
              <a:extLst>
                <a:ext uri="{FF2B5EF4-FFF2-40B4-BE49-F238E27FC236}">
                  <a16:creationId xmlns:a16="http://schemas.microsoft.com/office/drawing/2014/main" id="{7283F0F4-4F31-4518-A7DA-4EB0DC6052B3}"/>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1" name="Freeform: Shape 2385">
              <a:extLst>
                <a:ext uri="{FF2B5EF4-FFF2-40B4-BE49-F238E27FC236}">
                  <a16:creationId xmlns:a16="http://schemas.microsoft.com/office/drawing/2014/main" id="{D621DD5D-5347-4A6F-85AE-B0EAC7795F11}"/>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2" name="Freeform: Shape 2386">
              <a:extLst>
                <a:ext uri="{FF2B5EF4-FFF2-40B4-BE49-F238E27FC236}">
                  <a16:creationId xmlns:a16="http://schemas.microsoft.com/office/drawing/2014/main" id="{E46F0670-224A-419B-BA8F-1149F007E314}"/>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3" name="Freeform: Shape 2387">
              <a:extLst>
                <a:ext uri="{FF2B5EF4-FFF2-40B4-BE49-F238E27FC236}">
                  <a16:creationId xmlns:a16="http://schemas.microsoft.com/office/drawing/2014/main" id="{DA4E7AA1-BABA-4112-B736-B4D16A94E619}"/>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4" name="Freeform: Shape 2388">
              <a:extLst>
                <a:ext uri="{FF2B5EF4-FFF2-40B4-BE49-F238E27FC236}">
                  <a16:creationId xmlns:a16="http://schemas.microsoft.com/office/drawing/2014/main" id="{C1C510C6-F652-4B4F-8F51-D6D793568842}"/>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5" name="Freeform: Shape 2389">
              <a:extLst>
                <a:ext uri="{FF2B5EF4-FFF2-40B4-BE49-F238E27FC236}">
                  <a16:creationId xmlns:a16="http://schemas.microsoft.com/office/drawing/2014/main" id="{D3DA674F-B725-4060-B4EE-12C6566A97AF}"/>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6" name="Freeform: Shape 2390">
              <a:extLst>
                <a:ext uri="{FF2B5EF4-FFF2-40B4-BE49-F238E27FC236}">
                  <a16:creationId xmlns:a16="http://schemas.microsoft.com/office/drawing/2014/main" id="{FBE5D9B5-FA8D-42CA-98D8-84C7689162A1}"/>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7" name="Freeform: Shape 2391">
              <a:extLst>
                <a:ext uri="{FF2B5EF4-FFF2-40B4-BE49-F238E27FC236}">
                  <a16:creationId xmlns:a16="http://schemas.microsoft.com/office/drawing/2014/main" id="{7AFC1589-949C-4C81-AB7D-39F37D28EFA3}"/>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8" name="Freeform: Shape 2392">
              <a:extLst>
                <a:ext uri="{FF2B5EF4-FFF2-40B4-BE49-F238E27FC236}">
                  <a16:creationId xmlns:a16="http://schemas.microsoft.com/office/drawing/2014/main" id="{914B2FB4-F34B-4125-8E63-815E2133DAF0}"/>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9" name="Freeform: Shape 2393">
              <a:extLst>
                <a:ext uri="{FF2B5EF4-FFF2-40B4-BE49-F238E27FC236}">
                  <a16:creationId xmlns:a16="http://schemas.microsoft.com/office/drawing/2014/main" id="{44CD58DB-DCB6-48A0-949A-86AA8F534728}"/>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0" name="Freeform: Shape 2394">
              <a:extLst>
                <a:ext uri="{FF2B5EF4-FFF2-40B4-BE49-F238E27FC236}">
                  <a16:creationId xmlns:a16="http://schemas.microsoft.com/office/drawing/2014/main" id="{812D979E-8C71-4F31-8CF2-8E4352C60DF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1" name="Freeform: Shape 2395">
              <a:extLst>
                <a:ext uri="{FF2B5EF4-FFF2-40B4-BE49-F238E27FC236}">
                  <a16:creationId xmlns:a16="http://schemas.microsoft.com/office/drawing/2014/main" id="{DB9C3D61-44C1-47B6-A738-009B683F8B38}"/>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2" name="Freeform: Shape 2396">
              <a:extLst>
                <a:ext uri="{FF2B5EF4-FFF2-40B4-BE49-F238E27FC236}">
                  <a16:creationId xmlns:a16="http://schemas.microsoft.com/office/drawing/2014/main" id="{6B5476E4-5679-4041-BFD4-F37CF9B65394}"/>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3" name="Freeform: Shape 2397">
              <a:extLst>
                <a:ext uri="{FF2B5EF4-FFF2-40B4-BE49-F238E27FC236}">
                  <a16:creationId xmlns:a16="http://schemas.microsoft.com/office/drawing/2014/main" id="{759522AC-CB49-4CCA-B556-2CF48FCD1690}"/>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4" name="Freeform: Shape 2398">
              <a:extLst>
                <a:ext uri="{FF2B5EF4-FFF2-40B4-BE49-F238E27FC236}">
                  <a16:creationId xmlns:a16="http://schemas.microsoft.com/office/drawing/2014/main" id="{55C26875-5476-406D-8F2B-6A4049DE29D8}"/>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5" name="Freeform: Shape 2399">
              <a:extLst>
                <a:ext uri="{FF2B5EF4-FFF2-40B4-BE49-F238E27FC236}">
                  <a16:creationId xmlns:a16="http://schemas.microsoft.com/office/drawing/2014/main" id="{8988242A-D3C4-4380-891D-9CC21DCCFB6A}"/>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6" name="Freeform: Shape 2400">
              <a:extLst>
                <a:ext uri="{FF2B5EF4-FFF2-40B4-BE49-F238E27FC236}">
                  <a16:creationId xmlns:a16="http://schemas.microsoft.com/office/drawing/2014/main" id="{C8533B0C-C47A-4A9A-A978-CAF26EE4736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7" name="Freeform: Shape 2401">
              <a:extLst>
                <a:ext uri="{FF2B5EF4-FFF2-40B4-BE49-F238E27FC236}">
                  <a16:creationId xmlns:a16="http://schemas.microsoft.com/office/drawing/2014/main" id="{B3D18942-81B4-4FC1-8B46-FB0C556BC2A6}"/>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8" name="Freeform: Shape 2402">
              <a:extLst>
                <a:ext uri="{FF2B5EF4-FFF2-40B4-BE49-F238E27FC236}">
                  <a16:creationId xmlns:a16="http://schemas.microsoft.com/office/drawing/2014/main" id="{F1D67DC3-423B-4075-97AA-50051A347887}"/>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9" name="Freeform: Shape 2403">
              <a:extLst>
                <a:ext uri="{FF2B5EF4-FFF2-40B4-BE49-F238E27FC236}">
                  <a16:creationId xmlns:a16="http://schemas.microsoft.com/office/drawing/2014/main" id="{259553F6-9C28-4167-B5A7-474270D4A375}"/>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0" name="Freeform: Shape 2404">
              <a:extLst>
                <a:ext uri="{FF2B5EF4-FFF2-40B4-BE49-F238E27FC236}">
                  <a16:creationId xmlns:a16="http://schemas.microsoft.com/office/drawing/2014/main" id="{AA7A9635-5902-4FD9-A8F1-CE68FCBD41D2}"/>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1" name="Freeform: Shape 2405">
              <a:extLst>
                <a:ext uri="{FF2B5EF4-FFF2-40B4-BE49-F238E27FC236}">
                  <a16:creationId xmlns:a16="http://schemas.microsoft.com/office/drawing/2014/main" id="{E5A9508B-124A-4AF6-9C2F-3CC1409320BF}"/>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2" name="Freeform: Shape 2406">
              <a:extLst>
                <a:ext uri="{FF2B5EF4-FFF2-40B4-BE49-F238E27FC236}">
                  <a16:creationId xmlns:a16="http://schemas.microsoft.com/office/drawing/2014/main" id="{ED350A7F-33DB-45DA-B7E4-2EAFEB419EC4}"/>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3" name="Freeform: Shape 2407">
              <a:extLst>
                <a:ext uri="{FF2B5EF4-FFF2-40B4-BE49-F238E27FC236}">
                  <a16:creationId xmlns:a16="http://schemas.microsoft.com/office/drawing/2014/main" id="{E616AF69-A183-4276-932C-3631E4616064}"/>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4" name="Freeform: Shape 2408">
              <a:extLst>
                <a:ext uri="{FF2B5EF4-FFF2-40B4-BE49-F238E27FC236}">
                  <a16:creationId xmlns:a16="http://schemas.microsoft.com/office/drawing/2014/main" id="{00E7DB62-8791-4DD5-B195-ED850BFE7CD4}"/>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5" name="Freeform: Shape 2409">
              <a:extLst>
                <a:ext uri="{FF2B5EF4-FFF2-40B4-BE49-F238E27FC236}">
                  <a16:creationId xmlns:a16="http://schemas.microsoft.com/office/drawing/2014/main" id="{052C6E09-A91D-4B02-98A7-75E4E27911A2}"/>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6" name="Freeform: Shape 2410">
              <a:extLst>
                <a:ext uri="{FF2B5EF4-FFF2-40B4-BE49-F238E27FC236}">
                  <a16:creationId xmlns:a16="http://schemas.microsoft.com/office/drawing/2014/main" id="{8D2F7FF8-B75C-45D2-BCD8-DF5F9D72AB95}"/>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7" name="Freeform: Shape 2411">
              <a:extLst>
                <a:ext uri="{FF2B5EF4-FFF2-40B4-BE49-F238E27FC236}">
                  <a16:creationId xmlns:a16="http://schemas.microsoft.com/office/drawing/2014/main" id="{C2738E3E-FFBA-4E0F-9918-A33AEE32BF96}"/>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8" name="Freeform: Shape 2412">
              <a:extLst>
                <a:ext uri="{FF2B5EF4-FFF2-40B4-BE49-F238E27FC236}">
                  <a16:creationId xmlns:a16="http://schemas.microsoft.com/office/drawing/2014/main" id="{C5F10096-5F17-40D4-B726-FABE2DD3A46D}"/>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9" name="Freeform: Shape 2413">
              <a:extLst>
                <a:ext uri="{FF2B5EF4-FFF2-40B4-BE49-F238E27FC236}">
                  <a16:creationId xmlns:a16="http://schemas.microsoft.com/office/drawing/2014/main" id="{E03D5BC9-C43C-438A-B3C3-215E17AE1C0E}"/>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0" name="Freeform: Shape 2414">
              <a:extLst>
                <a:ext uri="{FF2B5EF4-FFF2-40B4-BE49-F238E27FC236}">
                  <a16:creationId xmlns:a16="http://schemas.microsoft.com/office/drawing/2014/main" id="{8A0F0630-EA20-4800-80D6-52D8633AE947}"/>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1" name="Freeform: Shape 2415">
              <a:extLst>
                <a:ext uri="{FF2B5EF4-FFF2-40B4-BE49-F238E27FC236}">
                  <a16:creationId xmlns:a16="http://schemas.microsoft.com/office/drawing/2014/main" id="{C87ECC9D-DAE6-4685-A48D-DB297EE21D81}"/>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2" name="Freeform: Shape 2416">
              <a:extLst>
                <a:ext uri="{FF2B5EF4-FFF2-40B4-BE49-F238E27FC236}">
                  <a16:creationId xmlns:a16="http://schemas.microsoft.com/office/drawing/2014/main" id="{BCC99E9F-6EF9-4A9C-AB96-1467534FCE42}"/>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3" name="Freeform: Shape 2417">
              <a:extLst>
                <a:ext uri="{FF2B5EF4-FFF2-40B4-BE49-F238E27FC236}">
                  <a16:creationId xmlns:a16="http://schemas.microsoft.com/office/drawing/2014/main" id="{3F38903A-617B-451D-B362-DC88F21F7EAA}"/>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4" name="Freeform: Shape 2418">
              <a:extLst>
                <a:ext uri="{FF2B5EF4-FFF2-40B4-BE49-F238E27FC236}">
                  <a16:creationId xmlns:a16="http://schemas.microsoft.com/office/drawing/2014/main" id="{2880235D-8B71-46D4-8E5F-B83A74D7B80A}"/>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5" name="Freeform: Shape 2419">
              <a:extLst>
                <a:ext uri="{FF2B5EF4-FFF2-40B4-BE49-F238E27FC236}">
                  <a16:creationId xmlns:a16="http://schemas.microsoft.com/office/drawing/2014/main" id="{94ED68DA-52C3-4BB4-957A-CCE4488C89CA}"/>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6" name="Freeform: Shape 2420">
              <a:extLst>
                <a:ext uri="{FF2B5EF4-FFF2-40B4-BE49-F238E27FC236}">
                  <a16:creationId xmlns:a16="http://schemas.microsoft.com/office/drawing/2014/main" id="{432FF97D-E1D4-4C33-B499-F261A4F36DF6}"/>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7" name="Freeform: Shape 2421">
              <a:extLst>
                <a:ext uri="{FF2B5EF4-FFF2-40B4-BE49-F238E27FC236}">
                  <a16:creationId xmlns:a16="http://schemas.microsoft.com/office/drawing/2014/main" id="{E9A74190-CFF8-4107-9EC7-C162789B380D}"/>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8" name="Freeform: Shape 2422">
              <a:extLst>
                <a:ext uri="{FF2B5EF4-FFF2-40B4-BE49-F238E27FC236}">
                  <a16:creationId xmlns:a16="http://schemas.microsoft.com/office/drawing/2014/main" id="{E2106341-7152-49B7-8F92-6012481D91E9}"/>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9" name="Freeform: Shape 2423">
              <a:extLst>
                <a:ext uri="{FF2B5EF4-FFF2-40B4-BE49-F238E27FC236}">
                  <a16:creationId xmlns:a16="http://schemas.microsoft.com/office/drawing/2014/main" id="{82B85BD0-1B46-4BE9-B63E-C875FBFBA5FD}"/>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0" name="Freeform: Shape 2424">
              <a:extLst>
                <a:ext uri="{FF2B5EF4-FFF2-40B4-BE49-F238E27FC236}">
                  <a16:creationId xmlns:a16="http://schemas.microsoft.com/office/drawing/2014/main" id="{3F8892A1-57EA-457E-A8ED-8C283FCBFEFE}"/>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1" name="Freeform: Shape 2425">
              <a:extLst>
                <a:ext uri="{FF2B5EF4-FFF2-40B4-BE49-F238E27FC236}">
                  <a16:creationId xmlns:a16="http://schemas.microsoft.com/office/drawing/2014/main" id="{67FAFB4F-1C2E-4EC7-9BBB-E8620EF16421}"/>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2" name="Freeform: Shape 2426">
              <a:extLst>
                <a:ext uri="{FF2B5EF4-FFF2-40B4-BE49-F238E27FC236}">
                  <a16:creationId xmlns:a16="http://schemas.microsoft.com/office/drawing/2014/main" id="{2ED0315E-B341-46B0-AE9D-2F829F72AA37}"/>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3" name="Freeform: Shape 2427">
              <a:extLst>
                <a:ext uri="{FF2B5EF4-FFF2-40B4-BE49-F238E27FC236}">
                  <a16:creationId xmlns:a16="http://schemas.microsoft.com/office/drawing/2014/main" id="{8C1246F0-DEC0-4990-A9F4-14DE0D028865}"/>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4" name="Freeform: Shape 2428">
              <a:extLst>
                <a:ext uri="{FF2B5EF4-FFF2-40B4-BE49-F238E27FC236}">
                  <a16:creationId xmlns:a16="http://schemas.microsoft.com/office/drawing/2014/main" id="{19758B41-4937-46AC-8840-3D2D93872CB4}"/>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5" name="Freeform: Shape 2429">
              <a:extLst>
                <a:ext uri="{FF2B5EF4-FFF2-40B4-BE49-F238E27FC236}">
                  <a16:creationId xmlns:a16="http://schemas.microsoft.com/office/drawing/2014/main" id="{9E25AC9C-C1BA-4072-95F2-1F9BC0E9B240}"/>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6" name="Freeform: Shape 2430">
              <a:extLst>
                <a:ext uri="{FF2B5EF4-FFF2-40B4-BE49-F238E27FC236}">
                  <a16:creationId xmlns:a16="http://schemas.microsoft.com/office/drawing/2014/main" id="{83A425E6-D984-4E5F-BADE-7653C6F0BF24}"/>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7" name="Freeform: Shape 2431">
              <a:extLst>
                <a:ext uri="{FF2B5EF4-FFF2-40B4-BE49-F238E27FC236}">
                  <a16:creationId xmlns:a16="http://schemas.microsoft.com/office/drawing/2014/main" id="{A765E772-1EB5-442B-A29A-0A03F0260F05}"/>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8" name="Freeform: Shape 2432">
              <a:extLst>
                <a:ext uri="{FF2B5EF4-FFF2-40B4-BE49-F238E27FC236}">
                  <a16:creationId xmlns:a16="http://schemas.microsoft.com/office/drawing/2014/main" id="{D3A2E803-7939-4502-96DC-383241E554E5}"/>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9" name="Freeform: Shape 2433">
              <a:extLst>
                <a:ext uri="{FF2B5EF4-FFF2-40B4-BE49-F238E27FC236}">
                  <a16:creationId xmlns:a16="http://schemas.microsoft.com/office/drawing/2014/main" id="{96DC1A1C-B497-4992-83B7-807B7F24753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0" name="Freeform: Shape 2434">
              <a:extLst>
                <a:ext uri="{FF2B5EF4-FFF2-40B4-BE49-F238E27FC236}">
                  <a16:creationId xmlns:a16="http://schemas.microsoft.com/office/drawing/2014/main" id="{C6B907AE-6AF5-4CA9-8B89-2A8EBE949142}"/>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1" name="Freeform: Shape 2435">
              <a:extLst>
                <a:ext uri="{FF2B5EF4-FFF2-40B4-BE49-F238E27FC236}">
                  <a16:creationId xmlns:a16="http://schemas.microsoft.com/office/drawing/2014/main" id="{B481F0AE-E687-4510-9C6D-52748A64CDD8}"/>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2" name="Freeform: Shape 2436">
              <a:extLst>
                <a:ext uri="{FF2B5EF4-FFF2-40B4-BE49-F238E27FC236}">
                  <a16:creationId xmlns:a16="http://schemas.microsoft.com/office/drawing/2014/main" id="{DE72A92E-3A21-4F06-A66C-32A3AD7C9FBD}"/>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3" name="Freeform: Shape 2437">
              <a:extLst>
                <a:ext uri="{FF2B5EF4-FFF2-40B4-BE49-F238E27FC236}">
                  <a16:creationId xmlns:a16="http://schemas.microsoft.com/office/drawing/2014/main" id="{DBC17A1D-5B49-467E-817D-472C34636BF0}"/>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4" name="Freeform: Shape 2438">
              <a:extLst>
                <a:ext uri="{FF2B5EF4-FFF2-40B4-BE49-F238E27FC236}">
                  <a16:creationId xmlns:a16="http://schemas.microsoft.com/office/drawing/2014/main" id="{2550964D-E39E-4BD7-ACD4-D7709D45C8E3}"/>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5" name="Freeform: Shape 2439">
              <a:extLst>
                <a:ext uri="{FF2B5EF4-FFF2-40B4-BE49-F238E27FC236}">
                  <a16:creationId xmlns:a16="http://schemas.microsoft.com/office/drawing/2014/main" id="{82A6ABB6-F431-4CE7-B3DB-C521B8C8BE91}"/>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6" name="Freeform: Shape 2440">
              <a:extLst>
                <a:ext uri="{FF2B5EF4-FFF2-40B4-BE49-F238E27FC236}">
                  <a16:creationId xmlns:a16="http://schemas.microsoft.com/office/drawing/2014/main" id="{A3EF18B5-7127-4055-9643-3059ED841B74}"/>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7" name="Freeform: Shape 2441">
              <a:extLst>
                <a:ext uri="{FF2B5EF4-FFF2-40B4-BE49-F238E27FC236}">
                  <a16:creationId xmlns:a16="http://schemas.microsoft.com/office/drawing/2014/main" id="{51BC1E2C-9E9C-4998-ABD8-F0ED7F5A63E7}"/>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8" name="Freeform: Shape 2442">
              <a:extLst>
                <a:ext uri="{FF2B5EF4-FFF2-40B4-BE49-F238E27FC236}">
                  <a16:creationId xmlns:a16="http://schemas.microsoft.com/office/drawing/2014/main" id="{922B1D38-EB47-4AD6-A752-5A5EFAE9ED2F}"/>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9" name="Freeform: Shape 2443">
              <a:extLst>
                <a:ext uri="{FF2B5EF4-FFF2-40B4-BE49-F238E27FC236}">
                  <a16:creationId xmlns:a16="http://schemas.microsoft.com/office/drawing/2014/main" id="{5D467255-4459-43EC-A014-5140879FC824}"/>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0" name="Freeform: Shape 2444">
              <a:extLst>
                <a:ext uri="{FF2B5EF4-FFF2-40B4-BE49-F238E27FC236}">
                  <a16:creationId xmlns:a16="http://schemas.microsoft.com/office/drawing/2014/main" id="{A095FE01-1448-48E9-A0EF-D1D02666C89E}"/>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1" name="Freeform: Shape 2445">
              <a:extLst>
                <a:ext uri="{FF2B5EF4-FFF2-40B4-BE49-F238E27FC236}">
                  <a16:creationId xmlns:a16="http://schemas.microsoft.com/office/drawing/2014/main" id="{402DFA9C-3EC2-4DEE-9B7A-3BB56DF5398C}"/>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2" name="Freeform: Shape 2446">
              <a:extLst>
                <a:ext uri="{FF2B5EF4-FFF2-40B4-BE49-F238E27FC236}">
                  <a16:creationId xmlns:a16="http://schemas.microsoft.com/office/drawing/2014/main" id="{46AE10DD-7E2A-4390-8309-E86E47B5F2E9}"/>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3" name="Freeform: Shape 2447">
              <a:extLst>
                <a:ext uri="{FF2B5EF4-FFF2-40B4-BE49-F238E27FC236}">
                  <a16:creationId xmlns:a16="http://schemas.microsoft.com/office/drawing/2014/main" id="{25EDE87A-C2FF-4D3C-8FED-89A2123518A6}"/>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4" name="Freeform: Shape 2448">
              <a:extLst>
                <a:ext uri="{FF2B5EF4-FFF2-40B4-BE49-F238E27FC236}">
                  <a16:creationId xmlns:a16="http://schemas.microsoft.com/office/drawing/2014/main" id="{E31AE382-4438-412A-AECF-805C089EA1DC}"/>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5" name="Freeform: Shape 2449">
              <a:extLst>
                <a:ext uri="{FF2B5EF4-FFF2-40B4-BE49-F238E27FC236}">
                  <a16:creationId xmlns:a16="http://schemas.microsoft.com/office/drawing/2014/main" id="{9BEAEACB-B7F2-486F-9885-84422A07EA75}"/>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6" name="Freeform: Shape 2450">
              <a:extLst>
                <a:ext uri="{FF2B5EF4-FFF2-40B4-BE49-F238E27FC236}">
                  <a16:creationId xmlns:a16="http://schemas.microsoft.com/office/drawing/2014/main" id="{E7CEAFC2-DD7A-449C-B0E0-2AFA2C481BE2}"/>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7" name="Freeform: Shape 2451">
              <a:extLst>
                <a:ext uri="{FF2B5EF4-FFF2-40B4-BE49-F238E27FC236}">
                  <a16:creationId xmlns:a16="http://schemas.microsoft.com/office/drawing/2014/main" id="{E8029CD1-3364-4724-8ED7-87149F89D3FE}"/>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8" name="Freeform: Shape 2452">
              <a:extLst>
                <a:ext uri="{FF2B5EF4-FFF2-40B4-BE49-F238E27FC236}">
                  <a16:creationId xmlns:a16="http://schemas.microsoft.com/office/drawing/2014/main" id="{34BEF5B4-44AE-4B61-8F2F-05935635043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9" name="Freeform: Shape 2453">
              <a:extLst>
                <a:ext uri="{FF2B5EF4-FFF2-40B4-BE49-F238E27FC236}">
                  <a16:creationId xmlns:a16="http://schemas.microsoft.com/office/drawing/2014/main" id="{1589A880-A628-485B-B99B-46CDD5F382BA}"/>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0" name="Freeform: Shape 2454">
              <a:extLst>
                <a:ext uri="{FF2B5EF4-FFF2-40B4-BE49-F238E27FC236}">
                  <a16:creationId xmlns:a16="http://schemas.microsoft.com/office/drawing/2014/main" id="{AAF4C02C-A277-4C32-9DBF-865E34AA789F}"/>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1" name="Freeform: Shape 2455">
              <a:extLst>
                <a:ext uri="{FF2B5EF4-FFF2-40B4-BE49-F238E27FC236}">
                  <a16:creationId xmlns:a16="http://schemas.microsoft.com/office/drawing/2014/main" id="{8B77BA75-0968-4737-890B-213ABB7F9818}"/>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2" name="Freeform: Shape 2456">
              <a:extLst>
                <a:ext uri="{FF2B5EF4-FFF2-40B4-BE49-F238E27FC236}">
                  <a16:creationId xmlns:a16="http://schemas.microsoft.com/office/drawing/2014/main" id="{433B8920-E802-4A4F-9810-105FFB39CFDC}"/>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3" name="Freeform: Shape 2457">
              <a:extLst>
                <a:ext uri="{FF2B5EF4-FFF2-40B4-BE49-F238E27FC236}">
                  <a16:creationId xmlns:a16="http://schemas.microsoft.com/office/drawing/2014/main" id="{6E36A002-89F6-4374-8FAA-574EAEBC8A32}"/>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4" name="Freeform: Shape 2458">
              <a:extLst>
                <a:ext uri="{FF2B5EF4-FFF2-40B4-BE49-F238E27FC236}">
                  <a16:creationId xmlns:a16="http://schemas.microsoft.com/office/drawing/2014/main" id="{974A9EB1-60B2-442D-B9FB-0355D4482BBB}"/>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5" name="Freeform: Shape 2459">
              <a:extLst>
                <a:ext uri="{FF2B5EF4-FFF2-40B4-BE49-F238E27FC236}">
                  <a16:creationId xmlns:a16="http://schemas.microsoft.com/office/drawing/2014/main" id="{CDA23FEF-C88C-4FA4-9CEC-2C8ABC9426FD}"/>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6" name="Freeform: Shape 2460">
              <a:extLst>
                <a:ext uri="{FF2B5EF4-FFF2-40B4-BE49-F238E27FC236}">
                  <a16:creationId xmlns:a16="http://schemas.microsoft.com/office/drawing/2014/main" id="{CFA4ADDA-4C78-475E-939D-D8AFCA2C4589}"/>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7" name="Freeform: Shape 2461">
              <a:extLst>
                <a:ext uri="{FF2B5EF4-FFF2-40B4-BE49-F238E27FC236}">
                  <a16:creationId xmlns:a16="http://schemas.microsoft.com/office/drawing/2014/main" id="{3BD00742-8D10-412A-AB80-12820E643A0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8" name="Freeform: Shape 2462">
              <a:extLst>
                <a:ext uri="{FF2B5EF4-FFF2-40B4-BE49-F238E27FC236}">
                  <a16:creationId xmlns:a16="http://schemas.microsoft.com/office/drawing/2014/main" id="{E0F6F13A-42DB-4172-90C0-53F3407C238A}"/>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9" name="Freeform: Shape 2463">
              <a:extLst>
                <a:ext uri="{FF2B5EF4-FFF2-40B4-BE49-F238E27FC236}">
                  <a16:creationId xmlns:a16="http://schemas.microsoft.com/office/drawing/2014/main" id="{D1C14A8B-16DA-4F61-9DE9-DC3D643C29EB}"/>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0" name="Freeform: Shape 2464">
              <a:extLst>
                <a:ext uri="{FF2B5EF4-FFF2-40B4-BE49-F238E27FC236}">
                  <a16:creationId xmlns:a16="http://schemas.microsoft.com/office/drawing/2014/main" id="{F5FBB558-10DE-40B7-B5A4-AD95D62FB370}"/>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1" name="Freeform: Shape 2465">
              <a:extLst>
                <a:ext uri="{FF2B5EF4-FFF2-40B4-BE49-F238E27FC236}">
                  <a16:creationId xmlns:a16="http://schemas.microsoft.com/office/drawing/2014/main" id="{6899EC8F-D682-4F1E-89CE-EDE051B0E414}"/>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2" name="Freeform: Shape 2466">
              <a:extLst>
                <a:ext uri="{FF2B5EF4-FFF2-40B4-BE49-F238E27FC236}">
                  <a16:creationId xmlns:a16="http://schemas.microsoft.com/office/drawing/2014/main" id="{D062AE61-F8FB-4714-AD21-0D2E71C05B6B}"/>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3" name="Freeform: Shape 2467">
              <a:extLst>
                <a:ext uri="{FF2B5EF4-FFF2-40B4-BE49-F238E27FC236}">
                  <a16:creationId xmlns:a16="http://schemas.microsoft.com/office/drawing/2014/main" id="{79BFCD15-7183-4CD7-B055-EDC8A4762ECA}"/>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4" name="Freeform: Shape 2468">
              <a:extLst>
                <a:ext uri="{FF2B5EF4-FFF2-40B4-BE49-F238E27FC236}">
                  <a16:creationId xmlns:a16="http://schemas.microsoft.com/office/drawing/2014/main" id="{9FABC1A1-DC3E-46E6-9EB5-D71715EE8198}"/>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5" name="Freeform: Shape 2469">
              <a:extLst>
                <a:ext uri="{FF2B5EF4-FFF2-40B4-BE49-F238E27FC236}">
                  <a16:creationId xmlns:a16="http://schemas.microsoft.com/office/drawing/2014/main" id="{E51D925A-3B90-4594-AE76-FDB1DB09B5DE}"/>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6" name="Freeform: Shape 2470">
              <a:extLst>
                <a:ext uri="{FF2B5EF4-FFF2-40B4-BE49-F238E27FC236}">
                  <a16:creationId xmlns:a16="http://schemas.microsoft.com/office/drawing/2014/main" id="{56BB2193-42CB-4B5C-B9BF-86F1CA007FF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7" name="Freeform: Shape 2471">
              <a:extLst>
                <a:ext uri="{FF2B5EF4-FFF2-40B4-BE49-F238E27FC236}">
                  <a16:creationId xmlns:a16="http://schemas.microsoft.com/office/drawing/2014/main" id="{0B93C062-69A6-407C-85BD-E967A0E057A1}"/>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8" name="Freeform: Shape 2472">
              <a:extLst>
                <a:ext uri="{FF2B5EF4-FFF2-40B4-BE49-F238E27FC236}">
                  <a16:creationId xmlns:a16="http://schemas.microsoft.com/office/drawing/2014/main" id="{307A2B7C-8627-4D23-A3AF-EA8C03A38217}"/>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9" name="Freeform: Shape 2473">
              <a:extLst>
                <a:ext uri="{FF2B5EF4-FFF2-40B4-BE49-F238E27FC236}">
                  <a16:creationId xmlns:a16="http://schemas.microsoft.com/office/drawing/2014/main" id="{ED4BDDF9-C643-46FC-8358-65BC4FDB7058}"/>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0" name="Freeform: Shape 2474">
              <a:extLst>
                <a:ext uri="{FF2B5EF4-FFF2-40B4-BE49-F238E27FC236}">
                  <a16:creationId xmlns:a16="http://schemas.microsoft.com/office/drawing/2014/main" id="{DF7EDDC4-D9A2-4F92-8A37-E6D449A90C6B}"/>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1" name="Freeform: Shape 2475">
              <a:extLst>
                <a:ext uri="{FF2B5EF4-FFF2-40B4-BE49-F238E27FC236}">
                  <a16:creationId xmlns:a16="http://schemas.microsoft.com/office/drawing/2014/main" id="{4338382A-077C-4C89-B316-ED6ED0CE3A8D}"/>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2" name="Freeform: Shape 2476">
              <a:extLst>
                <a:ext uri="{FF2B5EF4-FFF2-40B4-BE49-F238E27FC236}">
                  <a16:creationId xmlns:a16="http://schemas.microsoft.com/office/drawing/2014/main" id="{106DD776-0678-412A-A164-FF7D501494B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3" name="Freeform: Shape 2477">
              <a:extLst>
                <a:ext uri="{FF2B5EF4-FFF2-40B4-BE49-F238E27FC236}">
                  <a16:creationId xmlns:a16="http://schemas.microsoft.com/office/drawing/2014/main" id="{CFB1E4D6-68DD-427F-96E1-DD163AA42455}"/>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4" name="Freeform: Shape 2478">
              <a:extLst>
                <a:ext uri="{FF2B5EF4-FFF2-40B4-BE49-F238E27FC236}">
                  <a16:creationId xmlns:a16="http://schemas.microsoft.com/office/drawing/2014/main" id="{C3567D2A-08E3-4D9C-8BDF-9CED15080AB2}"/>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5" name="Freeform: Shape 2479">
              <a:extLst>
                <a:ext uri="{FF2B5EF4-FFF2-40B4-BE49-F238E27FC236}">
                  <a16:creationId xmlns:a16="http://schemas.microsoft.com/office/drawing/2014/main" id="{33978FC3-C0B6-47A4-A010-AB018C1A9C01}"/>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6" name="Freeform: Shape 2480">
              <a:extLst>
                <a:ext uri="{FF2B5EF4-FFF2-40B4-BE49-F238E27FC236}">
                  <a16:creationId xmlns:a16="http://schemas.microsoft.com/office/drawing/2014/main" id="{A7C779AB-00BA-48B4-91A5-49179A6C83F8}"/>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7" name="Freeform: Shape 2481">
              <a:extLst>
                <a:ext uri="{FF2B5EF4-FFF2-40B4-BE49-F238E27FC236}">
                  <a16:creationId xmlns:a16="http://schemas.microsoft.com/office/drawing/2014/main" id="{67383157-70F7-401E-AA9D-1CA1909118A3}"/>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8" name="Freeform: Shape 2482">
              <a:extLst>
                <a:ext uri="{FF2B5EF4-FFF2-40B4-BE49-F238E27FC236}">
                  <a16:creationId xmlns:a16="http://schemas.microsoft.com/office/drawing/2014/main" id="{8CDE4383-1767-4133-A777-8FC5C78DF874}"/>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9" name="Freeform: Shape 2483">
              <a:extLst>
                <a:ext uri="{FF2B5EF4-FFF2-40B4-BE49-F238E27FC236}">
                  <a16:creationId xmlns:a16="http://schemas.microsoft.com/office/drawing/2014/main" id="{BB32C5DB-1135-4549-A0D6-999B2F912306}"/>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0" name="Freeform: Shape 2484">
              <a:extLst>
                <a:ext uri="{FF2B5EF4-FFF2-40B4-BE49-F238E27FC236}">
                  <a16:creationId xmlns:a16="http://schemas.microsoft.com/office/drawing/2014/main" id="{7B3BED7A-70EB-497D-B827-EF82BED8237D}"/>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1" name="Freeform: Shape 2485">
              <a:extLst>
                <a:ext uri="{FF2B5EF4-FFF2-40B4-BE49-F238E27FC236}">
                  <a16:creationId xmlns:a16="http://schemas.microsoft.com/office/drawing/2014/main" id="{C3B4A637-DCB8-405A-96C0-35BE9B1475E4}"/>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2" name="Freeform: Shape 2486">
              <a:extLst>
                <a:ext uri="{FF2B5EF4-FFF2-40B4-BE49-F238E27FC236}">
                  <a16:creationId xmlns:a16="http://schemas.microsoft.com/office/drawing/2014/main" id="{B0BC0103-DB01-418A-A9F8-B7541B45D2F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3" name="Freeform: Shape 2487">
              <a:extLst>
                <a:ext uri="{FF2B5EF4-FFF2-40B4-BE49-F238E27FC236}">
                  <a16:creationId xmlns:a16="http://schemas.microsoft.com/office/drawing/2014/main" id="{6C774096-F10C-48F3-A432-2F51A1E7A94E}"/>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4" name="Freeform: Shape 2488">
              <a:extLst>
                <a:ext uri="{FF2B5EF4-FFF2-40B4-BE49-F238E27FC236}">
                  <a16:creationId xmlns:a16="http://schemas.microsoft.com/office/drawing/2014/main" id="{0F42C3CC-542F-4346-A1D1-DE12DDD1801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5" name="Freeform: Shape 2489">
              <a:extLst>
                <a:ext uri="{FF2B5EF4-FFF2-40B4-BE49-F238E27FC236}">
                  <a16:creationId xmlns:a16="http://schemas.microsoft.com/office/drawing/2014/main" id="{5A179CAD-4C23-4043-8046-5EF042112A30}"/>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6" name="Freeform: Shape 2490">
              <a:extLst>
                <a:ext uri="{FF2B5EF4-FFF2-40B4-BE49-F238E27FC236}">
                  <a16:creationId xmlns:a16="http://schemas.microsoft.com/office/drawing/2014/main" id="{4222A51E-059A-4E86-8913-5D652FFF39AE}"/>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7" name="Freeform: Shape 2491">
              <a:extLst>
                <a:ext uri="{FF2B5EF4-FFF2-40B4-BE49-F238E27FC236}">
                  <a16:creationId xmlns:a16="http://schemas.microsoft.com/office/drawing/2014/main" id="{2C3026E2-7A05-480E-A2D9-FBFD071543BB}"/>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8" name="Freeform: Shape 2492">
              <a:extLst>
                <a:ext uri="{FF2B5EF4-FFF2-40B4-BE49-F238E27FC236}">
                  <a16:creationId xmlns:a16="http://schemas.microsoft.com/office/drawing/2014/main" id="{549A6486-8FC2-4792-BE73-F34209E9C80E}"/>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9" name="Freeform: Shape 2493">
              <a:extLst>
                <a:ext uri="{FF2B5EF4-FFF2-40B4-BE49-F238E27FC236}">
                  <a16:creationId xmlns:a16="http://schemas.microsoft.com/office/drawing/2014/main" id="{E23F53E4-CB19-48C3-BA77-A839EC423BCA}"/>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0" name="Freeform: Shape 2494">
              <a:extLst>
                <a:ext uri="{FF2B5EF4-FFF2-40B4-BE49-F238E27FC236}">
                  <a16:creationId xmlns:a16="http://schemas.microsoft.com/office/drawing/2014/main" id="{5E209B53-BA87-46AE-822F-84BCF5E4C872}"/>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1" name="Freeform: Shape 2495">
              <a:extLst>
                <a:ext uri="{FF2B5EF4-FFF2-40B4-BE49-F238E27FC236}">
                  <a16:creationId xmlns:a16="http://schemas.microsoft.com/office/drawing/2014/main" id="{15E2D197-880C-4C81-8601-FF34AF10B9BA}"/>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2" name="Freeform: Shape 2496">
              <a:extLst>
                <a:ext uri="{FF2B5EF4-FFF2-40B4-BE49-F238E27FC236}">
                  <a16:creationId xmlns:a16="http://schemas.microsoft.com/office/drawing/2014/main" id="{687FAAFB-9D2F-48B5-A07F-5F0F38F44A74}"/>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3" name="Freeform: Shape 2497">
              <a:extLst>
                <a:ext uri="{FF2B5EF4-FFF2-40B4-BE49-F238E27FC236}">
                  <a16:creationId xmlns:a16="http://schemas.microsoft.com/office/drawing/2014/main" id="{F270972D-9B0B-4994-A3C4-3F868C47584F}"/>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4" name="Freeform: Shape 2498">
              <a:extLst>
                <a:ext uri="{FF2B5EF4-FFF2-40B4-BE49-F238E27FC236}">
                  <a16:creationId xmlns:a16="http://schemas.microsoft.com/office/drawing/2014/main" id="{15214B27-1056-493D-BF2E-CE7CFE61BB2A}"/>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5" name="Freeform: Shape 2499">
              <a:extLst>
                <a:ext uri="{FF2B5EF4-FFF2-40B4-BE49-F238E27FC236}">
                  <a16:creationId xmlns:a16="http://schemas.microsoft.com/office/drawing/2014/main" id="{55E41D30-2296-4D4B-A6FA-CA65754F716D}"/>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6" name="Freeform: Shape 2500">
              <a:extLst>
                <a:ext uri="{FF2B5EF4-FFF2-40B4-BE49-F238E27FC236}">
                  <a16:creationId xmlns:a16="http://schemas.microsoft.com/office/drawing/2014/main" id="{C8559D38-61A6-4A82-BBD6-ED7C253964A5}"/>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7" name="Freeform: Shape 2501">
              <a:extLst>
                <a:ext uri="{FF2B5EF4-FFF2-40B4-BE49-F238E27FC236}">
                  <a16:creationId xmlns:a16="http://schemas.microsoft.com/office/drawing/2014/main" id="{2AC98671-EFE0-45C8-BF39-A6C92D0F493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8" name="Freeform: Shape 2502">
              <a:extLst>
                <a:ext uri="{FF2B5EF4-FFF2-40B4-BE49-F238E27FC236}">
                  <a16:creationId xmlns:a16="http://schemas.microsoft.com/office/drawing/2014/main" id="{AB433530-BDB3-4384-A82B-76DACF8AA45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9" name="Freeform: Shape 2503">
              <a:extLst>
                <a:ext uri="{FF2B5EF4-FFF2-40B4-BE49-F238E27FC236}">
                  <a16:creationId xmlns:a16="http://schemas.microsoft.com/office/drawing/2014/main" id="{95471CAC-8B60-4372-A491-04FCE3A0AA80}"/>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0" name="Freeform: Shape 2504">
              <a:extLst>
                <a:ext uri="{FF2B5EF4-FFF2-40B4-BE49-F238E27FC236}">
                  <a16:creationId xmlns:a16="http://schemas.microsoft.com/office/drawing/2014/main" id="{A8DBB6F7-23C6-4416-9537-E476F0741E7E}"/>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1" name="Freeform: Shape 2505">
              <a:extLst>
                <a:ext uri="{FF2B5EF4-FFF2-40B4-BE49-F238E27FC236}">
                  <a16:creationId xmlns:a16="http://schemas.microsoft.com/office/drawing/2014/main" id="{420739E5-0657-470B-9FEF-822AA1D1EDD7}"/>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2" name="Freeform: Shape 2506">
              <a:extLst>
                <a:ext uri="{FF2B5EF4-FFF2-40B4-BE49-F238E27FC236}">
                  <a16:creationId xmlns:a16="http://schemas.microsoft.com/office/drawing/2014/main" id="{99184544-DB23-4C6C-9247-346F3400DC88}"/>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3" name="Freeform: Shape 2507">
              <a:extLst>
                <a:ext uri="{FF2B5EF4-FFF2-40B4-BE49-F238E27FC236}">
                  <a16:creationId xmlns:a16="http://schemas.microsoft.com/office/drawing/2014/main" id="{E5C4E425-C367-4F3B-8791-423270ED53A7}"/>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4" name="Freeform: Shape 2508">
              <a:extLst>
                <a:ext uri="{FF2B5EF4-FFF2-40B4-BE49-F238E27FC236}">
                  <a16:creationId xmlns:a16="http://schemas.microsoft.com/office/drawing/2014/main" id="{33A956B2-520B-4F9F-899A-A5F1300E4BD3}"/>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5" name="Freeform: Shape 2509">
              <a:extLst>
                <a:ext uri="{FF2B5EF4-FFF2-40B4-BE49-F238E27FC236}">
                  <a16:creationId xmlns:a16="http://schemas.microsoft.com/office/drawing/2014/main" id="{B48B96FE-EC77-4882-8657-4B650CF3626A}"/>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6" name="Freeform: Shape 2510">
              <a:extLst>
                <a:ext uri="{FF2B5EF4-FFF2-40B4-BE49-F238E27FC236}">
                  <a16:creationId xmlns:a16="http://schemas.microsoft.com/office/drawing/2014/main" id="{ADD22482-812D-4493-A1FA-AD7C22D1198F}"/>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7" name="Freeform: Shape 2511">
              <a:extLst>
                <a:ext uri="{FF2B5EF4-FFF2-40B4-BE49-F238E27FC236}">
                  <a16:creationId xmlns:a16="http://schemas.microsoft.com/office/drawing/2014/main" id="{B8555E1D-BBC1-4563-AF46-F377D9735368}"/>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8" name="Freeform: Shape 2512">
              <a:extLst>
                <a:ext uri="{FF2B5EF4-FFF2-40B4-BE49-F238E27FC236}">
                  <a16:creationId xmlns:a16="http://schemas.microsoft.com/office/drawing/2014/main" id="{53CDAFCA-5CCA-4A7C-AD3D-FAF34834653D}"/>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9" name="Freeform: Shape 2513">
              <a:extLst>
                <a:ext uri="{FF2B5EF4-FFF2-40B4-BE49-F238E27FC236}">
                  <a16:creationId xmlns:a16="http://schemas.microsoft.com/office/drawing/2014/main" id="{F3001719-AFD5-4B2A-BB2A-D7FA877ED50E}"/>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0" name="Freeform: Shape 2514">
              <a:extLst>
                <a:ext uri="{FF2B5EF4-FFF2-40B4-BE49-F238E27FC236}">
                  <a16:creationId xmlns:a16="http://schemas.microsoft.com/office/drawing/2014/main" id="{4C197745-6D94-4422-B4DB-84976F28BDD8}"/>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1" name="Freeform: Shape 2515">
              <a:extLst>
                <a:ext uri="{FF2B5EF4-FFF2-40B4-BE49-F238E27FC236}">
                  <a16:creationId xmlns:a16="http://schemas.microsoft.com/office/drawing/2014/main" id="{6E414A9F-F4B2-433F-BFAC-B0DE602F087D}"/>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2" name="Freeform: Shape 2516">
              <a:extLst>
                <a:ext uri="{FF2B5EF4-FFF2-40B4-BE49-F238E27FC236}">
                  <a16:creationId xmlns:a16="http://schemas.microsoft.com/office/drawing/2014/main" id="{13BBD6B6-8ECC-48C7-9680-AE0130BD14FD}"/>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3" name="Freeform: Shape 2517">
              <a:extLst>
                <a:ext uri="{FF2B5EF4-FFF2-40B4-BE49-F238E27FC236}">
                  <a16:creationId xmlns:a16="http://schemas.microsoft.com/office/drawing/2014/main" id="{903CB43E-C074-4994-B3FE-8A957177DB3A}"/>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4" name="Freeform: Shape 2518">
              <a:extLst>
                <a:ext uri="{FF2B5EF4-FFF2-40B4-BE49-F238E27FC236}">
                  <a16:creationId xmlns:a16="http://schemas.microsoft.com/office/drawing/2014/main" id="{8238433A-F791-43CD-9F37-9F1007C2A960}"/>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5" name="Freeform: Shape 2519">
              <a:extLst>
                <a:ext uri="{FF2B5EF4-FFF2-40B4-BE49-F238E27FC236}">
                  <a16:creationId xmlns:a16="http://schemas.microsoft.com/office/drawing/2014/main" id="{DF87EC18-25FE-453A-A547-151A986CBE3A}"/>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6" name="Freeform: Shape 2520">
              <a:extLst>
                <a:ext uri="{FF2B5EF4-FFF2-40B4-BE49-F238E27FC236}">
                  <a16:creationId xmlns:a16="http://schemas.microsoft.com/office/drawing/2014/main" id="{F45553ED-1034-489F-83B0-BFD75123D98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7" name="Freeform: Shape 2521">
              <a:extLst>
                <a:ext uri="{FF2B5EF4-FFF2-40B4-BE49-F238E27FC236}">
                  <a16:creationId xmlns:a16="http://schemas.microsoft.com/office/drawing/2014/main" id="{922A61B2-BF9D-4C2B-B3FE-6B9874FB7A69}"/>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8" name="Freeform: Shape 2522">
              <a:extLst>
                <a:ext uri="{FF2B5EF4-FFF2-40B4-BE49-F238E27FC236}">
                  <a16:creationId xmlns:a16="http://schemas.microsoft.com/office/drawing/2014/main" id="{54CA4CE1-5504-42AE-AF31-C1AC0786438D}"/>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9" name="Freeform: Shape 2523">
              <a:extLst>
                <a:ext uri="{FF2B5EF4-FFF2-40B4-BE49-F238E27FC236}">
                  <a16:creationId xmlns:a16="http://schemas.microsoft.com/office/drawing/2014/main" id="{7F43106D-B58A-4992-84DF-459CC1F90CA2}"/>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0" name="Freeform: Shape 2524">
              <a:extLst>
                <a:ext uri="{FF2B5EF4-FFF2-40B4-BE49-F238E27FC236}">
                  <a16:creationId xmlns:a16="http://schemas.microsoft.com/office/drawing/2014/main" id="{C0067299-0123-448B-A679-75CF6711EB41}"/>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1" name="Freeform: Shape 2525">
              <a:extLst>
                <a:ext uri="{FF2B5EF4-FFF2-40B4-BE49-F238E27FC236}">
                  <a16:creationId xmlns:a16="http://schemas.microsoft.com/office/drawing/2014/main" id="{091FC9E4-4175-4814-9D1F-69E2D6ED017F}"/>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2" name="Freeform: Shape 2526">
              <a:extLst>
                <a:ext uri="{FF2B5EF4-FFF2-40B4-BE49-F238E27FC236}">
                  <a16:creationId xmlns:a16="http://schemas.microsoft.com/office/drawing/2014/main" id="{361119D5-DE5D-4C25-89BC-91EB084C52F3}"/>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3" name="Freeform: Shape 2527">
              <a:extLst>
                <a:ext uri="{FF2B5EF4-FFF2-40B4-BE49-F238E27FC236}">
                  <a16:creationId xmlns:a16="http://schemas.microsoft.com/office/drawing/2014/main" id="{A1609BF7-0125-4EA4-B1AF-7DDFF0A1937B}"/>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4" name="Freeform: Shape 2528">
              <a:extLst>
                <a:ext uri="{FF2B5EF4-FFF2-40B4-BE49-F238E27FC236}">
                  <a16:creationId xmlns:a16="http://schemas.microsoft.com/office/drawing/2014/main" id="{6F09C97C-8118-4AB8-8C60-7932281D0257}"/>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5" name="Freeform: Shape 2529">
              <a:extLst>
                <a:ext uri="{FF2B5EF4-FFF2-40B4-BE49-F238E27FC236}">
                  <a16:creationId xmlns:a16="http://schemas.microsoft.com/office/drawing/2014/main" id="{9E61FB7C-614C-4800-B0EF-09DDE8E48211}"/>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6" name="Freeform: Shape 2530">
              <a:extLst>
                <a:ext uri="{FF2B5EF4-FFF2-40B4-BE49-F238E27FC236}">
                  <a16:creationId xmlns:a16="http://schemas.microsoft.com/office/drawing/2014/main" id="{16A558BA-B21E-4283-BB83-22D653FB92FE}"/>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7" name="Freeform: Shape 2531">
              <a:extLst>
                <a:ext uri="{FF2B5EF4-FFF2-40B4-BE49-F238E27FC236}">
                  <a16:creationId xmlns:a16="http://schemas.microsoft.com/office/drawing/2014/main" id="{3A272E52-585C-46DF-AE10-ABD15748974F}"/>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8" name="Freeform: Shape 2532">
              <a:extLst>
                <a:ext uri="{FF2B5EF4-FFF2-40B4-BE49-F238E27FC236}">
                  <a16:creationId xmlns:a16="http://schemas.microsoft.com/office/drawing/2014/main" id="{2A02DDC4-A61F-41D2-B28D-95025A357153}"/>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9" name="Freeform: Shape 2533">
              <a:extLst>
                <a:ext uri="{FF2B5EF4-FFF2-40B4-BE49-F238E27FC236}">
                  <a16:creationId xmlns:a16="http://schemas.microsoft.com/office/drawing/2014/main" id="{BDCD3A25-7F50-4F4B-8298-C516127C3C14}"/>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0" name="Freeform: Shape 2534">
              <a:extLst>
                <a:ext uri="{FF2B5EF4-FFF2-40B4-BE49-F238E27FC236}">
                  <a16:creationId xmlns:a16="http://schemas.microsoft.com/office/drawing/2014/main" id="{CD1D8110-11C7-4333-BF8C-10AE4513C008}"/>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1" name="Freeform: Shape 2535">
              <a:extLst>
                <a:ext uri="{FF2B5EF4-FFF2-40B4-BE49-F238E27FC236}">
                  <a16:creationId xmlns:a16="http://schemas.microsoft.com/office/drawing/2014/main" id="{FE165669-E88E-4835-A25C-E579986E96A2}"/>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2" name="Freeform: Shape 2536">
              <a:extLst>
                <a:ext uri="{FF2B5EF4-FFF2-40B4-BE49-F238E27FC236}">
                  <a16:creationId xmlns:a16="http://schemas.microsoft.com/office/drawing/2014/main" id="{8D3AB64E-06E0-4559-A8BE-9F65A50293D7}"/>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3" name="Freeform: Shape 2537">
              <a:extLst>
                <a:ext uri="{FF2B5EF4-FFF2-40B4-BE49-F238E27FC236}">
                  <a16:creationId xmlns:a16="http://schemas.microsoft.com/office/drawing/2014/main" id="{06143F79-2D22-4A0D-8873-29FD5D2F467F}"/>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4" name="Freeform: Shape 2538">
              <a:extLst>
                <a:ext uri="{FF2B5EF4-FFF2-40B4-BE49-F238E27FC236}">
                  <a16:creationId xmlns:a16="http://schemas.microsoft.com/office/drawing/2014/main" id="{6CDB3171-23DB-4A4C-902E-0315DD34EB57}"/>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5" name="Freeform: Shape 2539">
              <a:extLst>
                <a:ext uri="{FF2B5EF4-FFF2-40B4-BE49-F238E27FC236}">
                  <a16:creationId xmlns:a16="http://schemas.microsoft.com/office/drawing/2014/main" id="{F902A434-4CE5-4E9E-ACE9-96CFEAB878F8}"/>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6" name="Freeform: Shape 2540">
              <a:extLst>
                <a:ext uri="{FF2B5EF4-FFF2-40B4-BE49-F238E27FC236}">
                  <a16:creationId xmlns:a16="http://schemas.microsoft.com/office/drawing/2014/main" id="{30C3ABA0-34E1-4F48-B167-05133FB0C0A2}"/>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7" name="Freeform: Shape 2541">
              <a:extLst>
                <a:ext uri="{FF2B5EF4-FFF2-40B4-BE49-F238E27FC236}">
                  <a16:creationId xmlns:a16="http://schemas.microsoft.com/office/drawing/2014/main" id="{55D610B3-1B07-4248-A9A1-259CBD1B2241}"/>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8" name="Freeform: Shape 2542">
              <a:extLst>
                <a:ext uri="{FF2B5EF4-FFF2-40B4-BE49-F238E27FC236}">
                  <a16:creationId xmlns:a16="http://schemas.microsoft.com/office/drawing/2014/main" id="{41494D34-015A-4A41-8886-40569B749C34}"/>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9" name="Freeform: Shape 2543">
              <a:extLst>
                <a:ext uri="{FF2B5EF4-FFF2-40B4-BE49-F238E27FC236}">
                  <a16:creationId xmlns:a16="http://schemas.microsoft.com/office/drawing/2014/main" id="{0F2652A9-8AA4-4CE1-98E2-AEAAF8DB8480}"/>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0" name="Freeform: Shape 2544">
              <a:extLst>
                <a:ext uri="{FF2B5EF4-FFF2-40B4-BE49-F238E27FC236}">
                  <a16:creationId xmlns:a16="http://schemas.microsoft.com/office/drawing/2014/main" id="{78C43BC3-DB3F-472C-84D4-A56CA626BABE}"/>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1" name="Freeform: Shape 2545">
              <a:extLst>
                <a:ext uri="{FF2B5EF4-FFF2-40B4-BE49-F238E27FC236}">
                  <a16:creationId xmlns:a16="http://schemas.microsoft.com/office/drawing/2014/main" id="{45ECCA6D-09EB-48DF-A151-D70771F2D463}"/>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2" name="Freeform: Shape 2546">
              <a:extLst>
                <a:ext uri="{FF2B5EF4-FFF2-40B4-BE49-F238E27FC236}">
                  <a16:creationId xmlns:a16="http://schemas.microsoft.com/office/drawing/2014/main" id="{C43ED73E-B685-4A4C-A77D-3B4B500C0C46}"/>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3" name="Freeform: Shape 2547">
              <a:extLst>
                <a:ext uri="{FF2B5EF4-FFF2-40B4-BE49-F238E27FC236}">
                  <a16:creationId xmlns:a16="http://schemas.microsoft.com/office/drawing/2014/main" id="{6E34D563-6D68-4517-B60D-9262C804C51A}"/>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4" name="Freeform: Shape 2548">
              <a:extLst>
                <a:ext uri="{FF2B5EF4-FFF2-40B4-BE49-F238E27FC236}">
                  <a16:creationId xmlns:a16="http://schemas.microsoft.com/office/drawing/2014/main" id="{66573F4E-88F2-49E9-A2DB-40473B53DE47}"/>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5" name="Freeform: Shape 2549">
              <a:extLst>
                <a:ext uri="{FF2B5EF4-FFF2-40B4-BE49-F238E27FC236}">
                  <a16:creationId xmlns:a16="http://schemas.microsoft.com/office/drawing/2014/main" id="{3CDFFBEE-0AC9-4BBE-B7A5-2EA00C0EE867}"/>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6" name="Freeform: Shape 2550">
              <a:extLst>
                <a:ext uri="{FF2B5EF4-FFF2-40B4-BE49-F238E27FC236}">
                  <a16:creationId xmlns:a16="http://schemas.microsoft.com/office/drawing/2014/main" id="{B00F4FA7-ED8D-44F0-96BF-96A1B17A5BDC}"/>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7" name="Freeform: Shape 2551">
              <a:extLst>
                <a:ext uri="{FF2B5EF4-FFF2-40B4-BE49-F238E27FC236}">
                  <a16:creationId xmlns:a16="http://schemas.microsoft.com/office/drawing/2014/main" id="{2952D27F-87D8-4244-8638-D2B1D7C83496}"/>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8" name="Freeform: Shape 2552">
              <a:extLst>
                <a:ext uri="{FF2B5EF4-FFF2-40B4-BE49-F238E27FC236}">
                  <a16:creationId xmlns:a16="http://schemas.microsoft.com/office/drawing/2014/main" id="{20689991-9349-4747-9000-F28D4ED41B98}"/>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9" name="Freeform: Shape 2553">
              <a:extLst>
                <a:ext uri="{FF2B5EF4-FFF2-40B4-BE49-F238E27FC236}">
                  <a16:creationId xmlns:a16="http://schemas.microsoft.com/office/drawing/2014/main" id="{0F269173-B4AA-4953-B9D7-241E459C9B63}"/>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0" name="Freeform: Shape 2554">
              <a:extLst>
                <a:ext uri="{FF2B5EF4-FFF2-40B4-BE49-F238E27FC236}">
                  <a16:creationId xmlns:a16="http://schemas.microsoft.com/office/drawing/2014/main" id="{3468813A-64A1-49C0-A40D-53AB4F46797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1" name="Freeform: Shape 2555">
              <a:extLst>
                <a:ext uri="{FF2B5EF4-FFF2-40B4-BE49-F238E27FC236}">
                  <a16:creationId xmlns:a16="http://schemas.microsoft.com/office/drawing/2014/main" id="{7A9FE271-0EDF-4E84-844B-946F8E99AD32}"/>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2" name="Freeform: Shape 2556">
              <a:extLst>
                <a:ext uri="{FF2B5EF4-FFF2-40B4-BE49-F238E27FC236}">
                  <a16:creationId xmlns:a16="http://schemas.microsoft.com/office/drawing/2014/main" id="{79CE6DBA-8DB2-4D88-BE3F-1B7FDC955237}"/>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3" name="Freeform: Shape 2557">
              <a:extLst>
                <a:ext uri="{FF2B5EF4-FFF2-40B4-BE49-F238E27FC236}">
                  <a16:creationId xmlns:a16="http://schemas.microsoft.com/office/drawing/2014/main" id="{12BF09F3-CADB-456A-9789-38ADA6F4CE3B}"/>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4" name="Freeform: Shape 2558">
              <a:extLst>
                <a:ext uri="{FF2B5EF4-FFF2-40B4-BE49-F238E27FC236}">
                  <a16:creationId xmlns:a16="http://schemas.microsoft.com/office/drawing/2014/main" id="{7887EB82-E35A-4BD4-849B-AF88121FD7A3}"/>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5" name="Freeform: Shape 2559">
              <a:extLst>
                <a:ext uri="{FF2B5EF4-FFF2-40B4-BE49-F238E27FC236}">
                  <a16:creationId xmlns:a16="http://schemas.microsoft.com/office/drawing/2014/main" id="{EE8318B1-55CB-4CDB-AF38-64D974E37014}"/>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6" name="Freeform: Shape 2560">
              <a:extLst>
                <a:ext uri="{FF2B5EF4-FFF2-40B4-BE49-F238E27FC236}">
                  <a16:creationId xmlns:a16="http://schemas.microsoft.com/office/drawing/2014/main" id="{D2D340BA-52D4-40E8-B6ED-6C96A847CB0B}"/>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7" name="Freeform: Shape 2561">
              <a:extLst>
                <a:ext uri="{FF2B5EF4-FFF2-40B4-BE49-F238E27FC236}">
                  <a16:creationId xmlns:a16="http://schemas.microsoft.com/office/drawing/2014/main" id="{A8F857DC-6416-4EA3-917E-5362A16622E5}"/>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8" name="Freeform: Shape 2562">
              <a:extLst>
                <a:ext uri="{FF2B5EF4-FFF2-40B4-BE49-F238E27FC236}">
                  <a16:creationId xmlns:a16="http://schemas.microsoft.com/office/drawing/2014/main" id="{D4375C8E-4FF0-4B64-A9DB-9B7D3117FEF7}"/>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9" name="Freeform: Shape 2563">
              <a:extLst>
                <a:ext uri="{FF2B5EF4-FFF2-40B4-BE49-F238E27FC236}">
                  <a16:creationId xmlns:a16="http://schemas.microsoft.com/office/drawing/2014/main" id="{63656580-74D1-4495-B746-2A9ED9432D92}"/>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0" name="Freeform: Shape 2564">
              <a:extLst>
                <a:ext uri="{FF2B5EF4-FFF2-40B4-BE49-F238E27FC236}">
                  <a16:creationId xmlns:a16="http://schemas.microsoft.com/office/drawing/2014/main" id="{3714245E-7505-40E2-A471-428905318AE2}"/>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1" name="Freeform: Shape 2565">
              <a:extLst>
                <a:ext uri="{FF2B5EF4-FFF2-40B4-BE49-F238E27FC236}">
                  <a16:creationId xmlns:a16="http://schemas.microsoft.com/office/drawing/2014/main" id="{FF13893B-7E08-4A38-B823-095271B968CE}"/>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2" name="Freeform: Shape 2566">
              <a:extLst>
                <a:ext uri="{FF2B5EF4-FFF2-40B4-BE49-F238E27FC236}">
                  <a16:creationId xmlns:a16="http://schemas.microsoft.com/office/drawing/2014/main" id="{7D7EEAD9-523A-4E30-822E-85142C73F2CF}"/>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3" name="Freeform: Shape 2567">
              <a:extLst>
                <a:ext uri="{FF2B5EF4-FFF2-40B4-BE49-F238E27FC236}">
                  <a16:creationId xmlns:a16="http://schemas.microsoft.com/office/drawing/2014/main" id="{B2EE7757-4030-47C8-B871-E26AAD324794}"/>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4" name="Freeform: Shape 2568">
              <a:extLst>
                <a:ext uri="{FF2B5EF4-FFF2-40B4-BE49-F238E27FC236}">
                  <a16:creationId xmlns:a16="http://schemas.microsoft.com/office/drawing/2014/main" id="{53483167-8815-4F7A-82EA-5AF150EEEE3B}"/>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5" name="Freeform: Shape 2569">
              <a:extLst>
                <a:ext uri="{FF2B5EF4-FFF2-40B4-BE49-F238E27FC236}">
                  <a16:creationId xmlns:a16="http://schemas.microsoft.com/office/drawing/2014/main" id="{0FCDE7B2-542D-459B-A6A5-2201B55C5FFA}"/>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6" name="Freeform: Shape 2570">
              <a:extLst>
                <a:ext uri="{FF2B5EF4-FFF2-40B4-BE49-F238E27FC236}">
                  <a16:creationId xmlns:a16="http://schemas.microsoft.com/office/drawing/2014/main" id="{2F5A83FA-AE28-4CAE-B852-B1B6A2D4B1D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7" name="Freeform: Shape 2571">
              <a:extLst>
                <a:ext uri="{FF2B5EF4-FFF2-40B4-BE49-F238E27FC236}">
                  <a16:creationId xmlns:a16="http://schemas.microsoft.com/office/drawing/2014/main" id="{6E0A1AE8-7B67-47CE-BDF2-80422A24C6E2}"/>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8" name="Freeform: Shape 2572">
              <a:extLst>
                <a:ext uri="{FF2B5EF4-FFF2-40B4-BE49-F238E27FC236}">
                  <a16:creationId xmlns:a16="http://schemas.microsoft.com/office/drawing/2014/main" id="{3B18D8F1-D009-4C90-99E7-824B5C3C7FC9}"/>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9" name="Freeform: Shape 2573">
              <a:extLst>
                <a:ext uri="{FF2B5EF4-FFF2-40B4-BE49-F238E27FC236}">
                  <a16:creationId xmlns:a16="http://schemas.microsoft.com/office/drawing/2014/main" id="{044255B3-77E5-41A4-822D-A0F43BB1DB83}"/>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0" name="Freeform: Shape 2574">
              <a:extLst>
                <a:ext uri="{FF2B5EF4-FFF2-40B4-BE49-F238E27FC236}">
                  <a16:creationId xmlns:a16="http://schemas.microsoft.com/office/drawing/2014/main" id="{CF4B959F-2B8A-46F2-BFD3-0E2FC105A199}"/>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1" name="Freeform: Shape 2575">
              <a:extLst>
                <a:ext uri="{FF2B5EF4-FFF2-40B4-BE49-F238E27FC236}">
                  <a16:creationId xmlns:a16="http://schemas.microsoft.com/office/drawing/2014/main" id="{71A13102-B53C-4B73-90E7-BEB176199EC9}"/>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2" name="Freeform: Shape 2576">
              <a:extLst>
                <a:ext uri="{FF2B5EF4-FFF2-40B4-BE49-F238E27FC236}">
                  <a16:creationId xmlns:a16="http://schemas.microsoft.com/office/drawing/2014/main" id="{0FDA692B-D864-4438-91F7-B9EC2823BE01}"/>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3" name="Freeform: Shape 2577">
              <a:extLst>
                <a:ext uri="{FF2B5EF4-FFF2-40B4-BE49-F238E27FC236}">
                  <a16:creationId xmlns:a16="http://schemas.microsoft.com/office/drawing/2014/main" id="{B059FAE6-F8E4-4F95-88B4-B26779FDB425}"/>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4" name="Freeform: Shape 2578">
              <a:extLst>
                <a:ext uri="{FF2B5EF4-FFF2-40B4-BE49-F238E27FC236}">
                  <a16:creationId xmlns:a16="http://schemas.microsoft.com/office/drawing/2014/main" id="{5FD32C52-F850-403E-A6AD-E57501D7D23A}"/>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5" name="Freeform: Shape 2579">
              <a:extLst>
                <a:ext uri="{FF2B5EF4-FFF2-40B4-BE49-F238E27FC236}">
                  <a16:creationId xmlns:a16="http://schemas.microsoft.com/office/drawing/2014/main" id="{33EA1A58-39A2-4717-870E-44B2F9AEE1D8}"/>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6" name="Freeform: Shape 2580">
              <a:extLst>
                <a:ext uri="{FF2B5EF4-FFF2-40B4-BE49-F238E27FC236}">
                  <a16:creationId xmlns:a16="http://schemas.microsoft.com/office/drawing/2014/main" id="{EB817576-18B0-4B4F-A3F0-4B39A33AF55E}"/>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7" name="Freeform: Shape 2581">
              <a:extLst>
                <a:ext uri="{FF2B5EF4-FFF2-40B4-BE49-F238E27FC236}">
                  <a16:creationId xmlns:a16="http://schemas.microsoft.com/office/drawing/2014/main" id="{37F03F90-95D4-497C-9F08-0E4899D4DAB1}"/>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8" name="Freeform: Shape 2582">
              <a:extLst>
                <a:ext uri="{FF2B5EF4-FFF2-40B4-BE49-F238E27FC236}">
                  <a16:creationId xmlns:a16="http://schemas.microsoft.com/office/drawing/2014/main" id="{C7AF9343-E460-4BD6-90CF-979AF1AF7E71}"/>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9" name="Freeform: Shape 2583">
              <a:extLst>
                <a:ext uri="{FF2B5EF4-FFF2-40B4-BE49-F238E27FC236}">
                  <a16:creationId xmlns:a16="http://schemas.microsoft.com/office/drawing/2014/main" id="{DBE675F6-E3A4-4DBE-B4C9-B7794C737FD0}"/>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0" name="Freeform: Shape 2584">
              <a:extLst>
                <a:ext uri="{FF2B5EF4-FFF2-40B4-BE49-F238E27FC236}">
                  <a16:creationId xmlns:a16="http://schemas.microsoft.com/office/drawing/2014/main" id="{A798E794-AF31-4B06-914D-D36847375594}"/>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1" name="Freeform: Shape 2585">
              <a:extLst>
                <a:ext uri="{FF2B5EF4-FFF2-40B4-BE49-F238E27FC236}">
                  <a16:creationId xmlns:a16="http://schemas.microsoft.com/office/drawing/2014/main" id="{7BFFE39C-A379-435A-AB38-121BE9E40D3B}"/>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2" name="Freeform: Shape 2586">
              <a:extLst>
                <a:ext uri="{FF2B5EF4-FFF2-40B4-BE49-F238E27FC236}">
                  <a16:creationId xmlns:a16="http://schemas.microsoft.com/office/drawing/2014/main" id="{D5D06902-E3E7-48C0-A7B3-17D4CDD273C3}"/>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3" name="Freeform: Shape 2587">
              <a:extLst>
                <a:ext uri="{FF2B5EF4-FFF2-40B4-BE49-F238E27FC236}">
                  <a16:creationId xmlns:a16="http://schemas.microsoft.com/office/drawing/2014/main" id="{261D4B60-D82E-474E-85CA-A5B8AB5E4066}"/>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4" name="Freeform: Shape 2588">
              <a:extLst>
                <a:ext uri="{FF2B5EF4-FFF2-40B4-BE49-F238E27FC236}">
                  <a16:creationId xmlns:a16="http://schemas.microsoft.com/office/drawing/2014/main" id="{C6EE9C4B-B248-48EA-844A-B99CC67F0DB1}"/>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5" name="Freeform: Shape 2589">
              <a:extLst>
                <a:ext uri="{FF2B5EF4-FFF2-40B4-BE49-F238E27FC236}">
                  <a16:creationId xmlns:a16="http://schemas.microsoft.com/office/drawing/2014/main" id="{35AADCFE-C2FD-4F41-B3DE-D1D1DF57F6EA}"/>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6" name="Freeform: Shape 2590">
              <a:extLst>
                <a:ext uri="{FF2B5EF4-FFF2-40B4-BE49-F238E27FC236}">
                  <a16:creationId xmlns:a16="http://schemas.microsoft.com/office/drawing/2014/main" id="{09559685-9177-40E0-98D7-0E80FF31B028}"/>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7" name="Freeform: Shape 2591">
              <a:extLst>
                <a:ext uri="{FF2B5EF4-FFF2-40B4-BE49-F238E27FC236}">
                  <a16:creationId xmlns:a16="http://schemas.microsoft.com/office/drawing/2014/main" id="{0A5F6356-9860-4AB8-A771-804DA74B45CB}"/>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8" name="Freeform: Shape 2592">
              <a:extLst>
                <a:ext uri="{FF2B5EF4-FFF2-40B4-BE49-F238E27FC236}">
                  <a16:creationId xmlns:a16="http://schemas.microsoft.com/office/drawing/2014/main" id="{39CE09D4-9EA1-4C79-8605-235A3348F31A}"/>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9" name="Freeform: Shape 2593">
              <a:extLst>
                <a:ext uri="{FF2B5EF4-FFF2-40B4-BE49-F238E27FC236}">
                  <a16:creationId xmlns:a16="http://schemas.microsoft.com/office/drawing/2014/main" id="{26AA8F56-B439-4077-BAEC-9E13DFD51467}"/>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0" name="Freeform: Shape 2594">
              <a:extLst>
                <a:ext uri="{FF2B5EF4-FFF2-40B4-BE49-F238E27FC236}">
                  <a16:creationId xmlns:a16="http://schemas.microsoft.com/office/drawing/2014/main" id="{F4A0BFF3-3217-431F-A733-F9B1FB2DFDDB}"/>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1" name="Freeform: Shape 2595">
              <a:extLst>
                <a:ext uri="{FF2B5EF4-FFF2-40B4-BE49-F238E27FC236}">
                  <a16:creationId xmlns:a16="http://schemas.microsoft.com/office/drawing/2014/main" id="{D0DD485C-025F-4CAF-AEAF-A8500262DBC0}"/>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2" name="Freeform: Shape 2596">
              <a:extLst>
                <a:ext uri="{FF2B5EF4-FFF2-40B4-BE49-F238E27FC236}">
                  <a16:creationId xmlns:a16="http://schemas.microsoft.com/office/drawing/2014/main" id="{DAA022FD-4141-48C9-A96B-E8D68DE171AE}"/>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3" name="Freeform: Shape 2597">
              <a:extLst>
                <a:ext uri="{FF2B5EF4-FFF2-40B4-BE49-F238E27FC236}">
                  <a16:creationId xmlns:a16="http://schemas.microsoft.com/office/drawing/2014/main" id="{ECBD688A-AEE3-4CF3-8339-6DB80D1D3DDD}"/>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4" name="Freeform: Shape 2598">
              <a:extLst>
                <a:ext uri="{FF2B5EF4-FFF2-40B4-BE49-F238E27FC236}">
                  <a16:creationId xmlns:a16="http://schemas.microsoft.com/office/drawing/2014/main" id="{B30B25D6-C8AB-4564-8383-39CDDAE7F72B}"/>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5" name="Freeform: Shape 2599">
              <a:extLst>
                <a:ext uri="{FF2B5EF4-FFF2-40B4-BE49-F238E27FC236}">
                  <a16:creationId xmlns:a16="http://schemas.microsoft.com/office/drawing/2014/main" id="{DF256355-76AB-4209-8322-1A1F3DB1C50A}"/>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6" name="Freeform: Shape 2600">
              <a:extLst>
                <a:ext uri="{FF2B5EF4-FFF2-40B4-BE49-F238E27FC236}">
                  <a16:creationId xmlns:a16="http://schemas.microsoft.com/office/drawing/2014/main" id="{A67AE779-37E1-42B6-9827-33620F286334}"/>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7" name="Freeform: Shape 2601">
              <a:extLst>
                <a:ext uri="{FF2B5EF4-FFF2-40B4-BE49-F238E27FC236}">
                  <a16:creationId xmlns:a16="http://schemas.microsoft.com/office/drawing/2014/main" id="{A69F9378-995C-42E0-B21C-BF841A20C317}"/>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8" name="Freeform: Shape 2602">
              <a:extLst>
                <a:ext uri="{FF2B5EF4-FFF2-40B4-BE49-F238E27FC236}">
                  <a16:creationId xmlns:a16="http://schemas.microsoft.com/office/drawing/2014/main" id="{11F8D19C-43AB-415D-BD0A-03545B7DF65C}"/>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9" name="Freeform: Shape 2603">
              <a:extLst>
                <a:ext uri="{FF2B5EF4-FFF2-40B4-BE49-F238E27FC236}">
                  <a16:creationId xmlns:a16="http://schemas.microsoft.com/office/drawing/2014/main" id="{AF64ABA7-7199-4A9A-B85C-DA925C062939}"/>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0" name="Freeform: Shape 2604">
              <a:extLst>
                <a:ext uri="{FF2B5EF4-FFF2-40B4-BE49-F238E27FC236}">
                  <a16:creationId xmlns:a16="http://schemas.microsoft.com/office/drawing/2014/main" id="{C011CCA1-9513-4FCA-8A46-37B38CB8144C}"/>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1" name="Freeform: Shape 2605">
              <a:extLst>
                <a:ext uri="{FF2B5EF4-FFF2-40B4-BE49-F238E27FC236}">
                  <a16:creationId xmlns:a16="http://schemas.microsoft.com/office/drawing/2014/main" id="{DAF62C89-A813-41FD-B548-FDCACAE0C8F4}"/>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2" name="Freeform: Shape 2606">
              <a:extLst>
                <a:ext uri="{FF2B5EF4-FFF2-40B4-BE49-F238E27FC236}">
                  <a16:creationId xmlns:a16="http://schemas.microsoft.com/office/drawing/2014/main" id="{D13C58B1-7BE3-4728-A997-9D7D5CB53BC9}"/>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3" name="Freeform: Shape 2607">
              <a:extLst>
                <a:ext uri="{FF2B5EF4-FFF2-40B4-BE49-F238E27FC236}">
                  <a16:creationId xmlns:a16="http://schemas.microsoft.com/office/drawing/2014/main" id="{BE4CD929-C0E5-4762-9A92-0813771031F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4" name="Freeform: Shape 2608">
              <a:extLst>
                <a:ext uri="{FF2B5EF4-FFF2-40B4-BE49-F238E27FC236}">
                  <a16:creationId xmlns:a16="http://schemas.microsoft.com/office/drawing/2014/main" id="{7B7AA391-AB30-4C72-971C-2E2CD5ED15C0}"/>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5" name="Freeform: Shape 2609">
              <a:extLst>
                <a:ext uri="{FF2B5EF4-FFF2-40B4-BE49-F238E27FC236}">
                  <a16:creationId xmlns:a16="http://schemas.microsoft.com/office/drawing/2014/main" id="{4C51DA5D-2E25-4EF7-86A3-C3E6C5DEB2E7}"/>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6" name="Freeform: Shape 2610">
              <a:extLst>
                <a:ext uri="{FF2B5EF4-FFF2-40B4-BE49-F238E27FC236}">
                  <a16:creationId xmlns:a16="http://schemas.microsoft.com/office/drawing/2014/main" id="{4F04CEAB-3430-43C6-B6CA-6B3637B04AF8}"/>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7" name="Freeform: Shape 2611">
              <a:extLst>
                <a:ext uri="{FF2B5EF4-FFF2-40B4-BE49-F238E27FC236}">
                  <a16:creationId xmlns:a16="http://schemas.microsoft.com/office/drawing/2014/main" id="{6DE0EFC4-467F-41FF-A03E-4962E6D41333}"/>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8" name="Freeform: Shape 2612">
              <a:extLst>
                <a:ext uri="{FF2B5EF4-FFF2-40B4-BE49-F238E27FC236}">
                  <a16:creationId xmlns:a16="http://schemas.microsoft.com/office/drawing/2014/main" id="{29CAD2D7-AB8A-4E6C-8A6B-ABF25018F667}"/>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9" name="Freeform: Shape 2613">
              <a:extLst>
                <a:ext uri="{FF2B5EF4-FFF2-40B4-BE49-F238E27FC236}">
                  <a16:creationId xmlns:a16="http://schemas.microsoft.com/office/drawing/2014/main" id="{4AF53579-94D8-4068-9581-3BB6264CA241}"/>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0" name="Freeform: Shape 2614">
              <a:extLst>
                <a:ext uri="{FF2B5EF4-FFF2-40B4-BE49-F238E27FC236}">
                  <a16:creationId xmlns:a16="http://schemas.microsoft.com/office/drawing/2014/main" id="{70AEDBE9-D0A6-412B-B642-CAB0DFA18C12}"/>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1" name="Freeform: Shape 2615">
              <a:extLst>
                <a:ext uri="{FF2B5EF4-FFF2-40B4-BE49-F238E27FC236}">
                  <a16:creationId xmlns:a16="http://schemas.microsoft.com/office/drawing/2014/main" id="{EA84C49E-26B6-49B4-A5DD-89BAE381A4B7}"/>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2" name="Freeform: Shape 2616">
              <a:extLst>
                <a:ext uri="{FF2B5EF4-FFF2-40B4-BE49-F238E27FC236}">
                  <a16:creationId xmlns:a16="http://schemas.microsoft.com/office/drawing/2014/main" id="{1A377699-3C94-413D-9204-C8ACE77B7932}"/>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3" name="Freeform: Shape 2617">
              <a:extLst>
                <a:ext uri="{FF2B5EF4-FFF2-40B4-BE49-F238E27FC236}">
                  <a16:creationId xmlns:a16="http://schemas.microsoft.com/office/drawing/2014/main" id="{0D8A114C-6DE3-40BA-9BE8-1B58C8E55472}"/>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4" name="Freeform: Shape 2618">
              <a:extLst>
                <a:ext uri="{FF2B5EF4-FFF2-40B4-BE49-F238E27FC236}">
                  <a16:creationId xmlns:a16="http://schemas.microsoft.com/office/drawing/2014/main" id="{76B253D8-56EA-4B8C-BE38-CA9C21CC5FF2}"/>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5" name="Freeform: Shape 2619">
              <a:extLst>
                <a:ext uri="{FF2B5EF4-FFF2-40B4-BE49-F238E27FC236}">
                  <a16:creationId xmlns:a16="http://schemas.microsoft.com/office/drawing/2014/main" id="{8CF9A9F7-00B7-4995-81E1-DB54702C0380}"/>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6" name="Freeform: Shape 2620">
              <a:extLst>
                <a:ext uri="{FF2B5EF4-FFF2-40B4-BE49-F238E27FC236}">
                  <a16:creationId xmlns:a16="http://schemas.microsoft.com/office/drawing/2014/main" id="{C440AFB4-51D2-44EA-8B5B-E1DCC1D73C2D}"/>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7" name="Freeform: Shape 2621">
              <a:extLst>
                <a:ext uri="{FF2B5EF4-FFF2-40B4-BE49-F238E27FC236}">
                  <a16:creationId xmlns:a16="http://schemas.microsoft.com/office/drawing/2014/main" id="{3A922B5A-67ED-4809-8768-91D32A534F82}"/>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8" name="Freeform: Shape 2622">
              <a:extLst>
                <a:ext uri="{FF2B5EF4-FFF2-40B4-BE49-F238E27FC236}">
                  <a16:creationId xmlns:a16="http://schemas.microsoft.com/office/drawing/2014/main" id="{83C5BE43-5A59-4B8F-8439-23E696A3D083}"/>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9" name="Freeform: Shape 2623">
              <a:extLst>
                <a:ext uri="{FF2B5EF4-FFF2-40B4-BE49-F238E27FC236}">
                  <a16:creationId xmlns:a16="http://schemas.microsoft.com/office/drawing/2014/main" id="{A7AAC55E-FEBB-4EE5-BEF0-04CBE8B54B03}"/>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0" name="Freeform: Shape 2624">
              <a:extLst>
                <a:ext uri="{FF2B5EF4-FFF2-40B4-BE49-F238E27FC236}">
                  <a16:creationId xmlns:a16="http://schemas.microsoft.com/office/drawing/2014/main" id="{3C6D597A-BF18-483B-AC36-D6A1ABC8CFEA}"/>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1" name="Freeform: Shape 2625">
              <a:extLst>
                <a:ext uri="{FF2B5EF4-FFF2-40B4-BE49-F238E27FC236}">
                  <a16:creationId xmlns:a16="http://schemas.microsoft.com/office/drawing/2014/main" id="{ED691904-EADB-43B7-BF7C-B6405D058FE2}"/>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2" name="Freeform: Shape 2626">
              <a:extLst>
                <a:ext uri="{FF2B5EF4-FFF2-40B4-BE49-F238E27FC236}">
                  <a16:creationId xmlns:a16="http://schemas.microsoft.com/office/drawing/2014/main" id="{5A0F35CC-9184-45F9-B23B-4D17F53E4C39}"/>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3" name="Freeform: Shape 2627">
              <a:extLst>
                <a:ext uri="{FF2B5EF4-FFF2-40B4-BE49-F238E27FC236}">
                  <a16:creationId xmlns:a16="http://schemas.microsoft.com/office/drawing/2014/main" id="{05AC7AFD-0468-485C-9452-8FCE9C6CAB74}"/>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4" name="Freeform: Shape 2628">
              <a:extLst>
                <a:ext uri="{FF2B5EF4-FFF2-40B4-BE49-F238E27FC236}">
                  <a16:creationId xmlns:a16="http://schemas.microsoft.com/office/drawing/2014/main" id="{CD1BED45-BF6C-4C08-8FE0-0267DD8435E6}"/>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5" name="Freeform: Shape 2629">
              <a:extLst>
                <a:ext uri="{FF2B5EF4-FFF2-40B4-BE49-F238E27FC236}">
                  <a16:creationId xmlns:a16="http://schemas.microsoft.com/office/drawing/2014/main" id="{C27F85EF-136E-45CB-B59F-BD7E3C2D6E64}"/>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6" name="Freeform: Shape 2630">
              <a:extLst>
                <a:ext uri="{FF2B5EF4-FFF2-40B4-BE49-F238E27FC236}">
                  <a16:creationId xmlns:a16="http://schemas.microsoft.com/office/drawing/2014/main" id="{37733683-B751-4774-A608-2EC2BA0F3754}"/>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7" name="Freeform: Shape 2631">
              <a:extLst>
                <a:ext uri="{FF2B5EF4-FFF2-40B4-BE49-F238E27FC236}">
                  <a16:creationId xmlns:a16="http://schemas.microsoft.com/office/drawing/2014/main" id="{A8E6A0E0-E5F6-4F8B-85F2-8ED296B6EFAB}"/>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8" name="Freeform: Shape 2632">
              <a:extLst>
                <a:ext uri="{FF2B5EF4-FFF2-40B4-BE49-F238E27FC236}">
                  <a16:creationId xmlns:a16="http://schemas.microsoft.com/office/drawing/2014/main" id="{3063A36E-4283-45E1-9047-C5BE4E83FB9D}"/>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9" name="Freeform: Shape 2633">
              <a:extLst>
                <a:ext uri="{FF2B5EF4-FFF2-40B4-BE49-F238E27FC236}">
                  <a16:creationId xmlns:a16="http://schemas.microsoft.com/office/drawing/2014/main" id="{F7040144-01DA-4AE3-B14C-2FBF7364B658}"/>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0" name="Freeform: Shape 2634">
              <a:extLst>
                <a:ext uri="{FF2B5EF4-FFF2-40B4-BE49-F238E27FC236}">
                  <a16:creationId xmlns:a16="http://schemas.microsoft.com/office/drawing/2014/main" id="{89E60C7D-0B6E-4BA4-AFC0-7802A6A655DA}"/>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1" name="Freeform: Shape 2635">
              <a:extLst>
                <a:ext uri="{FF2B5EF4-FFF2-40B4-BE49-F238E27FC236}">
                  <a16:creationId xmlns:a16="http://schemas.microsoft.com/office/drawing/2014/main" id="{58B7C590-3A35-4483-BA49-A216E5769AB9}"/>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2" name="Freeform: Shape 2636">
              <a:extLst>
                <a:ext uri="{FF2B5EF4-FFF2-40B4-BE49-F238E27FC236}">
                  <a16:creationId xmlns:a16="http://schemas.microsoft.com/office/drawing/2014/main" id="{70511702-FA0B-4189-B0BE-842C40F8B62E}"/>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3" name="Freeform: Shape 2637">
              <a:extLst>
                <a:ext uri="{FF2B5EF4-FFF2-40B4-BE49-F238E27FC236}">
                  <a16:creationId xmlns:a16="http://schemas.microsoft.com/office/drawing/2014/main" id="{200BBC57-5DD9-4D42-A375-49A01508D56D}"/>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4" name="Freeform: Shape 2638">
              <a:extLst>
                <a:ext uri="{FF2B5EF4-FFF2-40B4-BE49-F238E27FC236}">
                  <a16:creationId xmlns:a16="http://schemas.microsoft.com/office/drawing/2014/main" id="{9AB827F3-019E-4EEF-8741-7482D9C0DEAE}"/>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5" name="Freeform: Shape 2639">
              <a:extLst>
                <a:ext uri="{FF2B5EF4-FFF2-40B4-BE49-F238E27FC236}">
                  <a16:creationId xmlns:a16="http://schemas.microsoft.com/office/drawing/2014/main" id="{5C5EF6DB-6DB6-4D53-BDDD-5F7A0F8BA3FE}"/>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6" name="Freeform: Shape 2640">
              <a:extLst>
                <a:ext uri="{FF2B5EF4-FFF2-40B4-BE49-F238E27FC236}">
                  <a16:creationId xmlns:a16="http://schemas.microsoft.com/office/drawing/2014/main" id="{1B757AF8-8F54-4C81-90F0-4F539A3D11F2}"/>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7" name="Freeform: Shape 2641">
              <a:extLst>
                <a:ext uri="{FF2B5EF4-FFF2-40B4-BE49-F238E27FC236}">
                  <a16:creationId xmlns:a16="http://schemas.microsoft.com/office/drawing/2014/main" id="{21DDECF1-5635-412C-89AD-D2AA1813FB36}"/>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8" name="Freeform: Shape 2642">
              <a:extLst>
                <a:ext uri="{FF2B5EF4-FFF2-40B4-BE49-F238E27FC236}">
                  <a16:creationId xmlns:a16="http://schemas.microsoft.com/office/drawing/2014/main" id="{845F8EA7-CF0D-469E-BA21-DA3AB8448A27}"/>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9" name="Freeform: Shape 2643">
              <a:extLst>
                <a:ext uri="{FF2B5EF4-FFF2-40B4-BE49-F238E27FC236}">
                  <a16:creationId xmlns:a16="http://schemas.microsoft.com/office/drawing/2014/main" id="{0F370729-8EE8-43E7-A569-9F81C570BBCE}"/>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0" name="Freeform: Shape 2644">
              <a:extLst>
                <a:ext uri="{FF2B5EF4-FFF2-40B4-BE49-F238E27FC236}">
                  <a16:creationId xmlns:a16="http://schemas.microsoft.com/office/drawing/2014/main" id="{A5E43A7A-20FF-4DF0-9170-13FDE176A5D7}"/>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1" name="Freeform: Shape 2645">
              <a:extLst>
                <a:ext uri="{FF2B5EF4-FFF2-40B4-BE49-F238E27FC236}">
                  <a16:creationId xmlns:a16="http://schemas.microsoft.com/office/drawing/2014/main" id="{C6EA0917-FC3A-4A73-8587-7A9307ADB19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2" name="Freeform: Shape 2646">
              <a:extLst>
                <a:ext uri="{FF2B5EF4-FFF2-40B4-BE49-F238E27FC236}">
                  <a16:creationId xmlns:a16="http://schemas.microsoft.com/office/drawing/2014/main" id="{F415E308-E56D-4B49-A53D-8680C2D8510B}"/>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3" name="Freeform: Shape 2647">
              <a:extLst>
                <a:ext uri="{FF2B5EF4-FFF2-40B4-BE49-F238E27FC236}">
                  <a16:creationId xmlns:a16="http://schemas.microsoft.com/office/drawing/2014/main" id="{910D53E8-1740-4522-8476-7B565C2E7ED0}"/>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4" name="Freeform: Shape 2648">
              <a:extLst>
                <a:ext uri="{FF2B5EF4-FFF2-40B4-BE49-F238E27FC236}">
                  <a16:creationId xmlns:a16="http://schemas.microsoft.com/office/drawing/2014/main" id="{9182F6DE-9D0C-407F-A51F-24CE8B496E8C}"/>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5" name="Freeform: Shape 2649">
              <a:extLst>
                <a:ext uri="{FF2B5EF4-FFF2-40B4-BE49-F238E27FC236}">
                  <a16:creationId xmlns:a16="http://schemas.microsoft.com/office/drawing/2014/main" id="{7925EF4F-1735-4362-87FF-DDE357C3F55D}"/>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6" name="Freeform: Shape 2650">
              <a:extLst>
                <a:ext uri="{FF2B5EF4-FFF2-40B4-BE49-F238E27FC236}">
                  <a16:creationId xmlns:a16="http://schemas.microsoft.com/office/drawing/2014/main" id="{9F417BBD-223E-4FF8-A848-FA35FA7B99C3}"/>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7" name="Freeform: Shape 2651">
              <a:extLst>
                <a:ext uri="{FF2B5EF4-FFF2-40B4-BE49-F238E27FC236}">
                  <a16:creationId xmlns:a16="http://schemas.microsoft.com/office/drawing/2014/main" id="{12921022-7045-454E-99BA-94988F93B2DF}"/>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8" name="Freeform: Shape 2652">
              <a:extLst>
                <a:ext uri="{FF2B5EF4-FFF2-40B4-BE49-F238E27FC236}">
                  <a16:creationId xmlns:a16="http://schemas.microsoft.com/office/drawing/2014/main" id="{5279D89F-EC1F-4CAA-83AA-B684743CB1E3}"/>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9" name="Freeform: Shape 2653">
              <a:extLst>
                <a:ext uri="{FF2B5EF4-FFF2-40B4-BE49-F238E27FC236}">
                  <a16:creationId xmlns:a16="http://schemas.microsoft.com/office/drawing/2014/main" id="{6081D2E1-4C71-4E54-BC1F-8C24C0D69E97}"/>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0" name="Freeform: Shape 2654">
              <a:extLst>
                <a:ext uri="{FF2B5EF4-FFF2-40B4-BE49-F238E27FC236}">
                  <a16:creationId xmlns:a16="http://schemas.microsoft.com/office/drawing/2014/main" id="{23294BD9-5A38-4AC7-BC39-5046534ABA4D}"/>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1" name="Freeform: Shape 2655">
              <a:extLst>
                <a:ext uri="{FF2B5EF4-FFF2-40B4-BE49-F238E27FC236}">
                  <a16:creationId xmlns:a16="http://schemas.microsoft.com/office/drawing/2014/main" id="{2034EF11-12CD-4AFE-9E92-D5767657C5E7}"/>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2" name="Freeform: Shape 2656">
              <a:extLst>
                <a:ext uri="{FF2B5EF4-FFF2-40B4-BE49-F238E27FC236}">
                  <a16:creationId xmlns:a16="http://schemas.microsoft.com/office/drawing/2014/main" id="{3D03B9DD-7B30-4F47-A1A8-712F4C2C2D27}"/>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3" name="Freeform: Shape 2657">
              <a:extLst>
                <a:ext uri="{FF2B5EF4-FFF2-40B4-BE49-F238E27FC236}">
                  <a16:creationId xmlns:a16="http://schemas.microsoft.com/office/drawing/2014/main" id="{A233D0BD-2875-476D-8705-11516EBB380B}"/>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4" name="Freeform: Shape 2658">
              <a:extLst>
                <a:ext uri="{FF2B5EF4-FFF2-40B4-BE49-F238E27FC236}">
                  <a16:creationId xmlns:a16="http://schemas.microsoft.com/office/drawing/2014/main" id="{AADBF70A-64F2-4772-9173-DF9A5709CE3F}"/>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5" name="Freeform: Shape 2659">
              <a:extLst>
                <a:ext uri="{FF2B5EF4-FFF2-40B4-BE49-F238E27FC236}">
                  <a16:creationId xmlns:a16="http://schemas.microsoft.com/office/drawing/2014/main" id="{6EA9DD6E-506B-44C8-8610-B1B3A0A1CD2C}"/>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6" name="Freeform: Shape 2660">
              <a:extLst>
                <a:ext uri="{FF2B5EF4-FFF2-40B4-BE49-F238E27FC236}">
                  <a16:creationId xmlns:a16="http://schemas.microsoft.com/office/drawing/2014/main" id="{FE05644D-BE0B-4840-8354-6CF0C54F6C63}"/>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7" name="Freeform: Shape 2661">
              <a:extLst>
                <a:ext uri="{FF2B5EF4-FFF2-40B4-BE49-F238E27FC236}">
                  <a16:creationId xmlns:a16="http://schemas.microsoft.com/office/drawing/2014/main" id="{46A56847-9B43-4C38-8638-AFB5DD39909B}"/>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8" name="Freeform: Shape 2662">
              <a:extLst>
                <a:ext uri="{FF2B5EF4-FFF2-40B4-BE49-F238E27FC236}">
                  <a16:creationId xmlns:a16="http://schemas.microsoft.com/office/drawing/2014/main" id="{11AE64E9-07D6-4EAC-A43F-AE2DC2B66502}"/>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9" name="Freeform: Shape 2663">
              <a:extLst>
                <a:ext uri="{FF2B5EF4-FFF2-40B4-BE49-F238E27FC236}">
                  <a16:creationId xmlns:a16="http://schemas.microsoft.com/office/drawing/2014/main" id="{B35A0157-ACD6-4403-A31C-0036918A31E5}"/>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0" name="Freeform: Shape 2664">
              <a:extLst>
                <a:ext uri="{FF2B5EF4-FFF2-40B4-BE49-F238E27FC236}">
                  <a16:creationId xmlns:a16="http://schemas.microsoft.com/office/drawing/2014/main" id="{A073AFCD-B6E3-4096-9FEB-325D43EF88F9}"/>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1" name="Freeform: Shape 2665">
              <a:extLst>
                <a:ext uri="{FF2B5EF4-FFF2-40B4-BE49-F238E27FC236}">
                  <a16:creationId xmlns:a16="http://schemas.microsoft.com/office/drawing/2014/main" id="{8383D33B-480B-4CE1-9198-296B0CC877E5}"/>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2" name="Freeform: Shape 2666">
              <a:extLst>
                <a:ext uri="{FF2B5EF4-FFF2-40B4-BE49-F238E27FC236}">
                  <a16:creationId xmlns:a16="http://schemas.microsoft.com/office/drawing/2014/main" id="{564CBF2C-4B7E-45B0-9B34-34F62187A7E5}"/>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3" name="Freeform: Shape 2667">
              <a:extLst>
                <a:ext uri="{FF2B5EF4-FFF2-40B4-BE49-F238E27FC236}">
                  <a16:creationId xmlns:a16="http://schemas.microsoft.com/office/drawing/2014/main" id="{B012E816-8DEB-4AE1-B7C9-0AE0BFBA8723}"/>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4" name="Freeform: Shape 2668">
              <a:extLst>
                <a:ext uri="{FF2B5EF4-FFF2-40B4-BE49-F238E27FC236}">
                  <a16:creationId xmlns:a16="http://schemas.microsoft.com/office/drawing/2014/main" id="{BABFEABF-75CE-4123-9320-EA0EFEE98135}"/>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5" name="Freeform: Shape 2669">
              <a:extLst>
                <a:ext uri="{FF2B5EF4-FFF2-40B4-BE49-F238E27FC236}">
                  <a16:creationId xmlns:a16="http://schemas.microsoft.com/office/drawing/2014/main" id="{D9BADFA2-6FAD-4E9B-8792-B853FD42FA16}"/>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6" name="Freeform: Shape 2670">
              <a:extLst>
                <a:ext uri="{FF2B5EF4-FFF2-40B4-BE49-F238E27FC236}">
                  <a16:creationId xmlns:a16="http://schemas.microsoft.com/office/drawing/2014/main" id="{5F524A6F-A6D7-4204-9A75-FD8406886638}"/>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7" name="Freeform: Shape 2671">
              <a:extLst>
                <a:ext uri="{FF2B5EF4-FFF2-40B4-BE49-F238E27FC236}">
                  <a16:creationId xmlns:a16="http://schemas.microsoft.com/office/drawing/2014/main" id="{5359150C-58B5-4F86-970E-CF5A20E897BE}"/>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8" name="Freeform: Shape 2672">
              <a:extLst>
                <a:ext uri="{FF2B5EF4-FFF2-40B4-BE49-F238E27FC236}">
                  <a16:creationId xmlns:a16="http://schemas.microsoft.com/office/drawing/2014/main" id="{7248F9D0-E6E8-42C7-B2E9-F81EB94A179E}"/>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9" name="Freeform: Shape 2673">
              <a:extLst>
                <a:ext uri="{FF2B5EF4-FFF2-40B4-BE49-F238E27FC236}">
                  <a16:creationId xmlns:a16="http://schemas.microsoft.com/office/drawing/2014/main" id="{896C2777-77E7-49E2-9E8B-C8CC482380E3}"/>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0" name="Freeform: Shape 2674">
              <a:extLst>
                <a:ext uri="{FF2B5EF4-FFF2-40B4-BE49-F238E27FC236}">
                  <a16:creationId xmlns:a16="http://schemas.microsoft.com/office/drawing/2014/main" id="{3CF96D80-4116-4472-86F0-63EE03FCF207}"/>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1" name="Freeform: Shape 2675">
              <a:extLst>
                <a:ext uri="{FF2B5EF4-FFF2-40B4-BE49-F238E27FC236}">
                  <a16:creationId xmlns:a16="http://schemas.microsoft.com/office/drawing/2014/main" id="{F3E98023-94F6-464C-A414-90C3324F3ABE}"/>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2" name="Freeform: Shape 2676">
              <a:extLst>
                <a:ext uri="{FF2B5EF4-FFF2-40B4-BE49-F238E27FC236}">
                  <a16:creationId xmlns:a16="http://schemas.microsoft.com/office/drawing/2014/main" id="{925ECCD0-3AAB-41A1-9EDD-7456223CF777}"/>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3" name="Freeform: Shape 2677">
              <a:extLst>
                <a:ext uri="{FF2B5EF4-FFF2-40B4-BE49-F238E27FC236}">
                  <a16:creationId xmlns:a16="http://schemas.microsoft.com/office/drawing/2014/main" id="{EE3B9B93-78AD-454D-ACB1-49378C7BFF70}"/>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4" name="Freeform: Shape 2678">
              <a:extLst>
                <a:ext uri="{FF2B5EF4-FFF2-40B4-BE49-F238E27FC236}">
                  <a16:creationId xmlns:a16="http://schemas.microsoft.com/office/drawing/2014/main" id="{95A89278-963E-4E28-9F69-91E35FABE06E}"/>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5" name="Freeform: Shape 2679">
              <a:extLst>
                <a:ext uri="{FF2B5EF4-FFF2-40B4-BE49-F238E27FC236}">
                  <a16:creationId xmlns:a16="http://schemas.microsoft.com/office/drawing/2014/main" id="{AC609BED-AAD1-4FC0-8D94-B9FF200412B7}"/>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6" name="Freeform: Shape 2680">
              <a:extLst>
                <a:ext uri="{FF2B5EF4-FFF2-40B4-BE49-F238E27FC236}">
                  <a16:creationId xmlns:a16="http://schemas.microsoft.com/office/drawing/2014/main" id="{8B6CD741-9724-4B51-AFCC-9E4639865C89}"/>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7" name="Freeform: Shape 2681">
              <a:extLst>
                <a:ext uri="{FF2B5EF4-FFF2-40B4-BE49-F238E27FC236}">
                  <a16:creationId xmlns:a16="http://schemas.microsoft.com/office/drawing/2014/main" id="{DE3FF95A-5CE4-4884-B22A-7DD016874716}"/>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8" name="Freeform: Shape 2682">
              <a:extLst>
                <a:ext uri="{FF2B5EF4-FFF2-40B4-BE49-F238E27FC236}">
                  <a16:creationId xmlns:a16="http://schemas.microsoft.com/office/drawing/2014/main" id="{C497181A-3FCA-4E5C-8479-92A12681AAEA}"/>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9" name="Freeform: Shape 2683">
              <a:extLst>
                <a:ext uri="{FF2B5EF4-FFF2-40B4-BE49-F238E27FC236}">
                  <a16:creationId xmlns:a16="http://schemas.microsoft.com/office/drawing/2014/main" id="{EE8BF5E3-964C-4D26-B96B-6C9C02BB66EE}"/>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0" name="Freeform: Shape 2684">
              <a:extLst>
                <a:ext uri="{FF2B5EF4-FFF2-40B4-BE49-F238E27FC236}">
                  <a16:creationId xmlns:a16="http://schemas.microsoft.com/office/drawing/2014/main" id="{EB02847D-3290-414D-8A94-422878E9A3ED}"/>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1" name="Freeform: Shape 2685">
              <a:extLst>
                <a:ext uri="{FF2B5EF4-FFF2-40B4-BE49-F238E27FC236}">
                  <a16:creationId xmlns:a16="http://schemas.microsoft.com/office/drawing/2014/main" id="{CDAA9334-E463-4408-BB2E-64A20845CFF4}"/>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2" name="Freeform: Shape 2686">
              <a:extLst>
                <a:ext uri="{FF2B5EF4-FFF2-40B4-BE49-F238E27FC236}">
                  <a16:creationId xmlns:a16="http://schemas.microsoft.com/office/drawing/2014/main" id="{DD68C5A8-DCF4-4FA7-A453-3E47719BAB97}"/>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3" name="Freeform: Shape 2687">
              <a:extLst>
                <a:ext uri="{FF2B5EF4-FFF2-40B4-BE49-F238E27FC236}">
                  <a16:creationId xmlns:a16="http://schemas.microsoft.com/office/drawing/2014/main" id="{101DF034-A941-43C8-8899-64C6F049E96F}"/>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4" name="Freeform: Shape 2688">
              <a:extLst>
                <a:ext uri="{FF2B5EF4-FFF2-40B4-BE49-F238E27FC236}">
                  <a16:creationId xmlns:a16="http://schemas.microsoft.com/office/drawing/2014/main" id="{96A61BE6-746C-4A89-9F8A-FF7E4704A5E2}"/>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5" name="Freeform: Shape 2689">
              <a:extLst>
                <a:ext uri="{FF2B5EF4-FFF2-40B4-BE49-F238E27FC236}">
                  <a16:creationId xmlns:a16="http://schemas.microsoft.com/office/drawing/2014/main" id="{FE545A82-893A-4500-B217-42F2A074BEDF}"/>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6" name="Freeform: Shape 2690">
              <a:extLst>
                <a:ext uri="{FF2B5EF4-FFF2-40B4-BE49-F238E27FC236}">
                  <a16:creationId xmlns:a16="http://schemas.microsoft.com/office/drawing/2014/main" id="{76F8B01D-951A-488D-BB9A-1E03393C5472}"/>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7" name="Freeform: Shape 2691">
              <a:extLst>
                <a:ext uri="{FF2B5EF4-FFF2-40B4-BE49-F238E27FC236}">
                  <a16:creationId xmlns:a16="http://schemas.microsoft.com/office/drawing/2014/main" id="{DFAF59DF-5000-4965-9F1E-0DACD4A0CEAF}"/>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8" name="Freeform: Shape 2692">
              <a:extLst>
                <a:ext uri="{FF2B5EF4-FFF2-40B4-BE49-F238E27FC236}">
                  <a16:creationId xmlns:a16="http://schemas.microsoft.com/office/drawing/2014/main" id="{D4B5C895-65F0-49C5-B253-1EEF01CA5278}"/>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9" name="Freeform: Shape 2693">
              <a:extLst>
                <a:ext uri="{FF2B5EF4-FFF2-40B4-BE49-F238E27FC236}">
                  <a16:creationId xmlns:a16="http://schemas.microsoft.com/office/drawing/2014/main" id="{E871E4D6-A0CF-4402-AEA7-2277C71A3763}"/>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0" name="Freeform: Shape 2694">
              <a:extLst>
                <a:ext uri="{FF2B5EF4-FFF2-40B4-BE49-F238E27FC236}">
                  <a16:creationId xmlns:a16="http://schemas.microsoft.com/office/drawing/2014/main" id="{D7A3DB72-0F69-46E6-A68E-2AF3AD389F9C}"/>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1" name="Freeform: Shape 2695">
              <a:extLst>
                <a:ext uri="{FF2B5EF4-FFF2-40B4-BE49-F238E27FC236}">
                  <a16:creationId xmlns:a16="http://schemas.microsoft.com/office/drawing/2014/main" id="{19EF1AA6-C503-49A5-95C7-894A651EE3C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2" name="Freeform: Shape 2696">
              <a:extLst>
                <a:ext uri="{FF2B5EF4-FFF2-40B4-BE49-F238E27FC236}">
                  <a16:creationId xmlns:a16="http://schemas.microsoft.com/office/drawing/2014/main" id="{0CB036AF-CBBF-4E57-B550-11F2E90DF48C}"/>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3" name="Freeform: Shape 2697">
              <a:extLst>
                <a:ext uri="{FF2B5EF4-FFF2-40B4-BE49-F238E27FC236}">
                  <a16:creationId xmlns:a16="http://schemas.microsoft.com/office/drawing/2014/main" id="{4DBBA216-231E-45EA-A7D2-A09DB6854785}"/>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4" name="Freeform: Shape 2698">
              <a:extLst>
                <a:ext uri="{FF2B5EF4-FFF2-40B4-BE49-F238E27FC236}">
                  <a16:creationId xmlns:a16="http://schemas.microsoft.com/office/drawing/2014/main" id="{422BA7BE-38FC-4FE4-890B-5E31789A103F}"/>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5" name="Freeform: Shape 2699">
              <a:extLst>
                <a:ext uri="{FF2B5EF4-FFF2-40B4-BE49-F238E27FC236}">
                  <a16:creationId xmlns:a16="http://schemas.microsoft.com/office/drawing/2014/main" id="{6CE9F9C9-EA8F-444F-8892-A76921A79EAC}"/>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6" name="Freeform: Shape 2700">
              <a:extLst>
                <a:ext uri="{FF2B5EF4-FFF2-40B4-BE49-F238E27FC236}">
                  <a16:creationId xmlns:a16="http://schemas.microsoft.com/office/drawing/2014/main" id="{C3F94262-DB5A-4020-A3E4-C7061F3FB2E5}"/>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7" name="Freeform: Shape 2701">
              <a:extLst>
                <a:ext uri="{FF2B5EF4-FFF2-40B4-BE49-F238E27FC236}">
                  <a16:creationId xmlns:a16="http://schemas.microsoft.com/office/drawing/2014/main" id="{83B7F1EC-8378-4F58-9803-E5FBD017D577}"/>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8" name="Freeform: Shape 2702">
              <a:extLst>
                <a:ext uri="{FF2B5EF4-FFF2-40B4-BE49-F238E27FC236}">
                  <a16:creationId xmlns:a16="http://schemas.microsoft.com/office/drawing/2014/main" id="{CD03253E-F1EC-415A-9756-82CAF08E610E}"/>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9" name="Freeform: Shape 2703">
              <a:extLst>
                <a:ext uri="{FF2B5EF4-FFF2-40B4-BE49-F238E27FC236}">
                  <a16:creationId xmlns:a16="http://schemas.microsoft.com/office/drawing/2014/main" id="{C94C3E07-8E93-4D3A-BE75-22435470A5DF}"/>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0" name="Freeform: Shape 2704">
              <a:extLst>
                <a:ext uri="{FF2B5EF4-FFF2-40B4-BE49-F238E27FC236}">
                  <a16:creationId xmlns:a16="http://schemas.microsoft.com/office/drawing/2014/main" id="{B3558966-BF77-4AEE-8607-65B4D6BFF8C5}"/>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1" name="Freeform: Shape 2705">
              <a:extLst>
                <a:ext uri="{FF2B5EF4-FFF2-40B4-BE49-F238E27FC236}">
                  <a16:creationId xmlns:a16="http://schemas.microsoft.com/office/drawing/2014/main" id="{9AE4FF2D-2137-43F6-AA82-45EB43FF1957}"/>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2" name="Freeform: Shape 2706">
              <a:extLst>
                <a:ext uri="{FF2B5EF4-FFF2-40B4-BE49-F238E27FC236}">
                  <a16:creationId xmlns:a16="http://schemas.microsoft.com/office/drawing/2014/main" id="{A57CDEE6-D53F-4E28-A10A-8F22C082098F}"/>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3" name="Freeform: Shape 2707">
              <a:extLst>
                <a:ext uri="{FF2B5EF4-FFF2-40B4-BE49-F238E27FC236}">
                  <a16:creationId xmlns:a16="http://schemas.microsoft.com/office/drawing/2014/main" id="{EA474179-94EF-48E5-B0D6-B2D75677FEF7}"/>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4" name="Freeform: Shape 2708">
              <a:extLst>
                <a:ext uri="{FF2B5EF4-FFF2-40B4-BE49-F238E27FC236}">
                  <a16:creationId xmlns:a16="http://schemas.microsoft.com/office/drawing/2014/main" id="{EC27BB16-51EA-4466-919D-B116979FF080}"/>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5" name="Freeform: Shape 2709">
              <a:extLst>
                <a:ext uri="{FF2B5EF4-FFF2-40B4-BE49-F238E27FC236}">
                  <a16:creationId xmlns:a16="http://schemas.microsoft.com/office/drawing/2014/main" id="{7A235F81-5FC6-44F1-8448-70605100B67B}"/>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6" name="Freeform: Shape 2710">
              <a:extLst>
                <a:ext uri="{FF2B5EF4-FFF2-40B4-BE49-F238E27FC236}">
                  <a16:creationId xmlns:a16="http://schemas.microsoft.com/office/drawing/2014/main" id="{65DA9A32-A411-4269-AD99-B97B7F791570}"/>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7" name="Freeform: Shape 2711">
              <a:extLst>
                <a:ext uri="{FF2B5EF4-FFF2-40B4-BE49-F238E27FC236}">
                  <a16:creationId xmlns:a16="http://schemas.microsoft.com/office/drawing/2014/main" id="{C570DD32-7706-43E7-AF45-4E67FDCC0602}"/>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8" name="Freeform: Shape 2712">
              <a:extLst>
                <a:ext uri="{FF2B5EF4-FFF2-40B4-BE49-F238E27FC236}">
                  <a16:creationId xmlns:a16="http://schemas.microsoft.com/office/drawing/2014/main" id="{D56DC85F-8266-40F5-81F8-7A39E76E0F0C}"/>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9" name="Freeform: Shape 2713">
              <a:extLst>
                <a:ext uri="{FF2B5EF4-FFF2-40B4-BE49-F238E27FC236}">
                  <a16:creationId xmlns:a16="http://schemas.microsoft.com/office/drawing/2014/main" id="{85F628B2-9377-43D1-9F12-7DB87A10EBE0}"/>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0" name="Freeform: Shape 2714">
              <a:extLst>
                <a:ext uri="{FF2B5EF4-FFF2-40B4-BE49-F238E27FC236}">
                  <a16:creationId xmlns:a16="http://schemas.microsoft.com/office/drawing/2014/main" id="{401EDEE2-55AF-401B-868B-AEFE9C60556E}"/>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1" name="Freeform: Shape 2715">
              <a:extLst>
                <a:ext uri="{FF2B5EF4-FFF2-40B4-BE49-F238E27FC236}">
                  <a16:creationId xmlns:a16="http://schemas.microsoft.com/office/drawing/2014/main" id="{11FE7794-3602-493A-8496-A613E22A3F09}"/>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2" name="Freeform: Shape 2716">
              <a:extLst>
                <a:ext uri="{FF2B5EF4-FFF2-40B4-BE49-F238E27FC236}">
                  <a16:creationId xmlns:a16="http://schemas.microsoft.com/office/drawing/2014/main" id="{CA41A2D6-25B2-496A-AF81-5CC0257419EC}"/>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3" name="Freeform: Shape 2717">
              <a:extLst>
                <a:ext uri="{FF2B5EF4-FFF2-40B4-BE49-F238E27FC236}">
                  <a16:creationId xmlns:a16="http://schemas.microsoft.com/office/drawing/2014/main" id="{7AF4525C-F32F-4964-8380-FAA24B9D9C21}"/>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4" name="Freeform: Shape 2718">
              <a:extLst>
                <a:ext uri="{FF2B5EF4-FFF2-40B4-BE49-F238E27FC236}">
                  <a16:creationId xmlns:a16="http://schemas.microsoft.com/office/drawing/2014/main" id="{C2A36464-4B6A-48D4-BAD9-0E1A5436D66E}"/>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5" name="Freeform: Shape 2719">
              <a:extLst>
                <a:ext uri="{FF2B5EF4-FFF2-40B4-BE49-F238E27FC236}">
                  <a16:creationId xmlns:a16="http://schemas.microsoft.com/office/drawing/2014/main" id="{B1895F0A-A3BC-4A6D-90EC-40972E69F706}"/>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6" name="Freeform: Shape 2720">
              <a:extLst>
                <a:ext uri="{FF2B5EF4-FFF2-40B4-BE49-F238E27FC236}">
                  <a16:creationId xmlns:a16="http://schemas.microsoft.com/office/drawing/2014/main" id="{605E4FF8-EE7A-490F-A071-C43397214773}"/>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7" name="Freeform: Shape 2721">
              <a:extLst>
                <a:ext uri="{FF2B5EF4-FFF2-40B4-BE49-F238E27FC236}">
                  <a16:creationId xmlns:a16="http://schemas.microsoft.com/office/drawing/2014/main" id="{0C501985-2D03-4143-9E02-7DDC103EB399}"/>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8" name="Freeform: Shape 2722">
              <a:extLst>
                <a:ext uri="{FF2B5EF4-FFF2-40B4-BE49-F238E27FC236}">
                  <a16:creationId xmlns:a16="http://schemas.microsoft.com/office/drawing/2014/main" id="{6B586DB7-C2AC-4E12-B30C-95A2FB25B7D3}"/>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9" name="Freeform: Shape 2723">
              <a:extLst>
                <a:ext uri="{FF2B5EF4-FFF2-40B4-BE49-F238E27FC236}">
                  <a16:creationId xmlns:a16="http://schemas.microsoft.com/office/drawing/2014/main" id="{1467B5CD-E6BA-4B0F-99A4-F0E0C0C6D5AD}"/>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0" name="Freeform: Shape 2724">
              <a:extLst>
                <a:ext uri="{FF2B5EF4-FFF2-40B4-BE49-F238E27FC236}">
                  <a16:creationId xmlns:a16="http://schemas.microsoft.com/office/drawing/2014/main" id="{57E0CB05-DAE6-405F-8A87-DC192D346030}"/>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1" name="Freeform: Shape 2725">
              <a:extLst>
                <a:ext uri="{FF2B5EF4-FFF2-40B4-BE49-F238E27FC236}">
                  <a16:creationId xmlns:a16="http://schemas.microsoft.com/office/drawing/2014/main" id="{2EC91C2F-4299-4783-AB4D-88DA4E30AFA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2" name="Freeform: Shape 2726">
              <a:extLst>
                <a:ext uri="{FF2B5EF4-FFF2-40B4-BE49-F238E27FC236}">
                  <a16:creationId xmlns:a16="http://schemas.microsoft.com/office/drawing/2014/main" id="{6F2985BB-C348-4A07-A391-5193DA3A03D3}"/>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3" name="Freeform: Shape 2727">
              <a:extLst>
                <a:ext uri="{FF2B5EF4-FFF2-40B4-BE49-F238E27FC236}">
                  <a16:creationId xmlns:a16="http://schemas.microsoft.com/office/drawing/2014/main" id="{FA2F74DA-2C20-4062-BCB7-59BF8A349376}"/>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4" name="Freeform: Shape 2728">
              <a:extLst>
                <a:ext uri="{FF2B5EF4-FFF2-40B4-BE49-F238E27FC236}">
                  <a16:creationId xmlns:a16="http://schemas.microsoft.com/office/drawing/2014/main" id="{260E2ACB-CA7E-4ADD-A50D-5784480AF77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5" name="Freeform: Shape 2729">
              <a:extLst>
                <a:ext uri="{FF2B5EF4-FFF2-40B4-BE49-F238E27FC236}">
                  <a16:creationId xmlns:a16="http://schemas.microsoft.com/office/drawing/2014/main" id="{FFB9F5CB-0F8D-4C11-9FA4-60AAD4240F19}"/>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6" name="Freeform: Shape 2730">
              <a:extLst>
                <a:ext uri="{FF2B5EF4-FFF2-40B4-BE49-F238E27FC236}">
                  <a16:creationId xmlns:a16="http://schemas.microsoft.com/office/drawing/2014/main" id="{394D40FB-27D4-4D37-98D0-A158913F117F}"/>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7" name="Freeform: Shape 2731">
              <a:extLst>
                <a:ext uri="{FF2B5EF4-FFF2-40B4-BE49-F238E27FC236}">
                  <a16:creationId xmlns:a16="http://schemas.microsoft.com/office/drawing/2014/main" id="{7BF2FC6C-2EE7-4EF7-829E-95B253424A90}"/>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8" name="Freeform: Shape 2732">
              <a:extLst>
                <a:ext uri="{FF2B5EF4-FFF2-40B4-BE49-F238E27FC236}">
                  <a16:creationId xmlns:a16="http://schemas.microsoft.com/office/drawing/2014/main" id="{6D199F04-5483-48F2-B1F7-8DFF2100D2A7}"/>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9" name="Freeform: Shape 2733">
              <a:extLst>
                <a:ext uri="{FF2B5EF4-FFF2-40B4-BE49-F238E27FC236}">
                  <a16:creationId xmlns:a16="http://schemas.microsoft.com/office/drawing/2014/main" id="{1247BE10-6F2A-4C2F-A796-4AAE45BFB745}"/>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0" name="Freeform: Shape 2734">
              <a:extLst>
                <a:ext uri="{FF2B5EF4-FFF2-40B4-BE49-F238E27FC236}">
                  <a16:creationId xmlns:a16="http://schemas.microsoft.com/office/drawing/2014/main" id="{8F3468AF-0B5D-4865-8217-3888B102AC73}"/>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1" name="Freeform: Shape 2735">
              <a:extLst>
                <a:ext uri="{FF2B5EF4-FFF2-40B4-BE49-F238E27FC236}">
                  <a16:creationId xmlns:a16="http://schemas.microsoft.com/office/drawing/2014/main" id="{E80CA114-A9A5-4694-AD5A-99ACBE5C5668}"/>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2" name="Freeform: Shape 2736">
              <a:extLst>
                <a:ext uri="{FF2B5EF4-FFF2-40B4-BE49-F238E27FC236}">
                  <a16:creationId xmlns:a16="http://schemas.microsoft.com/office/drawing/2014/main" id="{BE40F89A-27FE-4E93-9BFB-6940C745C901}"/>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3" name="Freeform: Shape 2737">
              <a:extLst>
                <a:ext uri="{FF2B5EF4-FFF2-40B4-BE49-F238E27FC236}">
                  <a16:creationId xmlns:a16="http://schemas.microsoft.com/office/drawing/2014/main" id="{07CEFC5C-3AA7-47D4-8A76-A6868D21A7EB}"/>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4" name="Freeform: Shape 2738">
              <a:extLst>
                <a:ext uri="{FF2B5EF4-FFF2-40B4-BE49-F238E27FC236}">
                  <a16:creationId xmlns:a16="http://schemas.microsoft.com/office/drawing/2014/main" id="{34E3659A-275C-4A56-844C-9700DB609789}"/>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5" name="Freeform: Shape 2739">
              <a:extLst>
                <a:ext uri="{FF2B5EF4-FFF2-40B4-BE49-F238E27FC236}">
                  <a16:creationId xmlns:a16="http://schemas.microsoft.com/office/drawing/2014/main" id="{1B38AF8B-2B48-433F-9E2B-E14DBA3F1729}"/>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6" name="Freeform: Shape 2740">
              <a:extLst>
                <a:ext uri="{FF2B5EF4-FFF2-40B4-BE49-F238E27FC236}">
                  <a16:creationId xmlns:a16="http://schemas.microsoft.com/office/drawing/2014/main" id="{0C0E8A09-EF49-41D2-82ED-ECB14B61B2F7}"/>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7" name="Freeform: Shape 2741">
              <a:extLst>
                <a:ext uri="{FF2B5EF4-FFF2-40B4-BE49-F238E27FC236}">
                  <a16:creationId xmlns:a16="http://schemas.microsoft.com/office/drawing/2014/main" id="{1D35FACE-1262-4C83-B859-B5DB1F46A89B}"/>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8" name="Freeform: Shape 2742">
              <a:extLst>
                <a:ext uri="{FF2B5EF4-FFF2-40B4-BE49-F238E27FC236}">
                  <a16:creationId xmlns:a16="http://schemas.microsoft.com/office/drawing/2014/main" id="{931C2A34-CF68-42A8-9A2E-439C11E99F62}"/>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9" name="Freeform: Shape 2743">
              <a:extLst>
                <a:ext uri="{FF2B5EF4-FFF2-40B4-BE49-F238E27FC236}">
                  <a16:creationId xmlns:a16="http://schemas.microsoft.com/office/drawing/2014/main" id="{EE162AFE-E501-4158-8DA2-2B3AEB8FEA7E}"/>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0" name="Freeform: Shape 2744">
              <a:extLst>
                <a:ext uri="{FF2B5EF4-FFF2-40B4-BE49-F238E27FC236}">
                  <a16:creationId xmlns:a16="http://schemas.microsoft.com/office/drawing/2014/main" id="{4EF3A1E3-61A3-45FE-84E5-03E01D2A40D4}"/>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1" name="Freeform: Shape 2745">
              <a:extLst>
                <a:ext uri="{FF2B5EF4-FFF2-40B4-BE49-F238E27FC236}">
                  <a16:creationId xmlns:a16="http://schemas.microsoft.com/office/drawing/2014/main" id="{BA53BA54-FFCE-4CF6-9C05-68256565C537}"/>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2" name="Freeform: Shape 2746">
              <a:extLst>
                <a:ext uri="{FF2B5EF4-FFF2-40B4-BE49-F238E27FC236}">
                  <a16:creationId xmlns:a16="http://schemas.microsoft.com/office/drawing/2014/main" id="{70BFAA38-0B22-479C-B107-B06C128FDB4C}"/>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3" name="Freeform: Shape 2747">
              <a:extLst>
                <a:ext uri="{FF2B5EF4-FFF2-40B4-BE49-F238E27FC236}">
                  <a16:creationId xmlns:a16="http://schemas.microsoft.com/office/drawing/2014/main" id="{EE5D3EDE-43D5-4E35-B314-5FB25D0B8C37}"/>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4" name="Freeform: Shape 2748">
              <a:extLst>
                <a:ext uri="{FF2B5EF4-FFF2-40B4-BE49-F238E27FC236}">
                  <a16:creationId xmlns:a16="http://schemas.microsoft.com/office/drawing/2014/main" id="{1B44CB2B-99A6-48C8-939E-D1CE10E1535E}"/>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5" name="Freeform: Shape 2749">
              <a:extLst>
                <a:ext uri="{FF2B5EF4-FFF2-40B4-BE49-F238E27FC236}">
                  <a16:creationId xmlns:a16="http://schemas.microsoft.com/office/drawing/2014/main" id="{8197F6F1-83EB-4059-8F52-F43A8F1E0C85}"/>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6" name="Freeform: Shape 2750">
              <a:extLst>
                <a:ext uri="{FF2B5EF4-FFF2-40B4-BE49-F238E27FC236}">
                  <a16:creationId xmlns:a16="http://schemas.microsoft.com/office/drawing/2014/main" id="{37146D23-9EDF-465B-BD9C-69378FFE78E8}"/>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7" name="Freeform: Shape 2751">
              <a:extLst>
                <a:ext uri="{FF2B5EF4-FFF2-40B4-BE49-F238E27FC236}">
                  <a16:creationId xmlns:a16="http://schemas.microsoft.com/office/drawing/2014/main" id="{A4C8ADEE-1E9E-4F8E-9EBA-438C5F38051D}"/>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8" name="Freeform: Shape 2752">
              <a:extLst>
                <a:ext uri="{FF2B5EF4-FFF2-40B4-BE49-F238E27FC236}">
                  <a16:creationId xmlns:a16="http://schemas.microsoft.com/office/drawing/2014/main" id="{90E632EF-CAF0-491B-9FE3-CEC29D2CB3ED}"/>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9" name="Freeform: Shape 2753">
              <a:extLst>
                <a:ext uri="{FF2B5EF4-FFF2-40B4-BE49-F238E27FC236}">
                  <a16:creationId xmlns:a16="http://schemas.microsoft.com/office/drawing/2014/main" id="{82031F00-2B39-47A3-9628-BA8F2858156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0" name="Freeform: Shape 2754">
              <a:extLst>
                <a:ext uri="{FF2B5EF4-FFF2-40B4-BE49-F238E27FC236}">
                  <a16:creationId xmlns:a16="http://schemas.microsoft.com/office/drawing/2014/main" id="{1C170488-2C93-4F0B-BA34-DF26AE69FD7C}"/>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1" name="Freeform: Shape 2755">
              <a:extLst>
                <a:ext uri="{FF2B5EF4-FFF2-40B4-BE49-F238E27FC236}">
                  <a16:creationId xmlns:a16="http://schemas.microsoft.com/office/drawing/2014/main" id="{9E68688A-8678-4D6D-A271-65867CEE5062}"/>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2" name="Freeform: Shape 2756">
              <a:extLst>
                <a:ext uri="{FF2B5EF4-FFF2-40B4-BE49-F238E27FC236}">
                  <a16:creationId xmlns:a16="http://schemas.microsoft.com/office/drawing/2014/main" id="{4E63172D-9F1E-4BA7-8EA9-E725CD93CAE8}"/>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3" name="Freeform: Shape 2757">
              <a:extLst>
                <a:ext uri="{FF2B5EF4-FFF2-40B4-BE49-F238E27FC236}">
                  <a16:creationId xmlns:a16="http://schemas.microsoft.com/office/drawing/2014/main" id="{DE8EAB52-DCBE-4346-A762-9522AAAFBEE3}"/>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4" name="Freeform: Shape 2758">
              <a:extLst>
                <a:ext uri="{FF2B5EF4-FFF2-40B4-BE49-F238E27FC236}">
                  <a16:creationId xmlns:a16="http://schemas.microsoft.com/office/drawing/2014/main" id="{AADD0251-2E12-4F12-88B3-1621E557C0A1}"/>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5" name="Freeform: Shape 2759">
              <a:extLst>
                <a:ext uri="{FF2B5EF4-FFF2-40B4-BE49-F238E27FC236}">
                  <a16:creationId xmlns:a16="http://schemas.microsoft.com/office/drawing/2014/main" id="{0C0DD8D1-9139-412A-83F9-B4E463BE7949}"/>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6" name="Freeform: Shape 2760">
              <a:extLst>
                <a:ext uri="{FF2B5EF4-FFF2-40B4-BE49-F238E27FC236}">
                  <a16:creationId xmlns:a16="http://schemas.microsoft.com/office/drawing/2014/main" id="{9BD91730-DA8C-46B1-AD43-E6DADE23902A}"/>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7" name="Freeform: Shape 2761">
              <a:extLst>
                <a:ext uri="{FF2B5EF4-FFF2-40B4-BE49-F238E27FC236}">
                  <a16:creationId xmlns:a16="http://schemas.microsoft.com/office/drawing/2014/main" id="{AA1F7395-A3EB-47D4-B22D-E5E1EC193EF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8" name="Freeform: Shape 2762">
              <a:extLst>
                <a:ext uri="{FF2B5EF4-FFF2-40B4-BE49-F238E27FC236}">
                  <a16:creationId xmlns:a16="http://schemas.microsoft.com/office/drawing/2014/main" id="{EB20B4B5-974D-41A4-AB0D-5F4F1CCFE469}"/>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9" name="Freeform: Shape 2763">
              <a:extLst>
                <a:ext uri="{FF2B5EF4-FFF2-40B4-BE49-F238E27FC236}">
                  <a16:creationId xmlns:a16="http://schemas.microsoft.com/office/drawing/2014/main" id="{82D25FC3-81FE-453D-B327-E80F0EA170CD}"/>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0" name="Freeform: Shape 2764">
              <a:extLst>
                <a:ext uri="{FF2B5EF4-FFF2-40B4-BE49-F238E27FC236}">
                  <a16:creationId xmlns:a16="http://schemas.microsoft.com/office/drawing/2014/main" id="{7AA5E5DF-C606-4D09-B040-90F5F055B455}"/>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1" name="Freeform: Shape 2765">
              <a:extLst>
                <a:ext uri="{FF2B5EF4-FFF2-40B4-BE49-F238E27FC236}">
                  <a16:creationId xmlns:a16="http://schemas.microsoft.com/office/drawing/2014/main" id="{0E8CFE95-0056-4A9A-B7E2-53508EFCBABE}"/>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2" name="Freeform: Shape 2766">
              <a:extLst>
                <a:ext uri="{FF2B5EF4-FFF2-40B4-BE49-F238E27FC236}">
                  <a16:creationId xmlns:a16="http://schemas.microsoft.com/office/drawing/2014/main" id="{541D2E29-7439-44B0-9F46-9779445953F2}"/>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3" name="Freeform: Shape 2767">
              <a:extLst>
                <a:ext uri="{FF2B5EF4-FFF2-40B4-BE49-F238E27FC236}">
                  <a16:creationId xmlns:a16="http://schemas.microsoft.com/office/drawing/2014/main" id="{1AAAF24B-FBD5-4AF9-9352-E0011BCEB2CE}"/>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4" name="Freeform: Shape 2768">
              <a:extLst>
                <a:ext uri="{FF2B5EF4-FFF2-40B4-BE49-F238E27FC236}">
                  <a16:creationId xmlns:a16="http://schemas.microsoft.com/office/drawing/2014/main" id="{EFF0C6B5-6BEA-4C89-86DD-7124F8F952FD}"/>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5" name="Freeform: Shape 2769">
              <a:extLst>
                <a:ext uri="{FF2B5EF4-FFF2-40B4-BE49-F238E27FC236}">
                  <a16:creationId xmlns:a16="http://schemas.microsoft.com/office/drawing/2014/main" id="{20102217-A5D0-4571-B523-253A0497B769}"/>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6" name="Freeform: Shape 2770">
              <a:extLst>
                <a:ext uri="{FF2B5EF4-FFF2-40B4-BE49-F238E27FC236}">
                  <a16:creationId xmlns:a16="http://schemas.microsoft.com/office/drawing/2014/main" id="{FEA7FC55-D4D7-4A85-A450-AB0087823F55}"/>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7" name="Freeform: Shape 2771">
              <a:extLst>
                <a:ext uri="{FF2B5EF4-FFF2-40B4-BE49-F238E27FC236}">
                  <a16:creationId xmlns:a16="http://schemas.microsoft.com/office/drawing/2014/main" id="{0510762E-4683-4D2E-B0B0-47D221826728}"/>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8" name="Freeform: Shape 2772">
              <a:extLst>
                <a:ext uri="{FF2B5EF4-FFF2-40B4-BE49-F238E27FC236}">
                  <a16:creationId xmlns:a16="http://schemas.microsoft.com/office/drawing/2014/main" id="{764903EF-CF90-482B-BADC-3680FEA5814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9" name="Freeform: Shape 2773">
              <a:extLst>
                <a:ext uri="{FF2B5EF4-FFF2-40B4-BE49-F238E27FC236}">
                  <a16:creationId xmlns:a16="http://schemas.microsoft.com/office/drawing/2014/main" id="{9745DF07-1FC5-4B34-BC89-271CCD00EEE7}"/>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0" name="Freeform: Shape 2774">
              <a:extLst>
                <a:ext uri="{FF2B5EF4-FFF2-40B4-BE49-F238E27FC236}">
                  <a16:creationId xmlns:a16="http://schemas.microsoft.com/office/drawing/2014/main" id="{72383160-530C-44E2-B019-817B6276E174}"/>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1" name="Freeform: Shape 2775">
              <a:extLst>
                <a:ext uri="{FF2B5EF4-FFF2-40B4-BE49-F238E27FC236}">
                  <a16:creationId xmlns:a16="http://schemas.microsoft.com/office/drawing/2014/main" id="{AF005216-BE80-4ABF-BAFC-435646E8F4C2}"/>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2" name="Freeform: Shape 2776">
              <a:extLst>
                <a:ext uri="{FF2B5EF4-FFF2-40B4-BE49-F238E27FC236}">
                  <a16:creationId xmlns:a16="http://schemas.microsoft.com/office/drawing/2014/main" id="{B62A0CCD-2523-4564-9174-FF37678BC554}"/>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3" name="Freeform: Shape 2777">
              <a:extLst>
                <a:ext uri="{FF2B5EF4-FFF2-40B4-BE49-F238E27FC236}">
                  <a16:creationId xmlns:a16="http://schemas.microsoft.com/office/drawing/2014/main" id="{4AD944EC-7CCA-4CD0-BCE8-A464990A08E2}"/>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4" name="Freeform: Shape 2778">
              <a:extLst>
                <a:ext uri="{FF2B5EF4-FFF2-40B4-BE49-F238E27FC236}">
                  <a16:creationId xmlns:a16="http://schemas.microsoft.com/office/drawing/2014/main" id="{C16D9ED5-D430-4864-9BD5-C89EC7448E2D}"/>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5" name="Freeform: Shape 2779">
              <a:extLst>
                <a:ext uri="{FF2B5EF4-FFF2-40B4-BE49-F238E27FC236}">
                  <a16:creationId xmlns:a16="http://schemas.microsoft.com/office/drawing/2014/main" id="{95F2B04C-B8C7-4482-83DA-AC834097EAB4}"/>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6" name="Freeform: Shape 2780">
              <a:extLst>
                <a:ext uri="{FF2B5EF4-FFF2-40B4-BE49-F238E27FC236}">
                  <a16:creationId xmlns:a16="http://schemas.microsoft.com/office/drawing/2014/main" id="{1EACCACF-685F-4BBF-AE9F-4691B48B2F13}"/>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7" name="Freeform: Shape 2781">
              <a:extLst>
                <a:ext uri="{FF2B5EF4-FFF2-40B4-BE49-F238E27FC236}">
                  <a16:creationId xmlns:a16="http://schemas.microsoft.com/office/drawing/2014/main" id="{8665EFEB-628B-4D08-B828-70529645F6A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8" name="Freeform: Shape 2782">
              <a:extLst>
                <a:ext uri="{FF2B5EF4-FFF2-40B4-BE49-F238E27FC236}">
                  <a16:creationId xmlns:a16="http://schemas.microsoft.com/office/drawing/2014/main" id="{466DB009-FFCB-470E-A352-F82904B478F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9" name="Freeform: Shape 2783">
              <a:extLst>
                <a:ext uri="{FF2B5EF4-FFF2-40B4-BE49-F238E27FC236}">
                  <a16:creationId xmlns:a16="http://schemas.microsoft.com/office/drawing/2014/main" id="{84AD78A2-589A-47C7-A3A8-1B8DFE7F8062}"/>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0" name="Freeform: Shape 2784">
              <a:extLst>
                <a:ext uri="{FF2B5EF4-FFF2-40B4-BE49-F238E27FC236}">
                  <a16:creationId xmlns:a16="http://schemas.microsoft.com/office/drawing/2014/main" id="{9A448CC8-947F-4441-A751-3A6CB001E8DC}"/>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1" name="Freeform: Shape 2785">
              <a:extLst>
                <a:ext uri="{FF2B5EF4-FFF2-40B4-BE49-F238E27FC236}">
                  <a16:creationId xmlns:a16="http://schemas.microsoft.com/office/drawing/2014/main" id="{41C18908-3F75-41EF-BEDB-8894433A0D33}"/>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2" name="Freeform: Shape 2786">
              <a:extLst>
                <a:ext uri="{FF2B5EF4-FFF2-40B4-BE49-F238E27FC236}">
                  <a16:creationId xmlns:a16="http://schemas.microsoft.com/office/drawing/2014/main" id="{62AEE357-6F29-4EB5-B662-8238881BCEA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3" name="Freeform: Shape 2787">
              <a:extLst>
                <a:ext uri="{FF2B5EF4-FFF2-40B4-BE49-F238E27FC236}">
                  <a16:creationId xmlns:a16="http://schemas.microsoft.com/office/drawing/2014/main" id="{3BCD976C-14A1-40C8-AA69-EB800AA0151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4" name="Freeform: Shape 2788">
              <a:extLst>
                <a:ext uri="{FF2B5EF4-FFF2-40B4-BE49-F238E27FC236}">
                  <a16:creationId xmlns:a16="http://schemas.microsoft.com/office/drawing/2014/main" id="{0BBE8EEA-61A0-47F1-BC81-67D08D9B0364}"/>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5" name="Freeform: Shape 2789">
              <a:extLst>
                <a:ext uri="{FF2B5EF4-FFF2-40B4-BE49-F238E27FC236}">
                  <a16:creationId xmlns:a16="http://schemas.microsoft.com/office/drawing/2014/main" id="{F82AE9F0-5E1D-46AF-B8F9-D55E6B35D130}"/>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6" name="Freeform: Shape 2790">
              <a:extLst>
                <a:ext uri="{FF2B5EF4-FFF2-40B4-BE49-F238E27FC236}">
                  <a16:creationId xmlns:a16="http://schemas.microsoft.com/office/drawing/2014/main" id="{F666A9A9-DF60-4E3D-B6B1-1B1CA9E4DF66}"/>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7" name="Freeform: Shape 2791">
              <a:extLst>
                <a:ext uri="{FF2B5EF4-FFF2-40B4-BE49-F238E27FC236}">
                  <a16:creationId xmlns:a16="http://schemas.microsoft.com/office/drawing/2014/main" id="{A45D1532-4233-495C-A396-9FA32F4A9F09}"/>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8" name="Freeform: Shape 2792">
              <a:extLst>
                <a:ext uri="{FF2B5EF4-FFF2-40B4-BE49-F238E27FC236}">
                  <a16:creationId xmlns:a16="http://schemas.microsoft.com/office/drawing/2014/main" id="{4365D33D-A1F9-436B-9135-1B2F739F0EB1}"/>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9" name="Freeform: Shape 2793">
              <a:extLst>
                <a:ext uri="{FF2B5EF4-FFF2-40B4-BE49-F238E27FC236}">
                  <a16:creationId xmlns:a16="http://schemas.microsoft.com/office/drawing/2014/main" id="{E9333148-12BB-4FAC-AB47-69E0462B3679}"/>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0" name="Freeform: Shape 2794">
              <a:extLst>
                <a:ext uri="{FF2B5EF4-FFF2-40B4-BE49-F238E27FC236}">
                  <a16:creationId xmlns:a16="http://schemas.microsoft.com/office/drawing/2014/main" id="{8EF9B1A9-3C9F-4A22-B118-161878D54932}"/>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1" name="Freeform: Shape 2795">
              <a:extLst>
                <a:ext uri="{FF2B5EF4-FFF2-40B4-BE49-F238E27FC236}">
                  <a16:creationId xmlns:a16="http://schemas.microsoft.com/office/drawing/2014/main" id="{17ED65CE-BB81-4694-8760-DEAEAD216A46}"/>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2" name="Freeform: Shape 2796">
              <a:extLst>
                <a:ext uri="{FF2B5EF4-FFF2-40B4-BE49-F238E27FC236}">
                  <a16:creationId xmlns:a16="http://schemas.microsoft.com/office/drawing/2014/main" id="{84A5BABB-1EE0-44B6-BBF3-5EE0DC22698B}"/>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3" name="Freeform: Shape 2797">
              <a:extLst>
                <a:ext uri="{FF2B5EF4-FFF2-40B4-BE49-F238E27FC236}">
                  <a16:creationId xmlns:a16="http://schemas.microsoft.com/office/drawing/2014/main" id="{A4EE34EF-2B09-44E9-8FE9-E72F96C15146}"/>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4" name="Freeform: Shape 2798">
              <a:extLst>
                <a:ext uri="{FF2B5EF4-FFF2-40B4-BE49-F238E27FC236}">
                  <a16:creationId xmlns:a16="http://schemas.microsoft.com/office/drawing/2014/main" id="{E71EC7E7-1CF9-407A-931A-6098C5A268BA}"/>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5" name="Freeform: Shape 2799">
              <a:extLst>
                <a:ext uri="{FF2B5EF4-FFF2-40B4-BE49-F238E27FC236}">
                  <a16:creationId xmlns:a16="http://schemas.microsoft.com/office/drawing/2014/main" id="{F1FFD31C-EA1A-4C0E-BC60-6F37765A6E5B}"/>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6" name="Freeform: Shape 2800">
              <a:extLst>
                <a:ext uri="{FF2B5EF4-FFF2-40B4-BE49-F238E27FC236}">
                  <a16:creationId xmlns:a16="http://schemas.microsoft.com/office/drawing/2014/main" id="{33DDE6F3-4756-43C0-AA67-1D66D64CA260}"/>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7" name="Freeform: Shape 2801">
              <a:extLst>
                <a:ext uri="{FF2B5EF4-FFF2-40B4-BE49-F238E27FC236}">
                  <a16:creationId xmlns:a16="http://schemas.microsoft.com/office/drawing/2014/main" id="{983264AC-3416-4C6D-9387-F82778C0C25A}"/>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8" name="Freeform: Shape 2802">
              <a:extLst>
                <a:ext uri="{FF2B5EF4-FFF2-40B4-BE49-F238E27FC236}">
                  <a16:creationId xmlns:a16="http://schemas.microsoft.com/office/drawing/2014/main" id="{91E6E444-C0C9-4D7F-8AD6-090E126FDE17}"/>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9" name="Freeform: Shape 2803">
              <a:extLst>
                <a:ext uri="{FF2B5EF4-FFF2-40B4-BE49-F238E27FC236}">
                  <a16:creationId xmlns:a16="http://schemas.microsoft.com/office/drawing/2014/main" id="{4DD6D77B-B4F0-4B1F-9BF0-7D54DE4FD07A}"/>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0" name="Freeform: Shape 2804">
              <a:extLst>
                <a:ext uri="{FF2B5EF4-FFF2-40B4-BE49-F238E27FC236}">
                  <a16:creationId xmlns:a16="http://schemas.microsoft.com/office/drawing/2014/main" id="{88D5C3D2-6211-484E-BA69-704F34996C86}"/>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1" name="Freeform: Shape 2805">
              <a:extLst>
                <a:ext uri="{FF2B5EF4-FFF2-40B4-BE49-F238E27FC236}">
                  <a16:creationId xmlns:a16="http://schemas.microsoft.com/office/drawing/2014/main" id="{2FD47F54-11CB-4A48-B858-FE3ED85B40B5}"/>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2" name="Freeform: Shape 2806">
              <a:extLst>
                <a:ext uri="{FF2B5EF4-FFF2-40B4-BE49-F238E27FC236}">
                  <a16:creationId xmlns:a16="http://schemas.microsoft.com/office/drawing/2014/main" id="{AF054AFF-D8F5-4504-ABD1-22890D2B475A}"/>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3" name="Freeform: Shape 2807">
              <a:extLst>
                <a:ext uri="{FF2B5EF4-FFF2-40B4-BE49-F238E27FC236}">
                  <a16:creationId xmlns:a16="http://schemas.microsoft.com/office/drawing/2014/main" id="{72E575DF-D143-4D94-8381-E083BB612242}"/>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4" name="Freeform: Shape 2808">
              <a:extLst>
                <a:ext uri="{FF2B5EF4-FFF2-40B4-BE49-F238E27FC236}">
                  <a16:creationId xmlns:a16="http://schemas.microsoft.com/office/drawing/2014/main" id="{788EEADD-32FA-4B0E-89A2-79A66A75A982}"/>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5" name="Freeform: Shape 2809">
              <a:extLst>
                <a:ext uri="{FF2B5EF4-FFF2-40B4-BE49-F238E27FC236}">
                  <a16:creationId xmlns:a16="http://schemas.microsoft.com/office/drawing/2014/main" id="{341F2689-05C5-48E6-B04E-9A1539268C0E}"/>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6" name="Freeform: Shape 2810">
              <a:extLst>
                <a:ext uri="{FF2B5EF4-FFF2-40B4-BE49-F238E27FC236}">
                  <a16:creationId xmlns:a16="http://schemas.microsoft.com/office/drawing/2014/main" id="{6127C5D9-5D10-4FC6-9056-A9D55CAD35AE}"/>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7" name="Freeform: Shape 2811">
              <a:extLst>
                <a:ext uri="{FF2B5EF4-FFF2-40B4-BE49-F238E27FC236}">
                  <a16:creationId xmlns:a16="http://schemas.microsoft.com/office/drawing/2014/main" id="{8BD31B3A-3A02-40B7-8F44-5FC67C9DBCB9}"/>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8" name="Freeform: Shape 2812">
              <a:extLst>
                <a:ext uri="{FF2B5EF4-FFF2-40B4-BE49-F238E27FC236}">
                  <a16:creationId xmlns:a16="http://schemas.microsoft.com/office/drawing/2014/main" id="{523E94D8-1906-4A73-9E1C-7EAB6E3DD07F}"/>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9" name="Freeform: Shape 2813">
              <a:extLst>
                <a:ext uri="{FF2B5EF4-FFF2-40B4-BE49-F238E27FC236}">
                  <a16:creationId xmlns:a16="http://schemas.microsoft.com/office/drawing/2014/main" id="{DDBD5C86-3F5A-4425-9D92-55C458E9C34E}"/>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0" name="Freeform: Shape 2814">
              <a:extLst>
                <a:ext uri="{FF2B5EF4-FFF2-40B4-BE49-F238E27FC236}">
                  <a16:creationId xmlns:a16="http://schemas.microsoft.com/office/drawing/2014/main" id="{BDCC1370-D414-4702-841E-C80C99A63063}"/>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1" name="Freeform: Shape 2815">
              <a:extLst>
                <a:ext uri="{FF2B5EF4-FFF2-40B4-BE49-F238E27FC236}">
                  <a16:creationId xmlns:a16="http://schemas.microsoft.com/office/drawing/2014/main" id="{CD7B2D3D-6E5C-4599-92B8-D08B54976727}"/>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2" name="Freeform: Shape 2816">
              <a:extLst>
                <a:ext uri="{FF2B5EF4-FFF2-40B4-BE49-F238E27FC236}">
                  <a16:creationId xmlns:a16="http://schemas.microsoft.com/office/drawing/2014/main" id="{63BDD8FC-2E9A-4798-8EC4-B3BB594C0BEF}"/>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3" name="Freeform: Shape 2817">
              <a:extLst>
                <a:ext uri="{FF2B5EF4-FFF2-40B4-BE49-F238E27FC236}">
                  <a16:creationId xmlns:a16="http://schemas.microsoft.com/office/drawing/2014/main" id="{1A4A8347-9A60-4B76-A105-9A12795B2AA3}"/>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4" name="Freeform: Shape 2818">
              <a:extLst>
                <a:ext uri="{FF2B5EF4-FFF2-40B4-BE49-F238E27FC236}">
                  <a16:creationId xmlns:a16="http://schemas.microsoft.com/office/drawing/2014/main" id="{C465655A-6961-4375-B8DC-9703A2D099AD}"/>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5" name="Freeform: Shape 2819">
              <a:extLst>
                <a:ext uri="{FF2B5EF4-FFF2-40B4-BE49-F238E27FC236}">
                  <a16:creationId xmlns:a16="http://schemas.microsoft.com/office/drawing/2014/main" id="{CA62BB3D-EDD2-4BB2-AB1D-A6703E5B8E7E}"/>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6" name="Freeform: Shape 2820">
              <a:extLst>
                <a:ext uri="{FF2B5EF4-FFF2-40B4-BE49-F238E27FC236}">
                  <a16:creationId xmlns:a16="http://schemas.microsoft.com/office/drawing/2014/main" id="{948B9F1E-66D9-4B2A-B2FD-5307E825F033}"/>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7" name="Freeform: Shape 2821">
              <a:extLst>
                <a:ext uri="{FF2B5EF4-FFF2-40B4-BE49-F238E27FC236}">
                  <a16:creationId xmlns:a16="http://schemas.microsoft.com/office/drawing/2014/main" id="{16709164-5E61-4F38-B485-1F68EC4D6693}"/>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8" name="Freeform: Shape 2822">
              <a:extLst>
                <a:ext uri="{FF2B5EF4-FFF2-40B4-BE49-F238E27FC236}">
                  <a16:creationId xmlns:a16="http://schemas.microsoft.com/office/drawing/2014/main" id="{84CB81C6-FD44-4871-B27F-138F3DCDFE2E}"/>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9" name="Freeform: Shape 2823">
              <a:extLst>
                <a:ext uri="{FF2B5EF4-FFF2-40B4-BE49-F238E27FC236}">
                  <a16:creationId xmlns:a16="http://schemas.microsoft.com/office/drawing/2014/main" id="{A99C1E8D-607D-48BC-B360-6F048042BDB7}"/>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0" name="Freeform: Shape 2824">
              <a:extLst>
                <a:ext uri="{FF2B5EF4-FFF2-40B4-BE49-F238E27FC236}">
                  <a16:creationId xmlns:a16="http://schemas.microsoft.com/office/drawing/2014/main" id="{F81BDAF2-938E-408A-B299-C5DC45221665}"/>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1" name="Freeform: Shape 2825">
              <a:extLst>
                <a:ext uri="{FF2B5EF4-FFF2-40B4-BE49-F238E27FC236}">
                  <a16:creationId xmlns:a16="http://schemas.microsoft.com/office/drawing/2014/main" id="{EBC12482-B46C-4536-9DB8-D0DFA7F31DD8}"/>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2" name="Freeform: Shape 2826">
              <a:extLst>
                <a:ext uri="{FF2B5EF4-FFF2-40B4-BE49-F238E27FC236}">
                  <a16:creationId xmlns:a16="http://schemas.microsoft.com/office/drawing/2014/main" id="{961D899F-EEB1-4939-9B5E-4868FD0EF692}"/>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3" name="Freeform: Shape 2827">
              <a:extLst>
                <a:ext uri="{FF2B5EF4-FFF2-40B4-BE49-F238E27FC236}">
                  <a16:creationId xmlns:a16="http://schemas.microsoft.com/office/drawing/2014/main" id="{5E0A031D-9280-4680-BC50-DF7D699CE421}"/>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4" name="Freeform: Shape 2828">
              <a:extLst>
                <a:ext uri="{FF2B5EF4-FFF2-40B4-BE49-F238E27FC236}">
                  <a16:creationId xmlns:a16="http://schemas.microsoft.com/office/drawing/2014/main" id="{C9E7E9E7-643C-4D39-A449-F7F65C0B05A0}"/>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5" name="Freeform: Shape 2829">
              <a:extLst>
                <a:ext uri="{FF2B5EF4-FFF2-40B4-BE49-F238E27FC236}">
                  <a16:creationId xmlns:a16="http://schemas.microsoft.com/office/drawing/2014/main" id="{0213601A-D5C5-4908-BC4C-C3DCE8E11AEA}"/>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6" name="Freeform: Shape 2830">
              <a:extLst>
                <a:ext uri="{FF2B5EF4-FFF2-40B4-BE49-F238E27FC236}">
                  <a16:creationId xmlns:a16="http://schemas.microsoft.com/office/drawing/2014/main" id="{0B8DCEBD-9709-48FF-B641-2E4EDB1860EB}"/>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7" name="Freeform: Shape 2831">
              <a:extLst>
                <a:ext uri="{FF2B5EF4-FFF2-40B4-BE49-F238E27FC236}">
                  <a16:creationId xmlns:a16="http://schemas.microsoft.com/office/drawing/2014/main" id="{F436CADA-BCBC-41BB-AD59-F517F083D139}"/>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8" name="Freeform: Shape 2832">
              <a:extLst>
                <a:ext uri="{FF2B5EF4-FFF2-40B4-BE49-F238E27FC236}">
                  <a16:creationId xmlns:a16="http://schemas.microsoft.com/office/drawing/2014/main" id="{A26FDBB3-3FCB-4409-BA22-F4A71BD623F7}"/>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9" name="Freeform: Shape 2833">
              <a:extLst>
                <a:ext uri="{FF2B5EF4-FFF2-40B4-BE49-F238E27FC236}">
                  <a16:creationId xmlns:a16="http://schemas.microsoft.com/office/drawing/2014/main" id="{C268EEC4-D896-4AE9-9D0F-4FEBFBA93D81}"/>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0" name="Freeform: Shape 2834">
              <a:extLst>
                <a:ext uri="{FF2B5EF4-FFF2-40B4-BE49-F238E27FC236}">
                  <a16:creationId xmlns:a16="http://schemas.microsoft.com/office/drawing/2014/main" id="{313F9709-3177-474B-A62B-4F553D59EF47}"/>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1" name="Freeform: Shape 2835">
              <a:extLst>
                <a:ext uri="{FF2B5EF4-FFF2-40B4-BE49-F238E27FC236}">
                  <a16:creationId xmlns:a16="http://schemas.microsoft.com/office/drawing/2014/main" id="{16871E16-E97B-4019-A51D-DFD8F0763C4D}"/>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2" name="Freeform: Shape 2836">
              <a:extLst>
                <a:ext uri="{FF2B5EF4-FFF2-40B4-BE49-F238E27FC236}">
                  <a16:creationId xmlns:a16="http://schemas.microsoft.com/office/drawing/2014/main" id="{8CED6302-5879-4327-A56A-3EC1965DA11C}"/>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3" name="Freeform: Shape 2837">
              <a:extLst>
                <a:ext uri="{FF2B5EF4-FFF2-40B4-BE49-F238E27FC236}">
                  <a16:creationId xmlns:a16="http://schemas.microsoft.com/office/drawing/2014/main" id="{62894641-4FD4-4F2E-8379-DADF3561E14F}"/>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4" name="Freeform: Shape 2838">
              <a:extLst>
                <a:ext uri="{FF2B5EF4-FFF2-40B4-BE49-F238E27FC236}">
                  <a16:creationId xmlns:a16="http://schemas.microsoft.com/office/drawing/2014/main" id="{DC8173E8-599F-4CFF-A17F-44CF7D8047DB}"/>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5" name="Freeform: Shape 2839">
              <a:extLst>
                <a:ext uri="{FF2B5EF4-FFF2-40B4-BE49-F238E27FC236}">
                  <a16:creationId xmlns:a16="http://schemas.microsoft.com/office/drawing/2014/main" id="{5FD3E9CB-8DBF-4070-8DC9-D3FF4F0470AF}"/>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6" name="Freeform: Shape 2840">
              <a:extLst>
                <a:ext uri="{FF2B5EF4-FFF2-40B4-BE49-F238E27FC236}">
                  <a16:creationId xmlns:a16="http://schemas.microsoft.com/office/drawing/2014/main" id="{09F545CD-BA3D-462A-9C68-E52630124BBC}"/>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7" name="Freeform: Shape 2841">
              <a:extLst>
                <a:ext uri="{FF2B5EF4-FFF2-40B4-BE49-F238E27FC236}">
                  <a16:creationId xmlns:a16="http://schemas.microsoft.com/office/drawing/2014/main" id="{DE98B8C6-4927-4BAF-BFEA-151B61F30B70}"/>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8" name="Freeform: Shape 2842">
              <a:extLst>
                <a:ext uri="{FF2B5EF4-FFF2-40B4-BE49-F238E27FC236}">
                  <a16:creationId xmlns:a16="http://schemas.microsoft.com/office/drawing/2014/main" id="{F6566176-88EF-4527-9C66-77DE5274D877}"/>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9" name="Freeform: Shape 2843">
              <a:extLst>
                <a:ext uri="{FF2B5EF4-FFF2-40B4-BE49-F238E27FC236}">
                  <a16:creationId xmlns:a16="http://schemas.microsoft.com/office/drawing/2014/main" id="{F39AB1B8-1A5A-4EB9-A102-B05C508B931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0" name="Freeform: Shape 2844">
              <a:extLst>
                <a:ext uri="{FF2B5EF4-FFF2-40B4-BE49-F238E27FC236}">
                  <a16:creationId xmlns:a16="http://schemas.microsoft.com/office/drawing/2014/main" id="{7C01157B-5C8C-49EA-8FA5-44BDC3F5A413}"/>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1" name="Freeform: Shape 2845">
              <a:extLst>
                <a:ext uri="{FF2B5EF4-FFF2-40B4-BE49-F238E27FC236}">
                  <a16:creationId xmlns:a16="http://schemas.microsoft.com/office/drawing/2014/main" id="{DC68D589-D65C-4642-BA8C-185EE9C068B5}"/>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2" name="Freeform: Shape 2846">
              <a:extLst>
                <a:ext uri="{FF2B5EF4-FFF2-40B4-BE49-F238E27FC236}">
                  <a16:creationId xmlns:a16="http://schemas.microsoft.com/office/drawing/2014/main" id="{391FA5A2-A1E7-4C73-8B90-7B466250C6C6}"/>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3" name="Freeform: Shape 2847">
              <a:extLst>
                <a:ext uri="{FF2B5EF4-FFF2-40B4-BE49-F238E27FC236}">
                  <a16:creationId xmlns:a16="http://schemas.microsoft.com/office/drawing/2014/main" id="{D54295B4-ED5D-4761-BFBD-EAAC1EA6C338}"/>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4" name="Freeform: Shape 2848">
              <a:extLst>
                <a:ext uri="{FF2B5EF4-FFF2-40B4-BE49-F238E27FC236}">
                  <a16:creationId xmlns:a16="http://schemas.microsoft.com/office/drawing/2014/main" id="{24FAB347-9241-4136-A484-54D55F02561C}"/>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5" name="Freeform: Shape 2849">
              <a:extLst>
                <a:ext uri="{FF2B5EF4-FFF2-40B4-BE49-F238E27FC236}">
                  <a16:creationId xmlns:a16="http://schemas.microsoft.com/office/drawing/2014/main" id="{B41EA973-1136-43DC-9A24-3599B7E823DE}"/>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6" name="Freeform: Shape 2850">
              <a:extLst>
                <a:ext uri="{FF2B5EF4-FFF2-40B4-BE49-F238E27FC236}">
                  <a16:creationId xmlns:a16="http://schemas.microsoft.com/office/drawing/2014/main" id="{985040A2-07B6-4950-B218-782503CF00AD}"/>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7" name="Freeform: Shape 2851">
              <a:extLst>
                <a:ext uri="{FF2B5EF4-FFF2-40B4-BE49-F238E27FC236}">
                  <a16:creationId xmlns:a16="http://schemas.microsoft.com/office/drawing/2014/main" id="{C7D2096A-0B1F-4A51-BE29-630D0DDBF91A}"/>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8" name="Freeform: Shape 2852">
              <a:extLst>
                <a:ext uri="{FF2B5EF4-FFF2-40B4-BE49-F238E27FC236}">
                  <a16:creationId xmlns:a16="http://schemas.microsoft.com/office/drawing/2014/main" id="{1AAD905D-9071-4C1E-BBFE-D81DE1132671}"/>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9" name="Freeform: Shape 2853">
              <a:extLst>
                <a:ext uri="{FF2B5EF4-FFF2-40B4-BE49-F238E27FC236}">
                  <a16:creationId xmlns:a16="http://schemas.microsoft.com/office/drawing/2014/main" id="{C2C40608-6132-45C7-B612-FDABF51A0E23}"/>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0" name="Freeform: Shape 2854">
              <a:extLst>
                <a:ext uri="{FF2B5EF4-FFF2-40B4-BE49-F238E27FC236}">
                  <a16:creationId xmlns:a16="http://schemas.microsoft.com/office/drawing/2014/main" id="{054CE0F5-96C7-46D3-96F0-4723ED048EF7}"/>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1" name="Freeform: Shape 2855">
              <a:extLst>
                <a:ext uri="{FF2B5EF4-FFF2-40B4-BE49-F238E27FC236}">
                  <a16:creationId xmlns:a16="http://schemas.microsoft.com/office/drawing/2014/main" id="{EEE2E53B-9AD6-4E0D-ADDD-D3313681208E}"/>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2" name="Freeform: Shape 2856">
              <a:extLst>
                <a:ext uri="{FF2B5EF4-FFF2-40B4-BE49-F238E27FC236}">
                  <a16:creationId xmlns:a16="http://schemas.microsoft.com/office/drawing/2014/main" id="{E4E6BE61-A832-43C2-B208-DC8A0A395617}"/>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3" name="Freeform: Shape 2857">
              <a:extLst>
                <a:ext uri="{FF2B5EF4-FFF2-40B4-BE49-F238E27FC236}">
                  <a16:creationId xmlns:a16="http://schemas.microsoft.com/office/drawing/2014/main" id="{8B4DF9A7-B752-43FE-9435-1D6473A5C581}"/>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4" name="Freeform: Shape 2858">
              <a:extLst>
                <a:ext uri="{FF2B5EF4-FFF2-40B4-BE49-F238E27FC236}">
                  <a16:creationId xmlns:a16="http://schemas.microsoft.com/office/drawing/2014/main" id="{F1B60D4F-330E-43C8-BF22-59804615F5A4}"/>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5" name="Freeform: Shape 2859">
              <a:extLst>
                <a:ext uri="{FF2B5EF4-FFF2-40B4-BE49-F238E27FC236}">
                  <a16:creationId xmlns:a16="http://schemas.microsoft.com/office/drawing/2014/main" id="{CAEB48B4-417D-4C53-82C7-BF67CDC685F1}"/>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6" name="Freeform: Shape 2860">
              <a:extLst>
                <a:ext uri="{FF2B5EF4-FFF2-40B4-BE49-F238E27FC236}">
                  <a16:creationId xmlns:a16="http://schemas.microsoft.com/office/drawing/2014/main" id="{D09C469C-6A96-47B4-A4A1-19616795DE98}"/>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7" name="Freeform: Shape 2861">
              <a:extLst>
                <a:ext uri="{FF2B5EF4-FFF2-40B4-BE49-F238E27FC236}">
                  <a16:creationId xmlns:a16="http://schemas.microsoft.com/office/drawing/2014/main" id="{E6A417DB-9A65-4AB7-9DCD-EA594B459302}"/>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8" name="Freeform: Shape 2862">
              <a:extLst>
                <a:ext uri="{FF2B5EF4-FFF2-40B4-BE49-F238E27FC236}">
                  <a16:creationId xmlns:a16="http://schemas.microsoft.com/office/drawing/2014/main" id="{19A53225-35F2-4EF0-B7D0-3C862F3DFB96}"/>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9" name="Freeform: Shape 2863">
              <a:extLst>
                <a:ext uri="{FF2B5EF4-FFF2-40B4-BE49-F238E27FC236}">
                  <a16:creationId xmlns:a16="http://schemas.microsoft.com/office/drawing/2014/main" id="{FCCC14E5-DBF2-4CF0-BBA6-F425AE5D8FA2}"/>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0" name="Freeform: Shape 2864">
              <a:extLst>
                <a:ext uri="{FF2B5EF4-FFF2-40B4-BE49-F238E27FC236}">
                  <a16:creationId xmlns:a16="http://schemas.microsoft.com/office/drawing/2014/main" id="{A30C7C3A-AA6A-4862-B79F-88F04FC67521}"/>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1" name="Freeform: Shape 2865">
              <a:extLst>
                <a:ext uri="{FF2B5EF4-FFF2-40B4-BE49-F238E27FC236}">
                  <a16:creationId xmlns:a16="http://schemas.microsoft.com/office/drawing/2014/main" id="{CC40598E-2129-4180-A094-8542A0140697}"/>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2" name="Freeform: Shape 2866">
              <a:extLst>
                <a:ext uri="{FF2B5EF4-FFF2-40B4-BE49-F238E27FC236}">
                  <a16:creationId xmlns:a16="http://schemas.microsoft.com/office/drawing/2014/main" id="{F77BEF2D-3B80-4C71-B6F7-9D9B74F52260}"/>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3" name="Freeform: Shape 2867">
              <a:extLst>
                <a:ext uri="{FF2B5EF4-FFF2-40B4-BE49-F238E27FC236}">
                  <a16:creationId xmlns:a16="http://schemas.microsoft.com/office/drawing/2014/main" id="{258C1C78-0D73-4BE1-AA35-E7822DE2E563}"/>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4" name="Freeform: Shape 2868">
              <a:extLst>
                <a:ext uri="{FF2B5EF4-FFF2-40B4-BE49-F238E27FC236}">
                  <a16:creationId xmlns:a16="http://schemas.microsoft.com/office/drawing/2014/main" id="{E7CFB29C-CFA1-416F-A05D-3D773A9DEA59}"/>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5" name="Freeform: Shape 2869">
              <a:extLst>
                <a:ext uri="{FF2B5EF4-FFF2-40B4-BE49-F238E27FC236}">
                  <a16:creationId xmlns:a16="http://schemas.microsoft.com/office/drawing/2014/main" id="{C5171D16-1910-4E0D-8265-1796FD66E363}"/>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6" name="Freeform: Shape 2870">
              <a:extLst>
                <a:ext uri="{FF2B5EF4-FFF2-40B4-BE49-F238E27FC236}">
                  <a16:creationId xmlns:a16="http://schemas.microsoft.com/office/drawing/2014/main" id="{DAA66035-887E-4C2D-BF9C-8DAEAB84A7CC}"/>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7" name="Freeform: Shape 2871">
              <a:extLst>
                <a:ext uri="{FF2B5EF4-FFF2-40B4-BE49-F238E27FC236}">
                  <a16:creationId xmlns:a16="http://schemas.microsoft.com/office/drawing/2014/main" id="{5A73E303-CCBD-4ED3-98A2-5C90A76D08D3}"/>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8" name="Freeform: Shape 2872">
              <a:extLst>
                <a:ext uri="{FF2B5EF4-FFF2-40B4-BE49-F238E27FC236}">
                  <a16:creationId xmlns:a16="http://schemas.microsoft.com/office/drawing/2014/main" id="{D550AAAE-F383-4D72-8A8B-C5F0575143C6}"/>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9" name="Freeform: Shape 2873">
              <a:extLst>
                <a:ext uri="{FF2B5EF4-FFF2-40B4-BE49-F238E27FC236}">
                  <a16:creationId xmlns:a16="http://schemas.microsoft.com/office/drawing/2014/main" id="{C6D73CEA-D83A-4F0D-805C-718247CA673C}"/>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0" name="Freeform: Shape 2874">
              <a:extLst>
                <a:ext uri="{FF2B5EF4-FFF2-40B4-BE49-F238E27FC236}">
                  <a16:creationId xmlns:a16="http://schemas.microsoft.com/office/drawing/2014/main" id="{22757231-C942-43DE-A67E-476B9A4347C4}"/>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1" name="Freeform: Shape 2875">
              <a:extLst>
                <a:ext uri="{FF2B5EF4-FFF2-40B4-BE49-F238E27FC236}">
                  <a16:creationId xmlns:a16="http://schemas.microsoft.com/office/drawing/2014/main" id="{2BFF625A-7C61-41F9-B00D-CE09C03F9D61}"/>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2" name="Freeform: Shape 2876">
              <a:extLst>
                <a:ext uri="{FF2B5EF4-FFF2-40B4-BE49-F238E27FC236}">
                  <a16:creationId xmlns:a16="http://schemas.microsoft.com/office/drawing/2014/main" id="{3B4DC386-0C9E-41CF-B71A-469C68F0DE05}"/>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3" name="Freeform: Shape 2877">
              <a:extLst>
                <a:ext uri="{FF2B5EF4-FFF2-40B4-BE49-F238E27FC236}">
                  <a16:creationId xmlns:a16="http://schemas.microsoft.com/office/drawing/2014/main" id="{2348FC35-C4FA-40FC-AA50-9ADC228F24E4}"/>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4" name="Freeform: Shape 2878">
              <a:extLst>
                <a:ext uri="{FF2B5EF4-FFF2-40B4-BE49-F238E27FC236}">
                  <a16:creationId xmlns:a16="http://schemas.microsoft.com/office/drawing/2014/main" id="{C48D9A12-C3B7-48E5-AEDE-51C07A9549AB}"/>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5" name="Freeform: Shape 2879">
              <a:extLst>
                <a:ext uri="{FF2B5EF4-FFF2-40B4-BE49-F238E27FC236}">
                  <a16:creationId xmlns:a16="http://schemas.microsoft.com/office/drawing/2014/main" id="{8A8857B6-3316-42BC-8E6D-C6FB8F6F1535}"/>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6" name="Freeform: Shape 2880">
              <a:extLst>
                <a:ext uri="{FF2B5EF4-FFF2-40B4-BE49-F238E27FC236}">
                  <a16:creationId xmlns:a16="http://schemas.microsoft.com/office/drawing/2014/main" id="{368E9185-2858-4FFD-8700-6E83F0B75393}"/>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7" name="Freeform: Shape 2881">
              <a:extLst>
                <a:ext uri="{FF2B5EF4-FFF2-40B4-BE49-F238E27FC236}">
                  <a16:creationId xmlns:a16="http://schemas.microsoft.com/office/drawing/2014/main" id="{D2CDC487-40FC-4F84-9973-4E7679BA8FF3}"/>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8" name="Freeform: Shape 2882">
              <a:extLst>
                <a:ext uri="{FF2B5EF4-FFF2-40B4-BE49-F238E27FC236}">
                  <a16:creationId xmlns:a16="http://schemas.microsoft.com/office/drawing/2014/main" id="{0104208C-E9D6-4781-A50D-8C4A1A6B430C}"/>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9" name="Freeform: Shape 2883">
              <a:extLst>
                <a:ext uri="{FF2B5EF4-FFF2-40B4-BE49-F238E27FC236}">
                  <a16:creationId xmlns:a16="http://schemas.microsoft.com/office/drawing/2014/main" id="{C3909C08-8114-4D12-A608-F000E05B301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0" name="Freeform: Shape 2884">
              <a:extLst>
                <a:ext uri="{FF2B5EF4-FFF2-40B4-BE49-F238E27FC236}">
                  <a16:creationId xmlns:a16="http://schemas.microsoft.com/office/drawing/2014/main" id="{AA88C60B-084F-4E2B-AB55-7C5A2E7E4CB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1" name="Freeform: Shape 2885">
              <a:extLst>
                <a:ext uri="{FF2B5EF4-FFF2-40B4-BE49-F238E27FC236}">
                  <a16:creationId xmlns:a16="http://schemas.microsoft.com/office/drawing/2014/main" id="{DFEC153E-181B-43B0-85CE-79BAB9459D93}"/>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2" name="Freeform: Shape 2886">
              <a:extLst>
                <a:ext uri="{FF2B5EF4-FFF2-40B4-BE49-F238E27FC236}">
                  <a16:creationId xmlns:a16="http://schemas.microsoft.com/office/drawing/2014/main" id="{043854A0-1826-4890-BD43-1606797E3034}"/>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3" name="Freeform: Shape 2887">
              <a:extLst>
                <a:ext uri="{FF2B5EF4-FFF2-40B4-BE49-F238E27FC236}">
                  <a16:creationId xmlns:a16="http://schemas.microsoft.com/office/drawing/2014/main" id="{630E121D-B00A-4890-A305-37B5EBB0E586}"/>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4" name="Freeform: Shape 2888">
              <a:extLst>
                <a:ext uri="{FF2B5EF4-FFF2-40B4-BE49-F238E27FC236}">
                  <a16:creationId xmlns:a16="http://schemas.microsoft.com/office/drawing/2014/main" id="{53B7F704-EA6B-4B1C-9E33-D2CB91CFC09E}"/>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5" name="Freeform: Shape 2889">
              <a:extLst>
                <a:ext uri="{FF2B5EF4-FFF2-40B4-BE49-F238E27FC236}">
                  <a16:creationId xmlns:a16="http://schemas.microsoft.com/office/drawing/2014/main" id="{03BF8C86-1FDB-4F7B-9EA3-E16EF1A24A85}"/>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6" name="Freeform: Shape 2890">
              <a:extLst>
                <a:ext uri="{FF2B5EF4-FFF2-40B4-BE49-F238E27FC236}">
                  <a16:creationId xmlns:a16="http://schemas.microsoft.com/office/drawing/2014/main" id="{F8F89606-07AC-497A-B3CF-07680632018B}"/>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7" name="Freeform: Shape 2891">
              <a:extLst>
                <a:ext uri="{FF2B5EF4-FFF2-40B4-BE49-F238E27FC236}">
                  <a16:creationId xmlns:a16="http://schemas.microsoft.com/office/drawing/2014/main" id="{C11F8CC0-23B7-4373-9424-CB3F96B0E662}"/>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8" name="Freeform: Shape 2892">
              <a:extLst>
                <a:ext uri="{FF2B5EF4-FFF2-40B4-BE49-F238E27FC236}">
                  <a16:creationId xmlns:a16="http://schemas.microsoft.com/office/drawing/2014/main" id="{65A11B3A-BC51-41ED-AE29-B873B825AA4E}"/>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9" name="Freeform: Shape 2893">
              <a:extLst>
                <a:ext uri="{FF2B5EF4-FFF2-40B4-BE49-F238E27FC236}">
                  <a16:creationId xmlns:a16="http://schemas.microsoft.com/office/drawing/2014/main" id="{AEBD900B-345D-4A1B-93E4-D7297B6616F1}"/>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0" name="Freeform: Shape 2894">
              <a:extLst>
                <a:ext uri="{FF2B5EF4-FFF2-40B4-BE49-F238E27FC236}">
                  <a16:creationId xmlns:a16="http://schemas.microsoft.com/office/drawing/2014/main" id="{D86E7F31-D6BF-4EF4-B488-85C0AAADE8D5}"/>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1" name="Freeform: Shape 2895">
              <a:extLst>
                <a:ext uri="{FF2B5EF4-FFF2-40B4-BE49-F238E27FC236}">
                  <a16:creationId xmlns:a16="http://schemas.microsoft.com/office/drawing/2014/main" id="{47153E20-9C94-42A9-8E26-A76DC1F3E81C}"/>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2" name="Freeform: Shape 2896">
              <a:extLst>
                <a:ext uri="{FF2B5EF4-FFF2-40B4-BE49-F238E27FC236}">
                  <a16:creationId xmlns:a16="http://schemas.microsoft.com/office/drawing/2014/main" id="{9681D5B9-4756-44B2-8241-F836BAFECFCD}"/>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3" name="Freeform: Shape 2897">
              <a:extLst>
                <a:ext uri="{FF2B5EF4-FFF2-40B4-BE49-F238E27FC236}">
                  <a16:creationId xmlns:a16="http://schemas.microsoft.com/office/drawing/2014/main" id="{2C9FC800-ED54-4F46-9828-9C0531CAD329}"/>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4" name="Freeform: Shape 2898">
              <a:extLst>
                <a:ext uri="{FF2B5EF4-FFF2-40B4-BE49-F238E27FC236}">
                  <a16:creationId xmlns:a16="http://schemas.microsoft.com/office/drawing/2014/main" id="{1A19CD39-4696-4B3B-9BBF-78FA758C43B7}"/>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5" name="Freeform: Shape 2899">
              <a:extLst>
                <a:ext uri="{FF2B5EF4-FFF2-40B4-BE49-F238E27FC236}">
                  <a16:creationId xmlns:a16="http://schemas.microsoft.com/office/drawing/2014/main" id="{29A3BD44-D849-46F7-8FE9-D4386F52A0E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6" name="Freeform: Shape 2900">
              <a:extLst>
                <a:ext uri="{FF2B5EF4-FFF2-40B4-BE49-F238E27FC236}">
                  <a16:creationId xmlns:a16="http://schemas.microsoft.com/office/drawing/2014/main" id="{09D20FDD-AFFD-4F4F-A575-5C7B9AF60A69}"/>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7" name="Freeform: Shape 2901">
              <a:extLst>
                <a:ext uri="{FF2B5EF4-FFF2-40B4-BE49-F238E27FC236}">
                  <a16:creationId xmlns:a16="http://schemas.microsoft.com/office/drawing/2014/main" id="{6726A696-F5E4-4196-91EC-1C33D54C1826}"/>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8" name="Freeform: Shape 2902">
              <a:extLst>
                <a:ext uri="{FF2B5EF4-FFF2-40B4-BE49-F238E27FC236}">
                  <a16:creationId xmlns:a16="http://schemas.microsoft.com/office/drawing/2014/main" id="{C24FBDBC-1569-46E9-844E-48ADF05BD7D9}"/>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9" name="Freeform: Shape 2903">
              <a:extLst>
                <a:ext uri="{FF2B5EF4-FFF2-40B4-BE49-F238E27FC236}">
                  <a16:creationId xmlns:a16="http://schemas.microsoft.com/office/drawing/2014/main" id="{ACA90987-4029-4D83-B2F7-98406E8E712D}"/>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0" name="Freeform: Shape 2904">
              <a:extLst>
                <a:ext uri="{FF2B5EF4-FFF2-40B4-BE49-F238E27FC236}">
                  <a16:creationId xmlns:a16="http://schemas.microsoft.com/office/drawing/2014/main" id="{B2534394-078E-4AAE-8D06-CAC7B0725F79}"/>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1" name="Freeform: Shape 2905">
              <a:extLst>
                <a:ext uri="{FF2B5EF4-FFF2-40B4-BE49-F238E27FC236}">
                  <a16:creationId xmlns:a16="http://schemas.microsoft.com/office/drawing/2014/main" id="{89B1D4DE-62E7-474E-A6F6-38DF9028CCFB}"/>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2" name="Freeform: Shape 2906">
              <a:extLst>
                <a:ext uri="{FF2B5EF4-FFF2-40B4-BE49-F238E27FC236}">
                  <a16:creationId xmlns:a16="http://schemas.microsoft.com/office/drawing/2014/main" id="{71C1D26A-DCCB-4303-A087-F5FC73B79F04}"/>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3" name="Freeform: Shape 2907">
              <a:extLst>
                <a:ext uri="{FF2B5EF4-FFF2-40B4-BE49-F238E27FC236}">
                  <a16:creationId xmlns:a16="http://schemas.microsoft.com/office/drawing/2014/main" id="{7EC96044-C4FD-437A-8714-4E4192517D65}"/>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4" name="Freeform: Shape 2908">
              <a:extLst>
                <a:ext uri="{FF2B5EF4-FFF2-40B4-BE49-F238E27FC236}">
                  <a16:creationId xmlns:a16="http://schemas.microsoft.com/office/drawing/2014/main" id="{2305B71C-96F5-46C0-BB5C-CBF69CF2F7AA}"/>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5" name="Freeform: Shape 2909">
              <a:extLst>
                <a:ext uri="{FF2B5EF4-FFF2-40B4-BE49-F238E27FC236}">
                  <a16:creationId xmlns:a16="http://schemas.microsoft.com/office/drawing/2014/main" id="{364CB6AC-2548-424C-B1F3-185D90130FA4}"/>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6" name="Freeform: Shape 2910">
              <a:extLst>
                <a:ext uri="{FF2B5EF4-FFF2-40B4-BE49-F238E27FC236}">
                  <a16:creationId xmlns:a16="http://schemas.microsoft.com/office/drawing/2014/main" id="{6C17FBF4-0F78-420A-8F78-9C84A4EBF4E3}"/>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7" name="Freeform: Shape 2911">
              <a:extLst>
                <a:ext uri="{FF2B5EF4-FFF2-40B4-BE49-F238E27FC236}">
                  <a16:creationId xmlns:a16="http://schemas.microsoft.com/office/drawing/2014/main" id="{A710C217-CD94-4E73-B74A-B3F6CEAEBE02}"/>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8" name="Freeform: Shape 2912">
              <a:extLst>
                <a:ext uri="{FF2B5EF4-FFF2-40B4-BE49-F238E27FC236}">
                  <a16:creationId xmlns:a16="http://schemas.microsoft.com/office/drawing/2014/main" id="{8944D822-ADE5-4C04-83E3-BD19F0A669D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9" name="Freeform: Shape 2913">
              <a:extLst>
                <a:ext uri="{FF2B5EF4-FFF2-40B4-BE49-F238E27FC236}">
                  <a16:creationId xmlns:a16="http://schemas.microsoft.com/office/drawing/2014/main" id="{D2401C5A-23F8-4D5B-ADD1-3EA9E861C0A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0" name="Freeform: Shape 2914">
              <a:extLst>
                <a:ext uri="{FF2B5EF4-FFF2-40B4-BE49-F238E27FC236}">
                  <a16:creationId xmlns:a16="http://schemas.microsoft.com/office/drawing/2014/main" id="{623DDCE4-FAC9-487A-A92D-9E49FB3D6FC3}"/>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1" name="Freeform: Shape 2915">
              <a:extLst>
                <a:ext uri="{FF2B5EF4-FFF2-40B4-BE49-F238E27FC236}">
                  <a16:creationId xmlns:a16="http://schemas.microsoft.com/office/drawing/2014/main" id="{8B6AB3C2-F242-4DB4-BADB-968A801849FB}"/>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2" name="Freeform: Shape 2916">
              <a:extLst>
                <a:ext uri="{FF2B5EF4-FFF2-40B4-BE49-F238E27FC236}">
                  <a16:creationId xmlns:a16="http://schemas.microsoft.com/office/drawing/2014/main" id="{85446FA1-885D-4BF6-91AA-C0835F210DF1}"/>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3" name="Freeform: Shape 2917">
              <a:extLst>
                <a:ext uri="{FF2B5EF4-FFF2-40B4-BE49-F238E27FC236}">
                  <a16:creationId xmlns:a16="http://schemas.microsoft.com/office/drawing/2014/main" id="{00838561-622C-4955-B70D-87B177338DA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4" name="Freeform: Shape 2918">
              <a:extLst>
                <a:ext uri="{FF2B5EF4-FFF2-40B4-BE49-F238E27FC236}">
                  <a16:creationId xmlns:a16="http://schemas.microsoft.com/office/drawing/2014/main" id="{75CFC26F-4173-4EE0-88D5-F56C8B7247F5}"/>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5" name="Freeform: Shape 2919">
              <a:extLst>
                <a:ext uri="{FF2B5EF4-FFF2-40B4-BE49-F238E27FC236}">
                  <a16:creationId xmlns:a16="http://schemas.microsoft.com/office/drawing/2014/main" id="{C101BED0-090D-4876-B8E6-B1EDE8B46F3A}"/>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6" name="Freeform: Shape 2920">
              <a:extLst>
                <a:ext uri="{FF2B5EF4-FFF2-40B4-BE49-F238E27FC236}">
                  <a16:creationId xmlns:a16="http://schemas.microsoft.com/office/drawing/2014/main" id="{94290515-3961-418B-AEF2-48E64E5F93AB}"/>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7" name="Freeform: Shape 2921">
              <a:extLst>
                <a:ext uri="{FF2B5EF4-FFF2-40B4-BE49-F238E27FC236}">
                  <a16:creationId xmlns:a16="http://schemas.microsoft.com/office/drawing/2014/main" id="{DDC3F058-43A3-4F6F-8726-896D6A6FD7EB}"/>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8" name="Freeform: Shape 2922">
              <a:extLst>
                <a:ext uri="{FF2B5EF4-FFF2-40B4-BE49-F238E27FC236}">
                  <a16:creationId xmlns:a16="http://schemas.microsoft.com/office/drawing/2014/main" id="{A0E6321E-E712-46CA-988A-774BCC118FC9}"/>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9" name="Freeform: Shape 2923">
              <a:extLst>
                <a:ext uri="{FF2B5EF4-FFF2-40B4-BE49-F238E27FC236}">
                  <a16:creationId xmlns:a16="http://schemas.microsoft.com/office/drawing/2014/main" id="{5241E7CC-4C00-4D0B-AD04-475A58BD67D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0" name="Freeform: Shape 2924">
              <a:extLst>
                <a:ext uri="{FF2B5EF4-FFF2-40B4-BE49-F238E27FC236}">
                  <a16:creationId xmlns:a16="http://schemas.microsoft.com/office/drawing/2014/main" id="{5A49318D-BB8B-45EF-B698-45AEB3377A75}"/>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1" name="Freeform: Shape 2925">
              <a:extLst>
                <a:ext uri="{FF2B5EF4-FFF2-40B4-BE49-F238E27FC236}">
                  <a16:creationId xmlns:a16="http://schemas.microsoft.com/office/drawing/2014/main" id="{BC44A721-0AA6-4916-B1AF-92A005F3DFF8}"/>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2" name="Freeform: Shape 2926">
              <a:extLst>
                <a:ext uri="{FF2B5EF4-FFF2-40B4-BE49-F238E27FC236}">
                  <a16:creationId xmlns:a16="http://schemas.microsoft.com/office/drawing/2014/main" id="{85CC60EE-1B1D-4781-947D-7C5FA6211C77}"/>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3" name="Freeform: Shape 2927">
              <a:extLst>
                <a:ext uri="{FF2B5EF4-FFF2-40B4-BE49-F238E27FC236}">
                  <a16:creationId xmlns:a16="http://schemas.microsoft.com/office/drawing/2014/main" id="{4BF9CCD5-6897-4352-9C26-B627D0CFF5BA}"/>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4" name="Freeform: Shape 2928">
              <a:extLst>
                <a:ext uri="{FF2B5EF4-FFF2-40B4-BE49-F238E27FC236}">
                  <a16:creationId xmlns:a16="http://schemas.microsoft.com/office/drawing/2014/main" id="{AE83F4B7-3127-471C-B19D-4E847F458C7D}"/>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5" name="Freeform: Shape 2929">
              <a:extLst>
                <a:ext uri="{FF2B5EF4-FFF2-40B4-BE49-F238E27FC236}">
                  <a16:creationId xmlns:a16="http://schemas.microsoft.com/office/drawing/2014/main" id="{AE7AB1CA-67F9-46DF-9ED2-BBFC3577826A}"/>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6" name="Freeform: Shape 2930">
              <a:extLst>
                <a:ext uri="{FF2B5EF4-FFF2-40B4-BE49-F238E27FC236}">
                  <a16:creationId xmlns:a16="http://schemas.microsoft.com/office/drawing/2014/main" id="{2CD2BD6F-C861-44F6-A1B4-84724A0349E6}"/>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7" name="Freeform: Shape 2931">
              <a:extLst>
                <a:ext uri="{FF2B5EF4-FFF2-40B4-BE49-F238E27FC236}">
                  <a16:creationId xmlns:a16="http://schemas.microsoft.com/office/drawing/2014/main" id="{191BCF9A-1037-4145-875D-E62620B5D3E3}"/>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8" name="Freeform: Shape 2932">
              <a:extLst>
                <a:ext uri="{FF2B5EF4-FFF2-40B4-BE49-F238E27FC236}">
                  <a16:creationId xmlns:a16="http://schemas.microsoft.com/office/drawing/2014/main" id="{85F54EEA-0BAD-45FD-A2DA-8B061004EDD5}"/>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9" name="Freeform: Shape 2933">
              <a:extLst>
                <a:ext uri="{FF2B5EF4-FFF2-40B4-BE49-F238E27FC236}">
                  <a16:creationId xmlns:a16="http://schemas.microsoft.com/office/drawing/2014/main" id="{A0796655-3963-4005-8A4D-16327A1C1E8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0" name="Freeform: Shape 2934">
              <a:extLst>
                <a:ext uri="{FF2B5EF4-FFF2-40B4-BE49-F238E27FC236}">
                  <a16:creationId xmlns:a16="http://schemas.microsoft.com/office/drawing/2014/main" id="{60E364CD-AF79-4374-9E3F-C5A89090E364}"/>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1" name="Freeform: Shape 2935">
              <a:extLst>
                <a:ext uri="{FF2B5EF4-FFF2-40B4-BE49-F238E27FC236}">
                  <a16:creationId xmlns:a16="http://schemas.microsoft.com/office/drawing/2014/main" id="{AB9B9A9A-D40B-4776-AEAF-51694A28076F}"/>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2" name="Freeform: Shape 2936">
              <a:extLst>
                <a:ext uri="{FF2B5EF4-FFF2-40B4-BE49-F238E27FC236}">
                  <a16:creationId xmlns:a16="http://schemas.microsoft.com/office/drawing/2014/main" id="{CF2976D0-0088-4DDB-80A0-9598985C3E8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3" name="Freeform: Shape 2937">
              <a:extLst>
                <a:ext uri="{FF2B5EF4-FFF2-40B4-BE49-F238E27FC236}">
                  <a16:creationId xmlns:a16="http://schemas.microsoft.com/office/drawing/2014/main" id="{A6171C7D-BA03-4562-A18E-13FC08DCC77E}"/>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4" name="Freeform: Shape 2938">
              <a:extLst>
                <a:ext uri="{FF2B5EF4-FFF2-40B4-BE49-F238E27FC236}">
                  <a16:creationId xmlns:a16="http://schemas.microsoft.com/office/drawing/2014/main" id="{A09ECC09-0CB0-46CC-9DA8-A657F6091290}"/>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5" name="Freeform: Shape 2939">
              <a:extLst>
                <a:ext uri="{FF2B5EF4-FFF2-40B4-BE49-F238E27FC236}">
                  <a16:creationId xmlns:a16="http://schemas.microsoft.com/office/drawing/2014/main" id="{586AD438-65EF-4616-8F66-B87F222ACCA3}"/>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6" name="Freeform: Shape 2940">
              <a:extLst>
                <a:ext uri="{FF2B5EF4-FFF2-40B4-BE49-F238E27FC236}">
                  <a16:creationId xmlns:a16="http://schemas.microsoft.com/office/drawing/2014/main" id="{E0FC87C3-5CFD-492E-90C2-5421CCEA154A}"/>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7" name="Freeform: Shape 2941">
              <a:extLst>
                <a:ext uri="{FF2B5EF4-FFF2-40B4-BE49-F238E27FC236}">
                  <a16:creationId xmlns:a16="http://schemas.microsoft.com/office/drawing/2014/main" id="{924A4472-6423-453A-96CC-1721E2F0342C}"/>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8" name="Freeform: Shape 2942">
              <a:extLst>
                <a:ext uri="{FF2B5EF4-FFF2-40B4-BE49-F238E27FC236}">
                  <a16:creationId xmlns:a16="http://schemas.microsoft.com/office/drawing/2014/main" id="{616C8327-0A67-4A08-9CD1-22DEABE214D0}"/>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9" name="Freeform: Shape 2943">
              <a:extLst>
                <a:ext uri="{FF2B5EF4-FFF2-40B4-BE49-F238E27FC236}">
                  <a16:creationId xmlns:a16="http://schemas.microsoft.com/office/drawing/2014/main" id="{CD20A084-985F-4B73-8972-04C26337A3CF}"/>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0" name="Freeform: Shape 2944">
              <a:extLst>
                <a:ext uri="{FF2B5EF4-FFF2-40B4-BE49-F238E27FC236}">
                  <a16:creationId xmlns:a16="http://schemas.microsoft.com/office/drawing/2014/main" id="{9A0FF1C6-BC76-4899-B9D8-179B8304DBDE}"/>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1" name="Freeform: Shape 2945">
              <a:extLst>
                <a:ext uri="{FF2B5EF4-FFF2-40B4-BE49-F238E27FC236}">
                  <a16:creationId xmlns:a16="http://schemas.microsoft.com/office/drawing/2014/main" id="{C04D0B5B-65D4-4EA9-93E0-3366250EF25E}"/>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2" name="Freeform: Shape 2946">
              <a:extLst>
                <a:ext uri="{FF2B5EF4-FFF2-40B4-BE49-F238E27FC236}">
                  <a16:creationId xmlns:a16="http://schemas.microsoft.com/office/drawing/2014/main" id="{B5D86046-56AB-4668-8013-C4820AE9EB00}"/>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3" name="Freeform: Shape 2947">
              <a:extLst>
                <a:ext uri="{FF2B5EF4-FFF2-40B4-BE49-F238E27FC236}">
                  <a16:creationId xmlns:a16="http://schemas.microsoft.com/office/drawing/2014/main" id="{F76896F7-B3F9-4742-B915-D48FEF72A040}"/>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4" name="Freeform: Shape 2948">
              <a:extLst>
                <a:ext uri="{FF2B5EF4-FFF2-40B4-BE49-F238E27FC236}">
                  <a16:creationId xmlns:a16="http://schemas.microsoft.com/office/drawing/2014/main" id="{7CD7DD6D-1A5D-4D2F-83F1-C597A7FCF7AF}"/>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5" name="Freeform: Shape 2949">
              <a:extLst>
                <a:ext uri="{FF2B5EF4-FFF2-40B4-BE49-F238E27FC236}">
                  <a16:creationId xmlns:a16="http://schemas.microsoft.com/office/drawing/2014/main" id="{05ACCC0A-9227-4EC8-9484-9860360B5087}"/>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6" name="Freeform: Shape 2950">
              <a:extLst>
                <a:ext uri="{FF2B5EF4-FFF2-40B4-BE49-F238E27FC236}">
                  <a16:creationId xmlns:a16="http://schemas.microsoft.com/office/drawing/2014/main" id="{15E777B1-A64A-4101-A10E-56CDB3AABC6D}"/>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7" name="Freeform: Shape 2951">
              <a:extLst>
                <a:ext uri="{FF2B5EF4-FFF2-40B4-BE49-F238E27FC236}">
                  <a16:creationId xmlns:a16="http://schemas.microsoft.com/office/drawing/2014/main" id="{D8E0F0B8-CF89-48F2-A47E-AB2CDF2B61D7}"/>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8" name="Freeform: Shape 2952">
              <a:extLst>
                <a:ext uri="{FF2B5EF4-FFF2-40B4-BE49-F238E27FC236}">
                  <a16:creationId xmlns:a16="http://schemas.microsoft.com/office/drawing/2014/main" id="{33A24685-2134-41B4-A661-916D57102AD0}"/>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9" name="Freeform: Shape 2953">
              <a:extLst>
                <a:ext uri="{FF2B5EF4-FFF2-40B4-BE49-F238E27FC236}">
                  <a16:creationId xmlns:a16="http://schemas.microsoft.com/office/drawing/2014/main" id="{5BB1A574-0FC7-4173-82BC-F7B3DD80327F}"/>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0" name="Freeform: Shape 2954">
              <a:extLst>
                <a:ext uri="{FF2B5EF4-FFF2-40B4-BE49-F238E27FC236}">
                  <a16:creationId xmlns:a16="http://schemas.microsoft.com/office/drawing/2014/main" id="{888667E6-3AF9-43A8-9D51-D1C4AA6177BB}"/>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1" name="Freeform: Shape 2955">
              <a:extLst>
                <a:ext uri="{FF2B5EF4-FFF2-40B4-BE49-F238E27FC236}">
                  <a16:creationId xmlns:a16="http://schemas.microsoft.com/office/drawing/2014/main" id="{06E3C665-1A2E-47F8-9A2E-EAC3B0985FCE}"/>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2" name="Freeform: Shape 2956">
              <a:extLst>
                <a:ext uri="{FF2B5EF4-FFF2-40B4-BE49-F238E27FC236}">
                  <a16:creationId xmlns:a16="http://schemas.microsoft.com/office/drawing/2014/main" id="{05A35FCF-7C5A-4CB3-BC4F-806C624AB449}"/>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3" name="Freeform: Shape 2957">
              <a:extLst>
                <a:ext uri="{FF2B5EF4-FFF2-40B4-BE49-F238E27FC236}">
                  <a16:creationId xmlns:a16="http://schemas.microsoft.com/office/drawing/2014/main" id="{683A9FC5-7D8C-4CA0-A59B-DBE2BDE0F161}"/>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4" name="Freeform: Shape 2958">
              <a:extLst>
                <a:ext uri="{FF2B5EF4-FFF2-40B4-BE49-F238E27FC236}">
                  <a16:creationId xmlns:a16="http://schemas.microsoft.com/office/drawing/2014/main" id="{033F3700-C363-4A08-A44E-2C318A1DEC89}"/>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5" name="Freeform: Shape 2959">
              <a:extLst>
                <a:ext uri="{FF2B5EF4-FFF2-40B4-BE49-F238E27FC236}">
                  <a16:creationId xmlns:a16="http://schemas.microsoft.com/office/drawing/2014/main" id="{6BF7930D-EE4E-4ABD-8EE5-C7049FF82014}"/>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6" name="Freeform: Shape 2960">
              <a:extLst>
                <a:ext uri="{FF2B5EF4-FFF2-40B4-BE49-F238E27FC236}">
                  <a16:creationId xmlns:a16="http://schemas.microsoft.com/office/drawing/2014/main" id="{DBEFBC79-5E12-42D8-80AC-DF4E2DC8887E}"/>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7" name="Freeform: Shape 2961">
              <a:extLst>
                <a:ext uri="{FF2B5EF4-FFF2-40B4-BE49-F238E27FC236}">
                  <a16:creationId xmlns:a16="http://schemas.microsoft.com/office/drawing/2014/main" id="{0236A6F2-3B65-4192-9628-A08FCDF6C4FA}"/>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8" name="Freeform: Shape 2962">
              <a:extLst>
                <a:ext uri="{FF2B5EF4-FFF2-40B4-BE49-F238E27FC236}">
                  <a16:creationId xmlns:a16="http://schemas.microsoft.com/office/drawing/2014/main" id="{17A75329-56EE-4F89-A52B-73D32734970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9" name="Freeform: Shape 2963">
              <a:extLst>
                <a:ext uri="{FF2B5EF4-FFF2-40B4-BE49-F238E27FC236}">
                  <a16:creationId xmlns:a16="http://schemas.microsoft.com/office/drawing/2014/main" id="{3129D6D6-EB24-456A-804A-1F4DCE60331E}"/>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0" name="Freeform: Shape 2964">
              <a:extLst>
                <a:ext uri="{FF2B5EF4-FFF2-40B4-BE49-F238E27FC236}">
                  <a16:creationId xmlns:a16="http://schemas.microsoft.com/office/drawing/2014/main" id="{946A1097-7F0C-4C2D-B2D7-B9598EE400F8}"/>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1" name="Freeform: Shape 2965">
              <a:extLst>
                <a:ext uri="{FF2B5EF4-FFF2-40B4-BE49-F238E27FC236}">
                  <a16:creationId xmlns:a16="http://schemas.microsoft.com/office/drawing/2014/main" id="{44A6A614-C8CD-4580-87F7-43B0F95F7A45}"/>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2" name="Freeform: Shape 2966">
              <a:extLst>
                <a:ext uri="{FF2B5EF4-FFF2-40B4-BE49-F238E27FC236}">
                  <a16:creationId xmlns:a16="http://schemas.microsoft.com/office/drawing/2014/main" id="{F698F539-6A26-4BCF-95FC-6CCC0434DDCE}"/>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3" name="Freeform: Shape 2967">
              <a:extLst>
                <a:ext uri="{FF2B5EF4-FFF2-40B4-BE49-F238E27FC236}">
                  <a16:creationId xmlns:a16="http://schemas.microsoft.com/office/drawing/2014/main" id="{D8E03EFA-D8C4-471F-A789-F9FE44C0E9C8}"/>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4" name="Freeform: Shape 2968">
              <a:extLst>
                <a:ext uri="{FF2B5EF4-FFF2-40B4-BE49-F238E27FC236}">
                  <a16:creationId xmlns:a16="http://schemas.microsoft.com/office/drawing/2014/main" id="{4D88D4EC-014D-452E-B45B-A4526E97F2A0}"/>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5" name="Freeform: Shape 2969">
              <a:extLst>
                <a:ext uri="{FF2B5EF4-FFF2-40B4-BE49-F238E27FC236}">
                  <a16:creationId xmlns:a16="http://schemas.microsoft.com/office/drawing/2014/main" id="{5B339A56-D13E-4D98-BB55-67EABD0C7A58}"/>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6" name="Freeform: Shape 2970">
              <a:extLst>
                <a:ext uri="{FF2B5EF4-FFF2-40B4-BE49-F238E27FC236}">
                  <a16:creationId xmlns:a16="http://schemas.microsoft.com/office/drawing/2014/main" id="{BB6846DC-899C-4113-9F18-EEC4EBE99D62}"/>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7" name="Freeform: Shape 2971">
              <a:extLst>
                <a:ext uri="{FF2B5EF4-FFF2-40B4-BE49-F238E27FC236}">
                  <a16:creationId xmlns:a16="http://schemas.microsoft.com/office/drawing/2014/main" id="{F06EA39A-C75A-4C0D-B23E-A84ABAF12897}"/>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8" name="Freeform: Shape 2972">
              <a:extLst>
                <a:ext uri="{FF2B5EF4-FFF2-40B4-BE49-F238E27FC236}">
                  <a16:creationId xmlns:a16="http://schemas.microsoft.com/office/drawing/2014/main" id="{74BF7810-17D5-43CE-A506-FAD613C6424F}"/>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9" name="Freeform: Shape 2973">
              <a:extLst>
                <a:ext uri="{FF2B5EF4-FFF2-40B4-BE49-F238E27FC236}">
                  <a16:creationId xmlns:a16="http://schemas.microsoft.com/office/drawing/2014/main" id="{858A2E1B-4C56-43DD-8540-BAEDFCF6F7E6}"/>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0" name="Freeform: Shape 2974">
              <a:extLst>
                <a:ext uri="{FF2B5EF4-FFF2-40B4-BE49-F238E27FC236}">
                  <a16:creationId xmlns:a16="http://schemas.microsoft.com/office/drawing/2014/main" id="{E5DCABA7-C4C7-46FC-9F62-12CBB0AE31FE}"/>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1" name="Freeform: Shape 2975">
              <a:extLst>
                <a:ext uri="{FF2B5EF4-FFF2-40B4-BE49-F238E27FC236}">
                  <a16:creationId xmlns:a16="http://schemas.microsoft.com/office/drawing/2014/main" id="{91BFC9DB-E402-493B-9172-CE8F0B99EAAB}"/>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2" name="Freeform: Shape 2976">
              <a:extLst>
                <a:ext uri="{FF2B5EF4-FFF2-40B4-BE49-F238E27FC236}">
                  <a16:creationId xmlns:a16="http://schemas.microsoft.com/office/drawing/2014/main" id="{EBC8A7D5-8B9D-4B5F-BCA6-60D9592FF575}"/>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3" name="Freeform: Shape 2977">
              <a:extLst>
                <a:ext uri="{FF2B5EF4-FFF2-40B4-BE49-F238E27FC236}">
                  <a16:creationId xmlns:a16="http://schemas.microsoft.com/office/drawing/2014/main" id="{289C87CB-DF5F-4061-AA2D-C5D380CED275}"/>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4" name="Freeform: Shape 2978">
              <a:extLst>
                <a:ext uri="{FF2B5EF4-FFF2-40B4-BE49-F238E27FC236}">
                  <a16:creationId xmlns:a16="http://schemas.microsoft.com/office/drawing/2014/main" id="{AF8E0108-4809-4A39-9FCF-6793E6538DEB}"/>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5" name="Freeform: Shape 2979">
              <a:extLst>
                <a:ext uri="{FF2B5EF4-FFF2-40B4-BE49-F238E27FC236}">
                  <a16:creationId xmlns:a16="http://schemas.microsoft.com/office/drawing/2014/main" id="{2284E524-2165-4EB4-A6ED-F737F0DC779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6" name="Freeform: Shape 2980">
              <a:extLst>
                <a:ext uri="{FF2B5EF4-FFF2-40B4-BE49-F238E27FC236}">
                  <a16:creationId xmlns:a16="http://schemas.microsoft.com/office/drawing/2014/main" id="{13250865-20CE-499B-8CD7-0852A1424DB6}"/>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7" name="Freeform: Shape 2981">
              <a:extLst>
                <a:ext uri="{FF2B5EF4-FFF2-40B4-BE49-F238E27FC236}">
                  <a16:creationId xmlns:a16="http://schemas.microsoft.com/office/drawing/2014/main" id="{FC37D0B4-902F-40E3-B2D1-4583A579F7D4}"/>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8" name="Freeform: Shape 2982">
              <a:extLst>
                <a:ext uri="{FF2B5EF4-FFF2-40B4-BE49-F238E27FC236}">
                  <a16:creationId xmlns:a16="http://schemas.microsoft.com/office/drawing/2014/main" id="{592D31B7-18D0-4EDE-93F6-B49D7DDB1B34}"/>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9" name="Freeform: Shape 2983">
              <a:extLst>
                <a:ext uri="{FF2B5EF4-FFF2-40B4-BE49-F238E27FC236}">
                  <a16:creationId xmlns:a16="http://schemas.microsoft.com/office/drawing/2014/main" id="{D51E42CD-F0F9-497C-AEA9-32F284600EA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0" name="Freeform: Shape 2984">
              <a:extLst>
                <a:ext uri="{FF2B5EF4-FFF2-40B4-BE49-F238E27FC236}">
                  <a16:creationId xmlns:a16="http://schemas.microsoft.com/office/drawing/2014/main" id="{1DC33F4D-D081-4B64-A514-E4AAAC974F99}"/>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1" name="Freeform: Shape 2985">
              <a:extLst>
                <a:ext uri="{FF2B5EF4-FFF2-40B4-BE49-F238E27FC236}">
                  <a16:creationId xmlns:a16="http://schemas.microsoft.com/office/drawing/2014/main" id="{22020805-A20D-4BB3-A92C-7CA08BBA193D}"/>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2" name="Freeform: Shape 2986">
              <a:extLst>
                <a:ext uri="{FF2B5EF4-FFF2-40B4-BE49-F238E27FC236}">
                  <a16:creationId xmlns:a16="http://schemas.microsoft.com/office/drawing/2014/main" id="{092FB875-EA53-45AE-9446-103907CDC70A}"/>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3" name="Freeform: Shape 2987">
              <a:extLst>
                <a:ext uri="{FF2B5EF4-FFF2-40B4-BE49-F238E27FC236}">
                  <a16:creationId xmlns:a16="http://schemas.microsoft.com/office/drawing/2014/main" id="{F9E987F3-E47D-4A5D-A68E-10FA52BFF221}"/>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4" name="Freeform: Shape 2988">
              <a:extLst>
                <a:ext uri="{FF2B5EF4-FFF2-40B4-BE49-F238E27FC236}">
                  <a16:creationId xmlns:a16="http://schemas.microsoft.com/office/drawing/2014/main" id="{3CBB19F5-A39A-44C6-A31E-882ACDC414F7}"/>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5" name="Freeform: Shape 2989">
              <a:extLst>
                <a:ext uri="{FF2B5EF4-FFF2-40B4-BE49-F238E27FC236}">
                  <a16:creationId xmlns:a16="http://schemas.microsoft.com/office/drawing/2014/main" id="{1DCC53B1-C330-4250-AAE8-DD47AEC5688C}"/>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6" name="Freeform: Shape 2990">
              <a:extLst>
                <a:ext uri="{FF2B5EF4-FFF2-40B4-BE49-F238E27FC236}">
                  <a16:creationId xmlns:a16="http://schemas.microsoft.com/office/drawing/2014/main" id="{704C2647-2710-4277-8E00-A0F22B26EF14}"/>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7" name="Freeform: Shape 2991">
              <a:extLst>
                <a:ext uri="{FF2B5EF4-FFF2-40B4-BE49-F238E27FC236}">
                  <a16:creationId xmlns:a16="http://schemas.microsoft.com/office/drawing/2014/main" id="{0BC6830E-A607-47BB-92E4-572A92F84B07}"/>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8" name="Freeform: Shape 2992">
              <a:extLst>
                <a:ext uri="{FF2B5EF4-FFF2-40B4-BE49-F238E27FC236}">
                  <a16:creationId xmlns:a16="http://schemas.microsoft.com/office/drawing/2014/main" id="{85E5F19D-FFF8-4FC2-8FBF-68E63205487A}"/>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9" name="Freeform: Shape 2993">
              <a:extLst>
                <a:ext uri="{FF2B5EF4-FFF2-40B4-BE49-F238E27FC236}">
                  <a16:creationId xmlns:a16="http://schemas.microsoft.com/office/drawing/2014/main" id="{FE0793DB-E4D7-4705-9022-56A2DB60525F}"/>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0" name="Freeform: Shape 2994">
              <a:extLst>
                <a:ext uri="{FF2B5EF4-FFF2-40B4-BE49-F238E27FC236}">
                  <a16:creationId xmlns:a16="http://schemas.microsoft.com/office/drawing/2014/main" id="{514A8DDC-DCFC-45C4-940A-AEA23E265079}"/>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1" name="Freeform: Shape 2995">
              <a:extLst>
                <a:ext uri="{FF2B5EF4-FFF2-40B4-BE49-F238E27FC236}">
                  <a16:creationId xmlns:a16="http://schemas.microsoft.com/office/drawing/2014/main" id="{FA2A6A51-4531-4C02-B433-E334106510DC}"/>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2" name="Freeform: Shape 2996">
              <a:extLst>
                <a:ext uri="{FF2B5EF4-FFF2-40B4-BE49-F238E27FC236}">
                  <a16:creationId xmlns:a16="http://schemas.microsoft.com/office/drawing/2014/main" id="{09049314-93B1-44E2-BC39-56EC4BA73F42}"/>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3" name="Freeform: Shape 2997">
              <a:extLst>
                <a:ext uri="{FF2B5EF4-FFF2-40B4-BE49-F238E27FC236}">
                  <a16:creationId xmlns:a16="http://schemas.microsoft.com/office/drawing/2014/main" id="{8497E861-4B5A-441E-A6B2-F7786CD370D9}"/>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4" name="Freeform: Shape 2998">
              <a:extLst>
                <a:ext uri="{FF2B5EF4-FFF2-40B4-BE49-F238E27FC236}">
                  <a16:creationId xmlns:a16="http://schemas.microsoft.com/office/drawing/2014/main" id="{96909DB2-B4AE-467A-A7CE-A807461CFCBC}"/>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5" name="Freeform: Shape 2999">
              <a:extLst>
                <a:ext uri="{FF2B5EF4-FFF2-40B4-BE49-F238E27FC236}">
                  <a16:creationId xmlns:a16="http://schemas.microsoft.com/office/drawing/2014/main" id="{80486DDF-AE28-4172-AE6B-3778D012C38B}"/>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6" name="Freeform: Shape 3000">
              <a:extLst>
                <a:ext uri="{FF2B5EF4-FFF2-40B4-BE49-F238E27FC236}">
                  <a16:creationId xmlns:a16="http://schemas.microsoft.com/office/drawing/2014/main" id="{4AD14CFC-2C98-4BAB-AC2F-D192101CBBF6}"/>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7" name="Freeform: Shape 3001">
              <a:extLst>
                <a:ext uri="{FF2B5EF4-FFF2-40B4-BE49-F238E27FC236}">
                  <a16:creationId xmlns:a16="http://schemas.microsoft.com/office/drawing/2014/main" id="{5AE4C5BF-74BF-4941-B88C-A2D239FB9E2C}"/>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8" name="Freeform: Shape 3002">
              <a:extLst>
                <a:ext uri="{FF2B5EF4-FFF2-40B4-BE49-F238E27FC236}">
                  <a16:creationId xmlns:a16="http://schemas.microsoft.com/office/drawing/2014/main" id="{82BA408D-FBAA-431C-A405-706CB8323128}"/>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9" name="Freeform: Shape 3003">
              <a:extLst>
                <a:ext uri="{FF2B5EF4-FFF2-40B4-BE49-F238E27FC236}">
                  <a16:creationId xmlns:a16="http://schemas.microsoft.com/office/drawing/2014/main" id="{D2CA1F55-7392-431F-9259-1823A4129EFC}"/>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0" name="Freeform: Shape 3004">
              <a:extLst>
                <a:ext uri="{FF2B5EF4-FFF2-40B4-BE49-F238E27FC236}">
                  <a16:creationId xmlns:a16="http://schemas.microsoft.com/office/drawing/2014/main" id="{CAD744FF-8098-4EC9-83D8-C924FFCD160D}"/>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1" name="Freeform: Shape 3005">
              <a:extLst>
                <a:ext uri="{FF2B5EF4-FFF2-40B4-BE49-F238E27FC236}">
                  <a16:creationId xmlns:a16="http://schemas.microsoft.com/office/drawing/2014/main" id="{A2BEE835-4B28-4244-99D5-8B76CA3A29E9}"/>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2" name="Freeform: Shape 3006">
              <a:extLst>
                <a:ext uri="{FF2B5EF4-FFF2-40B4-BE49-F238E27FC236}">
                  <a16:creationId xmlns:a16="http://schemas.microsoft.com/office/drawing/2014/main" id="{C49A9C6D-E68C-4469-87F5-3F9521D4CC59}"/>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3" name="Freeform: Shape 3007">
              <a:extLst>
                <a:ext uri="{FF2B5EF4-FFF2-40B4-BE49-F238E27FC236}">
                  <a16:creationId xmlns:a16="http://schemas.microsoft.com/office/drawing/2014/main" id="{CAE644AC-76CE-46A8-8A48-18AE7573BFC6}"/>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4" name="Freeform: Shape 3008">
              <a:extLst>
                <a:ext uri="{FF2B5EF4-FFF2-40B4-BE49-F238E27FC236}">
                  <a16:creationId xmlns:a16="http://schemas.microsoft.com/office/drawing/2014/main" id="{A04774F1-CD05-4981-A828-37C3F2FFC6EE}"/>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5" name="Freeform: Shape 3009">
              <a:extLst>
                <a:ext uri="{FF2B5EF4-FFF2-40B4-BE49-F238E27FC236}">
                  <a16:creationId xmlns:a16="http://schemas.microsoft.com/office/drawing/2014/main" id="{CB89549E-93DF-4280-B65A-E6698691A062}"/>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6" name="Freeform: Shape 3010">
              <a:extLst>
                <a:ext uri="{FF2B5EF4-FFF2-40B4-BE49-F238E27FC236}">
                  <a16:creationId xmlns:a16="http://schemas.microsoft.com/office/drawing/2014/main" id="{5A22508B-F75D-4B0C-B234-82F1DBA2ED70}"/>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7" name="Freeform: Shape 3011">
              <a:extLst>
                <a:ext uri="{FF2B5EF4-FFF2-40B4-BE49-F238E27FC236}">
                  <a16:creationId xmlns:a16="http://schemas.microsoft.com/office/drawing/2014/main" id="{599D8E01-F1A1-46BF-96D5-8B3856DCC16B}"/>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8" name="Freeform: Shape 3012">
              <a:extLst>
                <a:ext uri="{FF2B5EF4-FFF2-40B4-BE49-F238E27FC236}">
                  <a16:creationId xmlns:a16="http://schemas.microsoft.com/office/drawing/2014/main" id="{2F6E0351-DBC5-4F69-9CD5-0B86261C8599}"/>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9" name="Freeform: Shape 3013">
              <a:extLst>
                <a:ext uri="{FF2B5EF4-FFF2-40B4-BE49-F238E27FC236}">
                  <a16:creationId xmlns:a16="http://schemas.microsoft.com/office/drawing/2014/main" id="{F92D6C60-103C-4755-9013-A1A7DC5DE4F5}"/>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0" name="Freeform: Shape 3014">
              <a:extLst>
                <a:ext uri="{FF2B5EF4-FFF2-40B4-BE49-F238E27FC236}">
                  <a16:creationId xmlns:a16="http://schemas.microsoft.com/office/drawing/2014/main" id="{4AEB05FD-4555-4B96-978F-5460F6C119F0}"/>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1" name="Freeform: Shape 3015">
              <a:extLst>
                <a:ext uri="{FF2B5EF4-FFF2-40B4-BE49-F238E27FC236}">
                  <a16:creationId xmlns:a16="http://schemas.microsoft.com/office/drawing/2014/main" id="{95592FBB-D5BC-41B7-BAF0-A866E01906A1}"/>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2" name="Freeform: Shape 3016">
              <a:extLst>
                <a:ext uri="{FF2B5EF4-FFF2-40B4-BE49-F238E27FC236}">
                  <a16:creationId xmlns:a16="http://schemas.microsoft.com/office/drawing/2014/main" id="{7CB298C1-D733-40EB-BF4C-716B4071A667}"/>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3" name="Freeform: Shape 3017">
              <a:extLst>
                <a:ext uri="{FF2B5EF4-FFF2-40B4-BE49-F238E27FC236}">
                  <a16:creationId xmlns:a16="http://schemas.microsoft.com/office/drawing/2014/main" id="{DBE0E8A1-8B23-44A6-934E-F6D2E6B0C7D5}"/>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4" name="Freeform: Shape 3018">
              <a:extLst>
                <a:ext uri="{FF2B5EF4-FFF2-40B4-BE49-F238E27FC236}">
                  <a16:creationId xmlns:a16="http://schemas.microsoft.com/office/drawing/2014/main" id="{13721FEB-7D8B-4CBB-954B-0CBE0464365D}"/>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5" name="Freeform: Shape 3019">
              <a:extLst>
                <a:ext uri="{FF2B5EF4-FFF2-40B4-BE49-F238E27FC236}">
                  <a16:creationId xmlns:a16="http://schemas.microsoft.com/office/drawing/2014/main" id="{ECE78651-3022-40B1-9B05-39D593B04F48}"/>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6" name="Freeform: Shape 3020">
              <a:extLst>
                <a:ext uri="{FF2B5EF4-FFF2-40B4-BE49-F238E27FC236}">
                  <a16:creationId xmlns:a16="http://schemas.microsoft.com/office/drawing/2014/main" id="{1E67D06F-4E06-46B4-A819-89CBA34A9884}"/>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7" name="Freeform: Shape 3021">
              <a:extLst>
                <a:ext uri="{FF2B5EF4-FFF2-40B4-BE49-F238E27FC236}">
                  <a16:creationId xmlns:a16="http://schemas.microsoft.com/office/drawing/2014/main" id="{9695AD64-BFBE-40F7-A687-CF81C40C7FBB}"/>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8" name="Freeform: Shape 3022">
              <a:extLst>
                <a:ext uri="{FF2B5EF4-FFF2-40B4-BE49-F238E27FC236}">
                  <a16:creationId xmlns:a16="http://schemas.microsoft.com/office/drawing/2014/main" id="{CA758491-E34B-49A4-972E-ED2A6317572B}"/>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9" name="Freeform: Shape 3023">
              <a:extLst>
                <a:ext uri="{FF2B5EF4-FFF2-40B4-BE49-F238E27FC236}">
                  <a16:creationId xmlns:a16="http://schemas.microsoft.com/office/drawing/2014/main" id="{5C9C080A-C9EF-470B-94A8-A3A6CB2B66A4}"/>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0" name="Freeform: Shape 3024">
              <a:extLst>
                <a:ext uri="{FF2B5EF4-FFF2-40B4-BE49-F238E27FC236}">
                  <a16:creationId xmlns:a16="http://schemas.microsoft.com/office/drawing/2014/main" id="{C64D0EA4-97F2-4CF2-A64B-B19AF64529A4}"/>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1" name="Freeform: Shape 3025">
              <a:extLst>
                <a:ext uri="{FF2B5EF4-FFF2-40B4-BE49-F238E27FC236}">
                  <a16:creationId xmlns:a16="http://schemas.microsoft.com/office/drawing/2014/main" id="{F1EE0070-7DA3-42A3-9788-4639BDE7A937}"/>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2" name="Freeform: Shape 3026">
              <a:extLst>
                <a:ext uri="{FF2B5EF4-FFF2-40B4-BE49-F238E27FC236}">
                  <a16:creationId xmlns:a16="http://schemas.microsoft.com/office/drawing/2014/main" id="{9C3FE0FF-B9A5-47DB-91A8-81180D406EE4}"/>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3" name="Freeform: Shape 3027">
              <a:extLst>
                <a:ext uri="{FF2B5EF4-FFF2-40B4-BE49-F238E27FC236}">
                  <a16:creationId xmlns:a16="http://schemas.microsoft.com/office/drawing/2014/main" id="{2510E6CE-65BC-4EAF-BD64-4269CB161C72}"/>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4" name="Freeform: Shape 3028">
              <a:extLst>
                <a:ext uri="{FF2B5EF4-FFF2-40B4-BE49-F238E27FC236}">
                  <a16:creationId xmlns:a16="http://schemas.microsoft.com/office/drawing/2014/main" id="{920A17FB-161A-4E54-8A22-04D7014104B8}"/>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5" name="Freeform: Shape 3029">
              <a:extLst>
                <a:ext uri="{FF2B5EF4-FFF2-40B4-BE49-F238E27FC236}">
                  <a16:creationId xmlns:a16="http://schemas.microsoft.com/office/drawing/2014/main" id="{B36E9C3D-42CF-446A-8FDF-F0810E59B009}"/>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6" name="Freeform: Shape 3030">
              <a:extLst>
                <a:ext uri="{FF2B5EF4-FFF2-40B4-BE49-F238E27FC236}">
                  <a16:creationId xmlns:a16="http://schemas.microsoft.com/office/drawing/2014/main" id="{3C9A5EE8-540D-466C-8611-BD3393BFCAC9}"/>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7" name="Freeform: Shape 3031">
              <a:extLst>
                <a:ext uri="{FF2B5EF4-FFF2-40B4-BE49-F238E27FC236}">
                  <a16:creationId xmlns:a16="http://schemas.microsoft.com/office/drawing/2014/main" id="{832F3C1B-938E-4FF6-896A-706688FFF3E3}"/>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8" name="Freeform: Shape 3032">
              <a:extLst>
                <a:ext uri="{FF2B5EF4-FFF2-40B4-BE49-F238E27FC236}">
                  <a16:creationId xmlns:a16="http://schemas.microsoft.com/office/drawing/2014/main" id="{713375F1-5DF8-4569-ACBC-DB053BBC7EE5}"/>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9" name="Freeform: Shape 3033">
              <a:extLst>
                <a:ext uri="{FF2B5EF4-FFF2-40B4-BE49-F238E27FC236}">
                  <a16:creationId xmlns:a16="http://schemas.microsoft.com/office/drawing/2014/main" id="{C17CC4BF-6ADB-41E3-8F67-E88064667789}"/>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0" name="Freeform: Shape 3034">
              <a:extLst>
                <a:ext uri="{FF2B5EF4-FFF2-40B4-BE49-F238E27FC236}">
                  <a16:creationId xmlns:a16="http://schemas.microsoft.com/office/drawing/2014/main" id="{8C66306D-68D4-4F33-96BF-D8402E7E07D3}"/>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1" name="Freeform: Shape 3035">
              <a:extLst>
                <a:ext uri="{FF2B5EF4-FFF2-40B4-BE49-F238E27FC236}">
                  <a16:creationId xmlns:a16="http://schemas.microsoft.com/office/drawing/2014/main" id="{9EC2458F-D3E2-4A59-829C-B6A2BA63E15C}"/>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2" name="Freeform: Shape 3036">
              <a:extLst>
                <a:ext uri="{FF2B5EF4-FFF2-40B4-BE49-F238E27FC236}">
                  <a16:creationId xmlns:a16="http://schemas.microsoft.com/office/drawing/2014/main" id="{03F96FFA-D16F-4E50-A474-28EE6A195584}"/>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3" name="Freeform: Shape 3037">
              <a:extLst>
                <a:ext uri="{FF2B5EF4-FFF2-40B4-BE49-F238E27FC236}">
                  <a16:creationId xmlns:a16="http://schemas.microsoft.com/office/drawing/2014/main" id="{FF5C900F-E21D-4719-9EF0-99E2B1629C8B}"/>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4" name="Freeform: Shape 3038">
              <a:extLst>
                <a:ext uri="{FF2B5EF4-FFF2-40B4-BE49-F238E27FC236}">
                  <a16:creationId xmlns:a16="http://schemas.microsoft.com/office/drawing/2014/main" id="{629180F1-1288-434A-9DDF-7ABC337D7FB4}"/>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5" name="Freeform: Shape 3039">
              <a:extLst>
                <a:ext uri="{FF2B5EF4-FFF2-40B4-BE49-F238E27FC236}">
                  <a16:creationId xmlns:a16="http://schemas.microsoft.com/office/drawing/2014/main" id="{8DD06A5D-1009-4A06-817D-C2AFBD7C5632}"/>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6" name="Freeform: Shape 3040">
              <a:extLst>
                <a:ext uri="{FF2B5EF4-FFF2-40B4-BE49-F238E27FC236}">
                  <a16:creationId xmlns:a16="http://schemas.microsoft.com/office/drawing/2014/main" id="{7F85681C-767C-4C10-9347-A7D32F205CF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7" name="Freeform: Shape 3041">
              <a:extLst>
                <a:ext uri="{FF2B5EF4-FFF2-40B4-BE49-F238E27FC236}">
                  <a16:creationId xmlns:a16="http://schemas.microsoft.com/office/drawing/2014/main" id="{19B4C3D1-803D-4850-AF16-A9B994BF1706}"/>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8" name="Freeform: Shape 3042">
              <a:extLst>
                <a:ext uri="{FF2B5EF4-FFF2-40B4-BE49-F238E27FC236}">
                  <a16:creationId xmlns:a16="http://schemas.microsoft.com/office/drawing/2014/main" id="{3E165B05-06B0-46A5-8942-335DEBFC192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9" name="Freeform: Shape 3043">
              <a:extLst>
                <a:ext uri="{FF2B5EF4-FFF2-40B4-BE49-F238E27FC236}">
                  <a16:creationId xmlns:a16="http://schemas.microsoft.com/office/drawing/2014/main" id="{625A74D8-D95C-4B89-88A7-DA2D615894A2}"/>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0" name="Freeform: Shape 3044">
              <a:extLst>
                <a:ext uri="{FF2B5EF4-FFF2-40B4-BE49-F238E27FC236}">
                  <a16:creationId xmlns:a16="http://schemas.microsoft.com/office/drawing/2014/main" id="{37BE4E23-ED69-4931-AB35-623679BD6A1E}"/>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1" name="Freeform: Shape 3045">
              <a:extLst>
                <a:ext uri="{FF2B5EF4-FFF2-40B4-BE49-F238E27FC236}">
                  <a16:creationId xmlns:a16="http://schemas.microsoft.com/office/drawing/2014/main" id="{02BD278F-2B26-4169-AA50-CE8C13BEDE71}"/>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2" name="Freeform: Shape 3046">
              <a:extLst>
                <a:ext uri="{FF2B5EF4-FFF2-40B4-BE49-F238E27FC236}">
                  <a16:creationId xmlns:a16="http://schemas.microsoft.com/office/drawing/2014/main" id="{669E7FB2-0A95-4A18-A483-1680233FEA5C}"/>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3" name="Freeform: Shape 3047">
              <a:extLst>
                <a:ext uri="{FF2B5EF4-FFF2-40B4-BE49-F238E27FC236}">
                  <a16:creationId xmlns:a16="http://schemas.microsoft.com/office/drawing/2014/main" id="{8C0B8388-60D6-47DF-AB49-CE9F642B9EC5}"/>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4" name="Freeform: Shape 3048">
              <a:extLst>
                <a:ext uri="{FF2B5EF4-FFF2-40B4-BE49-F238E27FC236}">
                  <a16:creationId xmlns:a16="http://schemas.microsoft.com/office/drawing/2014/main" id="{EA9D7FB4-7AED-49CE-8063-A01078212CF5}"/>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5" name="Freeform: Shape 3049">
              <a:extLst>
                <a:ext uri="{FF2B5EF4-FFF2-40B4-BE49-F238E27FC236}">
                  <a16:creationId xmlns:a16="http://schemas.microsoft.com/office/drawing/2014/main" id="{8498DCB1-A514-4C6A-875B-09047BC61AC6}"/>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6" name="Freeform: Shape 3050">
              <a:extLst>
                <a:ext uri="{FF2B5EF4-FFF2-40B4-BE49-F238E27FC236}">
                  <a16:creationId xmlns:a16="http://schemas.microsoft.com/office/drawing/2014/main" id="{06FC5EB6-F180-4BAB-BFE1-A8B3A5962C7A}"/>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7" name="Freeform: Shape 3051">
              <a:extLst>
                <a:ext uri="{FF2B5EF4-FFF2-40B4-BE49-F238E27FC236}">
                  <a16:creationId xmlns:a16="http://schemas.microsoft.com/office/drawing/2014/main" id="{E21C0E1F-88B0-404D-990A-1C8F92A40857}"/>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8" name="Freeform: Shape 3052">
              <a:extLst>
                <a:ext uri="{FF2B5EF4-FFF2-40B4-BE49-F238E27FC236}">
                  <a16:creationId xmlns:a16="http://schemas.microsoft.com/office/drawing/2014/main" id="{B1C58503-0035-4FEC-8148-801B2CF3674F}"/>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9" name="Freeform: Shape 3053">
              <a:extLst>
                <a:ext uri="{FF2B5EF4-FFF2-40B4-BE49-F238E27FC236}">
                  <a16:creationId xmlns:a16="http://schemas.microsoft.com/office/drawing/2014/main" id="{E09E3F70-3480-430A-A2D0-C9A20C7D203F}"/>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0" name="Freeform: Shape 3054">
              <a:extLst>
                <a:ext uri="{FF2B5EF4-FFF2-40B4-BE49-F238E27FC236}">
                  <a16:creationId xmlns:a16="http://schemas.microsoft.com/office/drawing/2014/main" id="{27C615CC-D0E8-46F5-B37D-61B193948986}"/>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1" name="Freeform: Shape 3055">
              <a:extLst>
                <a:ext uri="{FF2B5EF4-FFF2-40B4-BE49-F238E27FC236}">
                  <a16:creationId xmlns:a16="http://schemas.microsoft.com/office/drawing/2014/main" id="{BC8A8848-B2E9-43E8-B526-CEB475B17378}"/>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2" name="Freeform: Shape 3056">
              <a:extLst>
                <a:ext uri="{FF2B5EF4-FFF2-40B4-BE49-F238E27FC236}">
                  <a16:creationId xmlns:a16="http://schemas.microsoft.com/office/drawing/2014/main" id="{027A33FE-936D-49FD-9713-5C88EFC3D5F1}"/>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3" name="Freeform: Shape 3057">
              <a:extLst>
                <a:ext uri="{FF2B5EF4-FFF2-40B4-BE49-F238E27FC236}">
                  <a16:creationId xmlns:a16="http://schemas.microsoft.com/office/drawing/2014/main" id="{4FBED03D-19D1-4DA6-BC85-6ACAF5D56AE5}"/>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4" name="Freeform: Shape 3058">
              <a:extLst>
                <a:ext uri="{FF2B5EF4-FFF2-40B4-BE49-F238E27FC236}">
                  <a16:creationId xmlns:a16="http://schemas.microsoft.com/office/drawing/2014/main" id="{CBC3971B-FA4F-4827-B853-DCCCF15B3820}"/>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5" name="Freeform: Shape 3059">
              <a:extLst>
                <a:ext uri="{FF2B5EF4-FFF2-40B4-BE49-F238E27FC236}">
                  <a16:creationId xmlns:a16="http://schemas.microsoft.com/office/drawing/2014/main" id="{08936EFF-CD5A-4D90-BC6A-FBBB1B1A531A}"/>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6" name="Freeform: Shape 3060">
              <a:extLst>
                <a:ext uri="{FF2B5EF4-FFF2-40B4-BE49-F238E27FC236}">
                  <a16:creationId xmlns:a16="http://schemas.microsoft.com/office/drawing/2014/main" id="{59DB8B5C-993F-4390-9466-3CEEE54B9735}"/>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7" name="Freeform: Shape 3061">
              <a:extLst>
                <a:ext uri="{FF2B5EF4-FFF2-40B4-BE49-F238E27FC236}">
                  <a16:creationId xmlns:a16="http://schemas.microsoft.com/office/drawing/2014/main" id="{CF722880-5838-4803-AD20-037E602C510A}"/>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8" name="Freeform: Shape 3062">
              <a:extLst>
                <a:ext uri="{FF2B5EF4-FFF2-40B4-BE49-F238E27FC236}">
                  <a16:creationId xmlns:a16="http://schemas.microsoft.com/office/drawing/2014/main" id="{D08A47B9-26DF-4546-B635-5DC3A3AB0C15}"/>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9" name="Freeform: Shape 3063">
              <a:extLst>
                <a:ext uri="{FF2B5EF4-FFF2-40B4-BE49-F238E27FC236}">
                  <a16:creationId xmlns:a16="http://schemas.microsoft.com/office/drawing/2014/main" id="{3B3C3E54-8928-4E65-93A9-BE95B41C6C95}"/>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0" name="Freeform: Shape 3064">
              <a:extLst>
                <a:ext uri="{FF2B5EF4-FFF2-40B4-BE49-F238E27FC236}">
                  <a16:creationId xmlns:a16="http://schemas.microsoft.com/office/drawing/2014/main" id="{B67D86BD-4B68-4D24-8F28-BB9946BAC8D5}"/>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1" name="Freeform: Shape 3065">
              <a:extLst>
                <a:ext uri="{FF2B5EF4-FFF2-40B4-BE49-F238E27FC236}">
                  <a16:creationId xmlns:a16="http://schemas.microsoft.com/office/drawing/2014/main" id="{0818A7C3-BB9C-426D-8BFB-C6953ADDF21D}"/>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2" name="Freeform: Shape 3066">
              <a:extLst>
                <a:ext uri="{FF2B5EF4-FFF2-40B4-BE49-F238E27FC236}">
                  <a16:creationId xmlns:a16="http://schemas.microsoft.com/office/drawing/2014/main" id="{7E135909-4A7D-4D16-A7BF-7F77403B5E62}"/>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3" name="Freeform: Shape 3067">
              <a:extLst>
                <a:ext uri="{FF2B5EF4-FFF2-40B4-BE49-F238E27FC236}">
                  <a16:creationId xmlns:a16="http://schemas.microsoft.com/office/drawing/2014/main" id="{1340C993-34E8-4161-AF95-C502CFA506C6}"/>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4" name="Freeform: Shape 3068">
              <a:extLst>
                <a:ext uri="{FF2B5EF4-FFF2-40B4-BE49-F238E27FC236}">
                  <a16:creationId xmlns:a16="http://schemas.microsoft.com/office/drawing/2014/main" id="{97135A59-4853-4788-89A2-2510CB65FB22}"/>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5" name="Freeform: Shape 3069">
              <a:extLst>
                <a:ext uri="{FF2B5EF4-FFF2-40B4-BE49-F238E27FC236}">
                  <a16:creationId xmlns:a16="http://schemas.microsoft.com/office/drawing/2014/main" id="{250C742A-97DB-41F9-922C-9C661EDA7C1A}"/>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6" name="Freeform: Shape 3070">
              <a:extLst>
                <a:ext uri="{FF2B5EF4-FFF2-40B4-BE49-F238E27FC236}">
                  <a16:creationId xmlns:a16="http://schemas.microsoft.com/office/drawing/2014/main" id="{A219FCA9-08A6-487F-A779-D9C26687C377}"/>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7" name="Freeform: Shape 3071">
              <a:extLst>
                <a:ext uri="{FF2B5EF4-FFF2-40B4-BE49-F238E27FC236}">
                  <a16:creationId xmlns:a16="http://schemas.microsoft.com/office/drawing/2014/main" id="{28B3C5CD-1E20-4AF1-9445-D0DF0D76BED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8" name="Freeform: Shape 3072">
              <a:extLst>
                <a:ext uri="{FF2B5EF4-FFF2-40B4-BE49-F238E27FC236}">
                  <a16:creationId xmlns:a16="http://schemas.microsoft.com/office/drawing/2014/main" id="{D712A5F3-5E38-4A2D-BC88-ACA23348B4F3}"/>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9" name="Freeform: Shape 3073">
              <a:extLst>
                <a:ext uri="{FF2B5EF4-FFF2-40B4-BE49-F238E27FC236}">
                  <a16:creationId xmlns:a16="http://schemas.microsoft.com/office/drawing/2014/main" id="{4EAEB337-B22C-4528-836F-26F052623410}"/>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0" name="Freeform: Shape 3074">
              <a:extLst>
                <a:ext uri="{FF2B5EF4-FFF2-40B4-BE49-F238E27FC236}">
                  <a16:creationId xmlns:a16="http://schemas.microsoft.com/office/drawing/2014/main" id="{D3E74F43-5A71-4061-B90C-3FAF23106C13}"/>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1" name="Freeform: Shape 3075">
              <a:extLst>
                <a:ext uri="{FF2B5EF4-FFF2-40B4-BE49-F238E27FC236}">
                  <a16:creationId xmlns:a16="http://schemas.microsoft.com/office/drawing/2014/main" id="{56F6B091-A9FD-4BD2-899A-043DD37BBA08}"/>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2" name="Freeform: Shape 3076">
              <a:extLst>
                <a:ext uri="{FF2B5EF4-FFF2-40B4-BE49-F238E27FC236}">
                  <a16:creationId xmlns:a16="http://schemas.microsoft.com/office/drawing/2014/main" id="{52791E04-3614-4775-B69B-73832D497526}"/>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3" name="Freeform: Shape 3077">
              <a:extLst>
                <a:ext uri="{FF2B5EF4-FFF2-40B4-BE49-F238E27FC236}">
                  <a16:creationId xmlns:a16="http://schemas.microsoft.com/office/drawing/2014/main" id="{16BA0174-ADE2-4EA0-B133-E5D74F86F031}"/>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4" name="Freeform: Shape 3078">
              <a:extLst>
                <a:ext uri="{FF2B5EF4-FFF2-40B4-BE49-F238E27FC236}">
                  <a16:creationId xmlns:a16="http://schemas.microsoft.com/office/drawing/2014/main" id="{C2FA6EE1-0D57-4132-829F-D4760CA855BF}"/>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5" name="Freeform: Shape 3079">
              <a:extLst>
                <a:ext uri="{FF2B5EF4-FFF2-40B4-BE49-F238E27FC236}">
                  <a16:creationId xmlns:a16="http://schemas.microsoft.com/office/drawing/2014/main" id="{83544A09-ADC7-4B0C-ADA6-A60C4C13D700}"/>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6" name="Freeform: Shape 3080">
              <a:extLst>
                <a:ext uri="{FF2B5EF4-FFF2-40B4-BE49-F238E27FC236}">
                  <a16:creationId xmlns:a16="http://schemas.microsoft.com/office/drawing/2014/main" id="{0B47EDDD-E767-4713-AFB2-34B6E40DF2F1}"/>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7" name="Freeform: Shape 3081">
              <a:extLst>
                <a:ext uri="{FF2B5EF4-FFF2-40B4-BE49-F238E27FC236}">
                  <a16:creationId xmlns:a16="http://schemas.microsoft.com/office/drawing/2014/main" id="{4F09594F-755E-437A-A06C-C8050F6FB7C9}"/>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8" name="Freeform: Shape 3082">
              <a:extLst>
                <a:ext uri="{FF2B5EF4-FFF2-40B4-BE49-F238E27FC236}">
                  <a16:creationId xmlns:a16="http://schemas.microsoft.com/office/drawing/2014/main" id="{09DF8E88-9E27-4F36-A630-74C03F10B8B8}"/>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9" name="Freeform: Shape 3083">
              <a:extLst>
                <a:ext uri="{FF2B5EF4-FFF2-40B4-BE49-F238E27FC236}">
                  <a16:creationId xmlns:a16="http://schemas.microsoft.com/office/drawing/2014/main" id="{82AEC1ED-77CD-48B6-9C5E-9AF81F86E648}"/>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0" name="Freeform: Shape 3084">
              <a:extLst>
                <a:ext uri="{FF2B5EF4-FFF2-40B4-BE49-F238E27FC236}">
                  <a16:creationId xmlns:a16="http://schemas.microsoft.com/office/drawing/2014/main" id="{65967810-4FD2-444F-B690-FE9A6F7B13F5}"/>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1" name="Freeform: Shape 3085">
              <a:extLst>
                <a:ext uri="{FF2B5EF4-FFF2-40B4-BE49-F238E27FC236}">
                  <a16:creationId xmlns:a16="http://schemas.microsoft.com/office/drawing/2014/main" id="{0CEC1B2C-80DD-4DBA-B151-4544FB06BA25}"/>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2" name="Freeform: Shape 3086">
              <a:extLst>
                <a:ext uri="{FF2B5EF4-FFF2-40B4-BE49-F238E27FC236}">
                  <a16:creationId xmlns:a16="http://schemas.microsoft.com/office/drawing/2014/main" id="{7F4A64CD-E828-4225-83F1-958270A7B98D}"/>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3" name="Freeform: Shape 3087">
              <a:extLst>
                <a:ext uri="{FF2B5EF4-FFF2-40B4-BE49-F238E27FC236}">
                  <a16:creationId xmlns:a16="http://schemas.microsoft.com/office/drawing/2014/main" id="{7714D32C-EFC1-4406-8A00-840BCA9CF543}"/>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4" name="Freeform: Shape 3088">
              <a:extLst>
                <a:ext uri="{FF2B5EF4-FFF2-40B4-BE49-F238E27FC236}">
                  <a16:creationId xmlns:a16="http://schemas.microsoft.com/office/drawing/2014/main" id="{53C907DF-1AA5-415D-9D3D-F73AC1390B32}"/>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5" name="Freeform: Shape 3089">
              <a:extLst>
                <a:ext uri="{FF2B5EF4-FFF2-40B4-BE49-F238E27FC236}">
                  <a16:creationId xmlns:a16="http://schemas.microsoft.com/office/drawing/2014/main" id="{03F39999-3B39-4BEC-9699-25767D317590}"/>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6" name="Freeform: Shape 3090">
              <a:extLst>
                <a:ext uri="{FF2B5EF4-FFF2-40B4-BE49-F238E27FC236}">
                  <a16:creationId xmlns:a16="http://schemas.microsoft.com/office/drawing/2014/main" id="{EAA19F87-8CB1-4263-92DE-62D8EEF26791}"/>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7" name="Freeform: Shape 3091">
              <a:extLst>
                <a:ext uri="{FF2B5EF4-FFF2-40B4-BE49-F238E27FC236}">
                  <a16:creationId xmlns:a16="http://schemas.microsoft.com/office/drawing/2014/main" id="{26E85D31-43CC-4555-839D-E1664A574A0F}"/>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8" name="Freeform: Shape 3092">
              <a:extLst>
                <a:ext uri="{FF2B5EF4-FFF2-40B4-BE49-F238E27FC236}">
                  <a16:creationId xmlns:a16="http://schemas.microsoft.com/office/drawing/2014/main" id="{0E51003D-5F10-45DD-8538-867519A8547F}"/>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9" name="Freeform: Shape 3093">
              <a:extLst>
                <a:ext uri="{FF2B5EF4-FFF2-40B4-BE49-F238E27FC236}">
                  <a16:creationId xmlns:a16="http://schemas.microsoft.com/office/drawing/2014/main" id="{B43E800E-579B-4F06-83B2-3D49EE3355C1}"/>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0" name="Freeform: Shape 3094">
              <a:extLst>
                <a:ext uri="{FF2B5EF4-FFF2-40B4-BE49-F238E27FC236}">
                  <a16:creationId xmlns:a16="http://schemas.microsoft.com/office/drawing/2014/main" id="{D027E09C-E47C-40F1-B902-BFEA8ECE57B2}"/>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1" name="Freeform: Shape 3095">
              <a:extLst>
                <a:ext uri="{FF2B5EF4-FFF2-40B4-BE49-F238E27FC236}">
                  <a16:creationId xmlns:a16="http://schemas.microsoft.com/office/drawing/2014/main" id="{C9D5D32A-5A61-4EF4-8414-953E75561605}"/>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2" name="Freeform: Shape 3096">
              <a:extLst>
                <a:ext uri="{FF2B5EF4-FFF2-40B4-BE49-F238E27FC236}">
                  <a16:creationId xmlns:a16="http://schemas.microsoft.com/office/drawing/2014/main" id="{DBB05DCB-801C-4BB7-B43D-9F2DD6574AEA}"/>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3" name="Freeform: Shape 3097">
              <a:extLst>
                <a:ext uri="{FF2B5EF4-FFF2-40B4-BE49-F238E27FC236}">
                  <a16:creationId xmlns:a16="http://schemas.microsoft.com/office/drawing/2014/main" id="{416BD256-E260-430F-966D-0566A85EBB99}"/>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4" name="Freeform: Shape 3098">
              <a:extLst>
                <a:ext uri="{FF2B5EF4-FFF2-40B4-BE49-F238E27FC236}">
                  <a16:creationId xmlns:a16="http://schemas.microsoft.com/office/drawing/2014/main" id="{3DD47EA1-E269-4199-8578-21104DE93D1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5" name="Freeform: Shape 3099">
              <a:extLst>
                <a:ext uri="{FF2B5EF4-FFF2-40B4-BE49-F238E27FC236}">
                  <a16:creationId xmlns:a16="http://schemas.microsoft.com/office/drawing/2014/main" id="{46E80A97-A383-4D0F-9812-8F5C121CF001}"/>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6" name="Freeform: Shape 3100">
              <a:extLst>
                <a:ext uri="{FF2B5EF4-FFF2-40B4-BE49-F238E27FC236}">
                  <a16:creationId xmlns:a16="http://schemas.microsoft.com/office/drawing/2014/main" id="{9E5F30F9-B8C9-4786-B082-1E7F81AEC1F2}"/>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7" name="Freeform: Shape 3101">
              <a:extLst>
                <a:ext uri="{FF2B5EF4-FFF2-40B4-BE49-F238E27FC236}">
                  <a16:creationId xmlns:a16="http://schemas.microsoft.com/office/drawing/2014/main" id="{AB0A4C34-3459-4925-857A-275CCE2E3CE0}"/>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8" name="Freeform: Shape 3102">
              <a:extLst>
                <a:ext uri="{FF2B5EF4-FFF2-40B4-BE49-F238E27FC236}">
                  <a16:creationId xmlns:a16="http://schemas.microsoft.com/office/drawing/2014/main" id="{806127E9-3977-4DD5-8E08-FCDD36807CA0}"/>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9" name="Freeform: Shape 3103">
              <a:extLst>
                <a:ext uri="{FF2B5EF4-FFF2-40B4-BE49-F238E27FC236}">
                  <a16:creationId xmlns:a16="http://schemas.microsoft.com/office/drawing/2014/main" id="{F8634897-5BE4-4C75-AF97-463B0F2E4058}"/>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0" name="Freeform: Shape 3104">
              <a:extLst>
                <a:ext uri="{FF2B5EF4-FFF2-40B4-BE49-F238E27FC236}">
                  <a16:creationId xmlns:a16="http://schemas.microsoft.com/office/drawing/2014/main" id="{AD4700DF-E11A-44C1-A9CA-A484722ED7E4}"/>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1" name="Freeform: Shape 3105">
              <a:extLst>
                <a:ext uri="{FF2B5EF4-FFF2-40B4-BE49-F238E27FC236}">
                  <a16:creationId xmlns:a16="http://schemas.microsoft.com/office/drawing/2014/main" id="{8E27AA4F-8857-4FE0-B820-3517236D6048}"/>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2" name="Freeform: Shape 3106">
              <a:extLst>
                <a:ext uri="{FF2B5EF4-FFF2-40B4-BE49-F238E27FC236}">
                  <a16:creationId xmlns:a16="http://schemas.microsoft.com/office/drawing/2014/main" id="{BF7E15A0-2932-4F7A-820D-8C161BA8A790}"/>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3" name="Freeform: Shape 3107">
              <a:extLst>
                <a:ext uri="{FF2B5EF4-FFF2-40B4-BE49-F238E27FC236}">
                  <a16:creationId xmlns:a16="http://schemas.microsoft.com/office/drawing/2014/main" id="{A3C92A42-36AD-4E98-B328-4D4ED6EEF166}"/>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4" name="Freeform: Shape 3108">
              <a:extLst>
                <a:ext uri="{FF2B5EF4-FFF2-40B4-BE49-F238E27FC236}">
                  <a16:creationId xmlns:a16="http://schemas.microsoft.com/office/drawing/2014/main" id="{BC7ADE4B-1198-4DFB-AF28-C6F3BF565522}"/>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5" name="Freeform: Shape 3109">
              <a:extLst>
                <a:ext uri="{FF2B5EF4-FFF2-40B4-BE49-F238E27FC236}">
                  <a16:creationId xmlns:a16="http://schemas.microsoft.com/office/drawing/2014/main" id="{A8C6B260-2A4D-4A5B-AFA2-049C1A1DBEA8}"/>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6" name="Freeform: Shape 3110">
              <a:extLst>
                <a:ext uri="{FF2B5EF4-FFF2-40B4-BE49-F238E27FC236}">
                  <a16:creationId xmlns:a16="http://schemas.microsoft.com/office/drawing/2014/main" id="{5390D0BA-8857-47FD-9830-4A34C81571D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7" name="Freeform: Shape 3111">
              <a:extLst>
                <a:ext uri="{FF2B5EF4-FFF2-40B4-BE49-F238E27FC236}">
                  <a16:creationId xmlns:a16="http://schemas.microsoft.com/office/drawing/2014/main" id="{FDD085F7-095F-415E-89DB-F6C0A1CDE110}"/>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8" name="Freeform: Shape 3112">
              <a:extLst>
                <a:ext uri="{FF2B5EF4-FFF2-40B4-BE49-F238E27FC236}">
                  <a16:creationId xmlns:a16="http://schemas.microsoft.com/office/drawing/2014/main" id="{123578D7-43AE-4CDA-99E1-7C463D018DAF}"/>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9" name="Freeform: Shape 3113">
              <a:extLst>
                <a:ext uri="{FF2B5EF4-FFF2-40B4-BE49-F238E27FC236}">
                  <a16:creationId xmlns:a16="http://schemas.microsoft.com/office/drawing/2014/main" id="{34D70B5C-0C62-4320-B941-3066402C856E}"/>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0" name="Freeform: Shape 3114">
              <a:extLst>
                <a:ext uri="{FF2B5EF4-FFF2-40B4-BE49-F238E27FC236}">
                  <a16:creationId xmlns:a16="http://schemas.microsoft.com/office/drawing/2014/main" id="{18F78B8E-AFC8-4308-A63B-313BD505F805}"/>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1" name="Freeform: Shape 3115">
              <a:extLst>
                <a:ext uri="{FF2B5EF4-FFF2-40B4-BE49-F238E27FC236}">
                  <a16:creationId xmlns:a16="http://schemas.microsoft.com/office/drawing/2014/main" id="{C5E40170-E985-49FB-A161-37619FE78F47}"/>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2" name="Freeform: Shape 3116">
              <a:extLst>
                <a:ext uri="{FF2B5EF4-FFF2-40B4-BE49-F238E27FC236}">
                  <a16:creationId xmlns:a16="http://schemas.microsoft.com/office/drawing/2014/main" id="{BDFD469A-0554-4933-9D81-AF396A4E2C8D}"/>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3" name="Freeform: Shape 3117">
              <a:extLst>
                <a:ext uri="{FF2B5EF4-FFF2-40B4-BE49-F238E27FC236}">
                  <a16:creationId xmlns:a16="http://schemas.microsoft.com/office/drawing/2014/main" id="{4BD6ABB4-425D-4CA8-BF73-A1351EF2978D}"/>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4" name="Freeform: Shape 3118">
              <a:extLst>
                <a:ext uri="{FF2B5EF4-FFF2-40B4-BE49-F238E27FC236}">
                  <a16:creationId xmlns:a16="http://schemas.microsoft.com/office/drawing/2014/main" id="{4FF23092-D719-4788-A537-6B39DB0CAE54}"/>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5" name="Freeform: Shape 3119">
              <a:extLst>
                <a:ext uri="{FF2B5EF4-FFF2-40B4-BE49-F238E27FC236}">
                  <a16:creationId xmlns:a16="http://schemas.microsoft.com/office/drawing/2014/main" id="{89999161-F3FB-42CE-87F0-6B017CAB18BE}"/>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6" name="Freeform: Shape 3120">
              <a:extLst>
                <a:ext uri="{FF2B5EF4-FFF2-40B4-BE49-F238E27FC236}">
                  <a16:creationId xmlns:a16="http://schemas.microsoft.com/office/drawing/2014/main" id="{120D8EE9-6A47-407B-80C0-B010DDF1D274}"/>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7" name="Freeform: Shape 3121">
              <a:extLst>
                <a:ext uri="{FF2B5EF4-FFF2-40B4-BE49-F238E27FC236}">
                  <a16:creationId xmlns:a16="http://schemas.microsoft.com/office/drawing/2014/main" id="{01886FF1-2BE2-47AB-A722-84224307C890}"/>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8" name="Freeform: Shape 3122">
              <a:extLst>
                <a:ext uri="{FF2B5EF4-FFF2-40B4-BE49-F238E27FC236}">
                  <a16:creationId xmlns:a16="http://schemas.microsoft.com/office/drawing/2014/main" id="{B29AF066-52A8-43A4-8A0E-D77364E6DE6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9" name="Freeform: Shape 3123">
              <a:extLst>
                <a:ext uri="{FF2B5EF4-FFF2-40B4-BE49-F238E27FC236}">
                  <a16:creationId xmlns:a16="http://schemas.microsoft.com/office/drawing/2014/main" id="{0D7C2192-DF58-474D-AE63-A41F10B66953}"/>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0" name="Freeform: Shape 3124">
              <a:extLst>
                <a:ext uri="{FF2B5EF4-FFF2-40B4-BE49-F238E27FC236}">
                  <a16:creationId xmlns:a16="http://schemas.microsoft.com/office/drawing/2014/main" id="{5CD41835-7720-4456-8C73-4D888FA4B12A}"/>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1" name="Freeform: Shape 3125">
              <a:extLst>
                <a:ext uri="{FF2B5EF4-FFF2-40B4-BE49-F238E27FC236}">
                  <a16:creationId xmlns:a16="http://schemas.microsoft.com/office/drawing/2014/main" id="{92EF70D3-DB5D-417B-992A-EF4BD03DB141}"/>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2" name="Freeform: Shape 3126">
              <a:extLst>
                <a:ext uri="{FF2B5EF4-FFF2-40B4-BE49-F238E27FC236}">
                  <a16:creationId xmlns:a16="http://schemas.microsoft.com/office/drawing/2014/main" id="{676193FB-1705-4348-82CD-D88751B1C72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3" name="Freeform: Shape 3127">
              <a:extLst>
                <a:ext uri="{FF2B5EF4-FFF2-40B4-BE49-F238E27FC236}">
                  <a16:creationId xmlns:a16="http://schemas.microsoft.com/office/drawing/2014/main" id="{495A752E-7C5D-4A85-B54C-AA2179FD999A}"/>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4" name="Freeform: Shape 3128">
              <a:extLst>
                <a:ext uri="{FF2B5EF4-FFF2-40B4-BE49-F238E27FC236}">
                  <a16:creationId xmlns:a16="http://schemas.microsoft.com/office/drawing/2014/main" id="{F5130816-7DB6-49C6-979E-46621991F381}"/>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5" name="Freeform: Shape 3129">
              <a:extLst>
                <a:ext uri="{FF2B5EF4-FFF2-40B4-BE49-F238E27FC236}">
                  <a16:creationId xmlns:a16="http://schemas.microsoft.com/office/drawing/2014/main" id="{DD933A8A-D306-41DB-9A07-C5330E4FAA96}"/>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6" name="Freeform: Shape 3130">
              <a:extLst>
                <a:ext uri="{FF2B5EF4-FFF2-40B4-BE49-F238E27FC236}">
                  <a16:creationId xmlns:a16="http://schemas.microsoft.com/office/drawing/2014/main" id="{9867AA6D-47EE-4703-99D5-C9F31B84E83B}"/>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7" name="Freeform: Shape 3131">
              <a:extLst>
                <a:ext uri="{FF2B5EF4-FFF2-40B4-BE49-F238E27FC236}">
                  <a16:creationId xmlns:a16="http://schemas.microsoft.com/office/drawing/2014/main" id="{2F940825-3D0D-43F0-A07D-CAD3EB53805B}"/>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8" name="Freeform: Shape 3132">
              <a:extLst>
                <a:ext uri="{FF2B5EF4-FFF2-40B4-BE49-F238E27FC236}">
                  <a16:creationId xmlns:a16="http://schemas.microsoft.com/office/drawing/2014/main" id="{8A49ACC4-D516-4FA0-A7B8-E23D27D4C252}"/>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9" name="Freeform: Shape 3133">
              <a:extLst>
                <a:ext uri="{FF2B5EF4-FFF2-40B4-BE49-F238E27FC236}">
                  <a16:creationId xmlns:a16="http://schemas.microsoft.com/office/drawing/2014/main" id="{D058A3C4-DD58-41A1-8C9B-A2F1A644925B}"/>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0" name="Freeform: Shape 3134">
              <a:extLst>
                <a:ext uri="{FF2B5EF4-FFF2-40B4-BE49-F238E27FC236}">
                  <a16:creationId xmlns:a16="http://schemas.microsoft.com/office/drawing/2014/main" id="{064ABAE2-21D7-45E3-8B7A-B371C9EEFC36}"/>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1" name="Freeform: Shape 3135">
              <a:extLst>
                <a:ext uri="{FF2B5EF4-FFF2-40B4-BE49-F238E27FC236}">
                  <a16:creationId xmlns:a16="http://schemas.microsoft.com/office/drawing/2014/main" id="{5952D28F-98B5-41CF-B2C6-8873D90B64C0}"/>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2" name="Freeform: Shape 3136">
              <a:extLst>
                <a:ext uri="{FF2B5EF4-FFF2-40B4-BE49-F238E27FC236}">
                  <a16:creationId xmlns:a16="http://schemas.microsoft.com/office/drawing/2014/main" id="{B8BABCBB-CFE2-4AD6-860B-D7B3CE5796F3}"/>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3" name="Freeform: Shape 3137">
              <a:extLst>
                <a:ext uri="{FF2B5EF4-FFF2-40B4-BE49-F238E27FC236}">
                  <a16:creationId xmlns:a16="http://schemas.microsoft.com/office/drawing/2014/main" id="{6E75A9D5-ACF7-4063-B996-BF60776D8EB5}"/>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4" name="Freeform: Shape 3138">
              <a:extLst>
                <a:ext uri="{FF2B5EF4-FFF2-40B4-BE49-F238E27FC236}">
                  <a16:creationId xmlns:a16="http://schemas.microsoft.com/office/drawing/2014/main" id="{524D4FAA-B5D8-4571-A191-14EB8322D773}"/>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5" name="Freeform: Shape 3139">
              <a:extLst>
                <a:ext uri="{FF2B5EF4-FFF2-40B4-BE49-F238E27FC236}">
                  <a16:creationId xmlns:a16="http://schemas.microsoft.com/office/drawing/2014/main" id="{0476490A-A361-4CBE-8EC0-5FEC44882FD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6" name="Freeform: Shape 3140">
              <a:extLst>
                <a:ext uri="{FF2B5EF4-FFF2-40B4-BE49-F238E27FC236}">
                  <a16:creationId xmlns:a16="http://schemas.microsoft.com/office/drawing/2014/main" id="{55DBF648-5BE7-4B13-B01D-EFEA2E1E891C}"/>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7" name="Freeform: Shape 3141">
              <a:extLst>
                <a:ext uri="{FF2B5EF4-FFF2-40B4-BE49-F238E27FC236}">
                  <a16:creationId xmlns:a16="http://schemas.microsoft.com/office/drawing/2014/main" id="{C57E1395-3F50-4512-916A-35D38C27AC60}"/>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8" name="Freeform: Shape 3142">
              <a:extLst>
                <a:ext uri="{FF2B5EF4-FFF2-40B4-BE49-F238E27FC236}">
                  <a16:creationId xmlns:a16="http://schemas.microsoft.com/office/drawing/2014/main" id="{F0A971F0-C1B7-4603-9857-8915A35653DF}"/>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9" name="Freeform: Shape 3143">
              <a:extLst>
                <a:ext uri="{FF2B5EF4-FFF2-40B4-BE49-F238E27FC236}">
                  <a16:creationId xmlns:a16="http://schemas.microsoft.com/office/drawing/2014/main" id="{C13EEBAB-CD19-4826-ABB9-97E460379D4A}"/>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0" name="Freeform: Shape 3144">
              <a:extLst>
                <a:ext uri="{FF2B5EF4-FFF2-40B4-BE49-F238E27FC236}">
                  <a16:creationId xmlns:a16="http://schemas.microsoft.com/office/drawing/2014/main" id="{AFC1ECEB-6EA7-4E5D-8B55-FE830AD59270}"/>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1" name="Freeform: Shape 3145">
              <a:extLst>
                <a:ext uri="{FF2B5EF4-FFF2-40B4-BE49-F238E27FC236}">
                  <a16:creationId xmlns:a16="http://schemas.microsoft.com/office/drawing/2014/main" id="{28B01E57-1719-434D-B38C-402753ADA3D8}"/>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2" name="Freeform: Shape 3146">
              <a:extLst>
                <a:ext uri="{FF2B5EF4-FFF2-40B4-BE49-F238E27FC236}">
                  <a16:creationId xmlns:a16="http://schemas.microsoft.com/office/drawing/2014/main" id="{F20120FA-A565-4551-B705-605063A6A07A}"/>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3" name="Freeform: Shape 3147">
              <a:extLst>
                <a:ext uri="{FF2B5EF4-FFF2-40B4-BE49-F238E27FC236}">
                  <a16:creationId xmlns:a16="http://schemas.microsoft.com/office/drawing/2014/main" id="{A19083DD-2003-40FC-8C5A-EE52DBE83DCB}"/>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4" name="Freeform: Shape 3148">
              <a:extLst>
                <a:ext uri="{FF2B5EF4-FFF2-40B4-BE49-F238E27FC236}">
                  <a16:creationId xmlns:a16="http://schemas.microsoft.com/office/drawing/2014/main" id="{A9B93FD3-F2D9-4CA4-AD72-26C0CAC0192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5" name="Freeform: Shape 3149">
              <a:extLst>
                <a:ext uri="{FF2B5EF4-FFF2-40B4-BE49-F238E27FC236}">
                  <a16:creationId xmlns:a16="http://schemas.microsoft.com/office/drawing/2014/main" id="{F5460073-6C42-497E-A0E8-A69C8CA56BAE}"/>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6" name="Freeform: Shape 3150">
              <a:extLst>
                <a:ext uri="{FF2B5EF4-FFF2-40B4-BE49-F238E27FC236}">
                  <a16:creationId xmlns:a16="http://schemas.microsoft.com/office/drawing/2014/main" id="{B4920ABA-B41C-4E19-ADD3-F5D109EC2C63}"/>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7" name="Freeform: Shape 3151">
              <a:extLst>
                <a:ext uri="{FF2B5EF4-FFF2-40B4-BE49-F238E27FC236}">
                  <a16:creationId xmlns:a16="http://schemas.microsoft.com/office/drawing/2014/main" id="{82B8C2BF-63C9-4FC4-8B84-DFC4B19E2A2D}"/>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8" name="Freeform: Shape 3152">
              <a:extLst>
                <a:ext uri="{FF2B5EF4-FFF2-40B4-BE49-F238E27FC236}">
                  <a16:creationId xmlns:a16="http://schemas.microsoft.com/office/drawing/2014/main" id="{D24196F5-5760-45C4-BB1C-96F6D2D04216}"/>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9" name="Freeform: Shape 3153">
              <a:extLst>
                <a:ext uri="{FF2B5EF4-FFF2-40B4-BE49-F238E27FC236}">
                  <a16:creationId xmlns:a16="http://schemas.microsoft.com/office/drawing/2014/main" id="{B304C759-6E76-4E8A-8909-E10F9ED7D0F7}"/>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0" name="Freeform: Shape 3154">
              <a:extLst>
                <a:ext uri="{FF2B5EF4-FFF2-40B4-BE49-F238E27FC236}">
                  <a16:creationId xmlns:a16="http://schemas.microsoft.com/office/drawing/2014/main" id="{FDF94683-4996-46DA-8140-4B05A649DF02}"/>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1" name="Freeform: Shape 3155">
              <a:extLst>
                <a:ext uri="{FF2B5EF4-FFF2-40B4-BE49-F238E27FC236}">
                  <a16:creationId xmlns:a16="http://schemas.microsoft.com/office/drawing/2014/main" id="{6FA06DB6-633F-4A91-A107-09AC4DA9A3E9}"/>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2" name="Freeform: Shape 3156">
              <a:extLst>
                <a:ext uri="{FF2B5EF4-FFF2-40B4-BE49-F238E27FC236}">
                  <a16:creationId xmlns:a16="http://schemas.microsoft.com/office/drawing/2014/main" id="{6AAF8A1D-C215-4383-B06B-06BF07BD3A79}"/>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3" name="Freeform: Shape 3157">
              <a:extLst>
                <a:ext uri="{FF2B5EF4-FFF2-40B4-BE49-F238E27FC236}">
                  <a16:creationId xmlns:a16="http://schemas.microsoft.com/office/drawing/2014/main" id="{E77F3C31-1F86-4A07-B58B-B184AEE81A90}"/>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4" name="Freeform: Shape 3158">
              <a:extLst>
                <a:ext uri="{FF2B5EF4-FFF2-40B4-BE49-F238E27FC236}">
                  <a16:creationId xmlns:a16="http://schemas.microsoft.com/office/drawing/2014/main" id="{1D4FE76B-11E8-4CF0-9A18-079F5256708B}"/>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5" name="Freeform: Shape 3159">
              <a:extLst>
                <a:ext uri="{FF2B5EF4-FFF2-40B4-BE49-F238E27FC236}">
                  <a16:creationId xmlns:a16="http://schemas.microsoft.com/office/drawing/2014/main" id="{5A8CC63C-5A85-47E6-8AE1-C62512A2BEAD}"/>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6" name="Freeform: Shape 3160">
              <a:extLst>
                <a:ext uri="{FF2B5EF4-FFF2-40B4-BE49-F238E27FC236}">
                  <a16:creationId xmlns:a16="http://schemas.microsoft.com/office/drawing/2014/main" id="{4DEFCDF5-C02C-457E-BEE2-3F97147D3CAE}"/>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7" name="Freeform: Shape 3161">
              <a:extLst>
                <a:ext uri="{FF2B5EF4-FFF2-40B4-BE49-F238E27FC236}">
                  <a16:creationId xmlns:a16="http://schemas.microsoft.com/office/drawing/2014/main" id="{01E401FC-AB73-438E-9FCB-35799D8DD79A}"/>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8" name="Freeform: Shape 3162">
              <a:extLst>
                <a:ext uri="{FF2B5EF4-FFF2-40B4-BE49-F238E27FC236}">
                  <a16:creationId xmlns:a16="http://schemas.microsoft.com/office/drawing/2014/main" id="{6EC10576-98EF-4DF2-84BF-63A196549BA2}"/>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9" name="Freeform: Shape 3163">
              <a:extLst>
                <a:ext uri="{FF2B5EF4-FFF2-40B4-BE49-F238E27FC236}">
                  <a16:creationId xmlns:a16="http://schemas.microsoft.com/office/drawing/2014/main" id="{2B709310-C692-482D-A0BE-983880E2872D}"/>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0" name="Freeform: Shape 3164">
              <a:extLst>
                <a:ext uri="{FF2B5EF4-FFF2-40B4-BE49-F238E27FC236}">
                  <a16:creationId xmlns:a16="http://schemas.microsoft.com/office/drawing/2014/main" id="{46B27CBC-74A5-4F8D-B860-AA798D53AB9E}"/>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1" name="Freeform: Shape 3165">
              <a:extLst>
                <a:ext uri="{FF2B5EF4-FFF2-40B4-BE49-F238E27FC236}">
                  <a16:creationId xmlns:a16="http://schemas.microsoft.com/office/drawing/2014/main" id="{D952B269-52F0-4D63-ABC0-F17A5C9094BA}"/>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2" name="Freeform: Shape 3166">
              <a:extLst>
                <a:ext uri="{FF2B5EF4-FFF2-40B4-BE49-F238E27FC236}">
                  <a16:creationId xmlns:a16="http://schemas.microsoft.com/office/drawing/2014/main" id="{FE80D549-B6BE-44FE-ABA2-F7C84171640F}"/>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3" name="Freeform: Shape 3167">
              <a:extLst>
                <a:ext uri="{FF2B5EF4-FFF2-40B4-BE49-F238E27FC236}">
                  <a16:creationId xmlns:a16="http://schemas.microsoft.com/office/drawing/2014/main" id="{D3B1D405-7104-4E76-9F28-BE7D5D2C469E}"/>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4" name="Freeform: Shape 3168">
              <a:extLst>
                <a:ext uri="{FF2B5EF4-FFF2-40B4-BE49-F238E27FC236}">
                  <a16:creationId xmlns:a16="http://schemas.microsoft.com/office/drawing/2014/main" id="{01A276FA-E51D-4827-ACB8-61721F453CCC}"/>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5" name="Freeform: Shape 3169">
              <a:extLst>
                <a:ext uri="{FF2B5EF4-FFF2-40B4-BE49-F238E27FC236}">
                  <a16:creationId xmlns:a16="http://schemas.microsoft.com/office/drawing/2014/main" id="{95A00032-4D04-48CA-8E1D-2AB6E36D953E}"/>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6" name="Freeform: Shape 3170">
              <a:extLst>
                <a:ext uri="{FF2B5EF4-FFF2-40B4-BE49-F238E27FC236}">
                  <a16:creationId xmlns:a16="http://schemas.microsoft.com/office/drawing/2014/main" id="{BDEE4A8B-B662-41DC-A481-D2B5D404681A}"/>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7" name="Freeform: Shape 3171">
              <a:extLst>
                <a:ext uri="{FF2B5EF4-FFF2-40B4-BE49-F238E27FC236}">
                  <a16:creationId xmlns:a16="http://schemas.microsoft.com/office/drawing/2014/main" id="{C7B907AE-7D1C-439C-808E-65D73F85D72D}"/>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8" name="Freeform: Shape 3172">
              <a:extLst>
                <a:ext uri="{FF2B5EF4-FFF2-40B4-BE49-F238E27FC236}">
                  <a16:creationId xmlns:a16="http://schemas.microsoft.com/office/drawing/2014/main" id="{713ED605-3709-4AEA-BBD9-7FC50887F766}"/>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9" name="Freeform: Shape 3173">
              <a:extLst>
                <a:ext uri="{FF2B5EF4-FFF2-40B4-BE49-F238E27FC236}">
                  <a16:creationId xmlns:a16="http://schemas.microsoft.com/office/drawing/2014/main" id="{94D7FB07-41CD-415E-AA8F-5D6B511CB7DA}"/>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0" name="Freeform: Shape 3174">
              <a:extLst>
                <a:ext uri="{FF2B5EF4-FFF2-40B4-BE49-F238E27FC236}">
                  <a16:creationId xmlns:a16="http://schemas.microsoft.com/office/drawing/2014/main" id="{94684A6F-68BD-4B95-B052-288B332CDF94}"/>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1" name="Freeform: Shape 3175">
              <a:extLst>
                <a:ext uri="{FF2B5EF4-FFF2-40B4-BE49-F238E27FC236}">
                  <a16:creationId xmlns:a16="http://schemas.microsoft.com/office/drawing/2014/main" id="{4EF12FAF-0F01-4BC3-9237-DA9DD6B48565}"/>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2" name="Freeform: Shape 3176">
              <a:extLst>
                <a:ext uri="{FF2B5EF4-FFF2-40B4-BE49-F238E27FC236}">
                  <a16:creationId xmlns:a16="http://schemas.microsoft.com/office/drawing/2014/main" id="{4FE3525B-3AD5-4197-8E52-29D12E9491A6}"/>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3" name="Freeform: Shape 3177">
              <a:extLst>
                <a:ext uri="{FF2B5EF4-FFF2-40B4-BE49-F238E27FC236}">
                  <a16:creationId xmlns:a16="http://schemas.microsoft.com/office/drawing/2014/main" id="{560A78AF-246E-48E8-8CBB-A09A4EC45E04}"/>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4" name="Freeform: Shape 3178">
              <a:extLst>
                <a:ext uri="{FF2B5EF4-FFF2-40B4-BE49-F238E27FC236}">
                  <a16:creationId xmlns:a16="http://schemas.microsoft.com/office/drawing/2014/main" id="{3F3203BE-9471-4DDA-8BCE-A6292714D341}"/>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5" name="Freeform: Shape 3179">
              <a:extLst>
                <a:ext uri="{FF2B5EF4-FFF2-40B4-BE49-F238E27FC236}">
                  <a16:creationId xmlns:a16="http://schemas.microsoft.com/office/drawing/2014/main" id="{8DA84D0F-DA6D-412F-A8C0-4E83A757B1B2}"/>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6" name="Freeform: Shape 3180">
              <a:extLst>
                <a:ext uri="{FF2B5EF4-FFF2-40B4-BE49-F238E27FC236}">
                  <a16:creationId xmlns:a16="http://schemas.microsoft.com/office/drawing/2014/main" id="{55D0E3C6-8CBB-4E0C-8734-276BCEE6388E}"/>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7" name="Freeform: Shape 3181">
              <a:extLst>
                <a:ext uri="{FF2B5EF4-FFF2-40B4-BE49-F238E27FC236}">
                  <a16:creationId xmlns:a16="http://schemas.microsoft.com/office/drawing/2014/main" id="{F7D7359C-FE82-46BB-8EB6-385BB773D56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8" name="Freeform: Shape 3182">
              <a:extLst>
                <a:ext uri="{FF2B5EF4-FFF2-40B4-BE49-F238E27FC236}">
                  <a16:creationId xmlns:a16="http://schemas.microsoft.com/office/drawing/2014/main" id="{A7DDD89E-D9EC-4CDB-90F4-F34F9BF07206}"/>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9" name="Freeform: Shape 3183">
              <a:extLst>
                <a:ext uri="{FF2B5EF4-FFF2-40B4-BE49-F238E27FC236}">
                  <a16:creationId xmlns:a16="http://schemas.microsoft.com/office/drawing/2014/main" id="{5D5601D0-15B0-4627-90FB-31E83ED9DB78}"/>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0" name="Freeform: Shape 3184">
              <a:extLst>
                <a:ext uri="{FF2B5EF4-FFF2-40B4-BE49-F238E27FC236}">
                  <a16:creationId xmlns:a16="http://schemas.microsoft.com/office/drawing/2014/main" id="{A0A7EECE-8634-4B86-88A0-4CD81BB52414}"/>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1" name="Freeform: Shape 3185">
              <a:extLst>
                <a:ext uri="{FF2B5EF4-FFF2-40B4-BE49-F238E27FC236}">
                  <a16:creationId xmlns:a16="http://schemas.microsoft.com/office/drawing/2014/main" id="{1E038D82-D7D8-47A1-AC3D-852DF3A64EA8}"/>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2" name="Freeform: Shape 3186">
              <a:extLst>
                <a:ext uri="{FF2B5EF4-FFF2-40B4-BE49-F238E27FC236}">
                  <a16:creationId xmlns:a16="http://schemas.microsoft.com/office/drawing/2014/main" id="{F365B9DA-8A1C-48BE-9BBF-CCCB6B7480E7}"/>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3" name="Freeform: Shape 3187">
              <a:extLst>
                <a:ext uri="{FF2B5EF4-FFF2-40B4-BE49-F238E27FC236}">
                  <a16:creationId xmlns:a16="http://schemas.microsoft.com/office/drawing/2014/main" id="{6726A6D4-4405-4899-B6FC-7AAA65294FC8}"/>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4" name="Freeform: Shape 3188">
              <a:extLst>
                <a:ext uri="{FF2B5EF4-FFF2-40B4-BE49-F238E27FC236}">
                  <a16:creationId xmlns:a16="http://schemas.microsoft.com/office/drawing/2014/main" id="{12FAFB6A-AAF4-43A5-B3E4-7D9446D579B8}"/>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5" name="Freeform: Shape 3189">
              <a:extLst>
                <a:ext uri="{FF2B5EF4-FFF2-40B4-BE49-F238E27FC236}">
                  <a16:creationId xmlns:a16="http://schemas.microsoft.com/office/drawing/2014/main" id="{04D526CA-D047-4D9C-9FBA-BEEFA2129C8A}"/>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6" name="Freeform: Shape 3190">
              <a:extLst>
                <a:ext uri="{FF2B5EF4-FFF2-40B4-BE49-F238E27FC236}">
                  <a16:creationId xmlns:a16="http://schemas.microsoft.com/office/drawing/2014/main" id="{23CF3F41-EBAC-4645-8F5F-DABF8BDAD098}"/>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7" name="Freeform: Shape 3191">
              <a:extLst>
                <a:ext uri="{FF2B5EF4-FFF2-40B4-BE49-F238E27FC236}">
                  <a16:creationId xmlns:a16="http://schemas.microsoft.com/office/drawing/2014/main" id="{147099B4-CB3C-4A76-BA5B-FF52D5C9825F}"/>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8" name="Freeform: Shape 3192">
              <a:extLst>
                <a:ext uri="{FF2B5EF4-FFF2-40B4-BE49-F238E27FC236}">
                  <a16:creationId xmlns:a16="http://schemas.microsoft.com/office/drawing/2014/main" id="{95E80440-8C00-4893-8320-FAA1081D0DB2}"/>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9" name="Freeform: Shape 3193">
              <a:extLst>
                <a:ext uri="{FF2B5EF4-FFF2-40B4-BE49-F238E27FC236}">
                  <a16:creationId xmlns:a16="http://schemas.microsoft.com/office/drawing/2014/main" id="{88D2F085-B7C5-453B-9FFF-3ABB75E5F1B0}"/>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0" name="Freeform: Shape 3194">
              <a:extLst>
                <a:ext uri="{FF2B5EF4-FFF2-40B4-BE49-F238E27FC236}">
                  <a16:creationId xmlns:a16="http://schemas.microsoft.com/office/drawing/2014/main" id="{5AC6DE25-7898-4AA6-AA36-A4D80440DBC6}"/>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1" name="Freeform: Shape 3195">
              <a:extLst>
                <a:ext uri="{FF2B5EF4-FFF2-40B4-BE49-F238E27FC236}">
                  <a16:creationId xmlns:a16="http://schemas.microsoft.com/office/drawing/2014/main" id="{E7BA7655-A05E-4B48-A2EB-9DDF92B74DD3}"/>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2" name="Freeform: Shape 3196">
              <a:extLst>
                <a:ext uri="{FF2B5EF4-FFF2-40B4-BE49-F238E27FC236}">
                  <a16:creationId xmlns:a16="http://schemas.microsoft.com/office/drawing/2014/main" id="{AA8A5219-C982-4967-AF9D-2418991B41C2}"/>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3" name="Freeform: Shape 3197">
              <a:extLst>
                <a:ext uri="{FF2B5EF4-FFF2-40B4-BE49-F238E27FC236}">
                  <a16:creationId xmlns:a16="http://schemas.microsoft.com/office/drawing/2014/main" id="{48D10AC8-903B-49E7-BF12-74EB2F5B9DE4}"/>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4" name="Freeform: Shape 3198">
              <a:extLst>
                <a:ext uri="{FF2B5EF4-FFF2-40B4-BE49-F238E27FC236}">
                  <a16:creationId xmlns:a16="http://schemas.microsoft.com/office/drawing/2014/main" id="{082FD4FB-4D50-436D-B8D8-7C96B9417B14}"/>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5" name="Freeform: Shape 3199">
              <a:extLst>
                <a:ext uri="{FF2B5EF4-FFF2-40B4-BE49-F238E27FC236}">
                  <a16:creationId xmlns:a16="http://schemas.microsoft.com/office/drawing/2014/main" id="{17CF862F-FB69-4254-97A9-3B53B8F40E66}"/>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6" name="Freeform: Shape 3200">
              <a:extLst>
                <a:ext uri="{FF2B5EF4-FFF2-40B4-BE49-F238E27FC236}">
                  <a16:creationId xmlns:a16="http://schemas.microsoft.com/office/drawing/2014/main" id="{BA7116CE-252F-4933-891F-ABCC52502DDA}"/>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7" name="Freeform: Shape 3201">
              <a:extLst>
                <a:ext uri="{FF2B5EF4-FFF2-40B4-BE49-F238E27FC236}">
                  <a16:creationId xmlns:a16="http://schemas.microsoft.com/office/drawing/2014/main" id="{1DF98FB5-0EF2-4B8A-800C-AC63FBE5A352}"/>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8" name="Freeform: Shape 3202">
              <a:extLst>
                <a:ext uri="{FF2B5EF4-FFF2-40B4-BE49-F238E27FC236}">
                  <a16:creationId xmlns:a16="http://schemas.microsoft.com/office/drawing/2014/main" id="{9AF5F1C1-EE03-41E1-9FE7-AC595C8BE7B4}"/>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9" name="Freeform: Shape 3203">
              <a:extLst>
                <a:ext uri="{FF2B5EF4-FFF2-40B4-BE49-F238E27FC236}">
                  <a16:creationId xmlns:a16="http://schemas.microsoft.com/office/drawing/2014/main" id="{4B749DD4-881B-431C-902C-2688CDEE341F}"/>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0" name="Freeform: Shape 3204">
              <a:extLst>
                <a:ext uri="{FF2B5EF4-FFF2-40B4-BE49-F238E27FC236}">
                  <a16:creationId xmlns:a16="http://schemas.microsoft.com/office/drawing/2014/main" id="{F8C3720A-4150-4986-B4CB-C7BE0D89A174}"/>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1" name="Freeform: Shape 3205">
              <a:extLst>
                <a:ext uri="{FF2B5EF4-FFF2-40B4-BE49-F238E27FC236}">
                  <a16:creationId xmlns:a16="http://schemas.microsoft.com/office/drawing/2014/main" id="{DC0715DC-AA33-4693-85D4-17EE7A45EDB9}"/>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2" name="Freeform: Shape 3206">
              <a:extLst>
                <a:ext uri="{FF2B5EF4-FFF2-40B4-BE49-F238E27FC236}">
                  <a16:creationId xmlns:a16="http://schemas.microsoft.com/office/drawing/2014/main" id="{1FAC5DB1-0BD6-472F-B72E-EFE0E2E12C23}"/>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3" name="Freeform: Shape 3207">
              <a:extLst>
                <a:ext uri="{FF2B5EF4-FFF2-40B4-BE49-F238E27FC236}">
                  <a16:creationId xmlns:a16="http://schemas.microsoft.com/office/drawing/2014/main" id="{AFBFFD12-F7DC-428B-BF0C-4F02A2530AC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4" name="Freeform: Shape 3208">
              <a:extLst>
                <a:ext uri="{FF2B5EF4-FFF2-40B4-BE49-F238E27FC236}">
                  <a16:creationId xmlns:a16="http://schemas.microsoft.com/office/drawing/2014/main" id="{C2042D7C-41C7-46FE-8377-3C2AD4D30A01}"/>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5" name="Freeform: Shape 3209">
              <a:extLst>
                <a:ext uri="{FF2B5EF4-FFF2-40B4-BE49-F238E27FC236}">
                  <a16:creationId xmlns:a16="http://schemas.microsoft.com/office/drawing/2014/main" id="{26214A07-FD19-4E4F-9A18-D4D4551A58DB}"/>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6" name="Freeform: Shape 3210">
              <a:extLst>
                <a:ext uri="{FF2B5EF4-FFF2-40B4-BE49-F238E27FC236}">
                  <a16:creationId xmlns:a16="http://schemas.microsoft.com/office/drawing/2014/main" id="{FE36C8A5-5734-46FA-837C-247B047E4309}"/>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7" name="Freeform: Shape 3211">
              <a:extLst>
                <a:ext uri="{FF2B5EF4-FFF2-40B4-BE49-F238E27FC236}">
                  <a16:creationId xmlns:a16="http://schemas.microsoft.com/office/drawing/2014/main" id="{358B233C-B376-49BF-B317-BC84B0009283}"/>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8" name="Freeform: Shape 3212">
              <a:extLst>
                <a:ext uri="{FF2B5EF4-FFF2-40B4-BE49-F238E27FC236}">
                  <a16:creationId xmlns:a16="http://schemas.microsoft.com/office/drawing/2014/main" id="{3C90DF65-241E-49F7-803B-FAB38B838C18}"/>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9" name="Freeform: Shape 3213">
              <a:extLst>
                <a:ext uri="{FF2B5EF4-FFF2-40B4-BE49-F238E27FC236}">
                  <a16:creationId xmlns:a16="http://schemas.microsoft.com/office/drawing/2014/main" id="{05A717EA-A1D7-4CCF-AE68-DB8547124FD2}"/>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0" name="Freeform: Shape 3214">
              <a:extLst>
                <a:ext uri="{FF2B5EF4-FFF2-40B4-BE49-F238E27FC236}">
                  <a16:creationId xmlns:a16="http://schemas.microsoft.com/office/drawing/2014/main" id="{6F947ECD-53EC-42A6-8030-BDE25BA64EC3}"/>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1" name="Freeform: Shape 3215">
              <a:extLst>
                <a:ext uri="{FF2B5EF4-FFF2-40B4-BE49-F238E27FC236}">
                  <a16:creationId xmlns:a16="http://schemas.microsoft.com/office/drawing/2014/main" id="{AD0E495D-0170-4414-913A-452C3BC47D11}"/>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2" name="Freeform: Shape 3216">
              <a:extLst>
                <a:ext uri="{FF2B5EF4-FFF2-40B4-BE49-F238E27FC236}">
                  <a16:creationId xmlns:a16="http://schemas.microsoft.com/office/drawing/2014/main" id="{AF7F2E40-214C-4C36-AABF-F31DBECD7BE9}"/>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3" name="Freeform: Shape 3217">
              <a:extLst>
                <a:ext uri="{FF2B5EF4-FFF2-40B4-BE49-F238E27FC236}">
                  <a16:creationId xmlns:a16="http://schemas.microsoft.com/office/drawing/2014/main" id="{AD435C1E-139F-4113-A591-D22EEA678705}"/>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4" name="Freeform: Shape 3218">
              <a:extLst>
                <a:ext uri="{FF2B5EF4-FFF2-40B4-BE49-F238E27FC236}">
                  <a16:creationId xmlns:a16="http://schemas.microsoft.com/office/drawing/2014/main" id="{7FA7CD04-019F-4192-B732-49B9C25CE1EC}"/>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5" name="Freeform: Shape 3219">
              <a:extLst>
                <a:ext uri="{FF2B5EF4-FFF2-40B4-BE49-F238E27FC236}">
                  <a16:creationId xmlns:a16="http://schemas.microsoft.com/office/drawing/2014/main" id="{70AA7253-A244-45B3-B02D-83F370D956EF}"/>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6" name="Freeform: Shape 3220">
              <a:extLst>
                <a:ext uri="{FF2B5EF4-FFF2-40B4-BE49-F238E27FC236}">
                  <a16:creationId xmlns:a16="http://schemas.microsoft.com/office/drawing/2014/main" id="{53F0CE21-E642-47CD-8B25-12568A62E2E3}"/>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7" name="Freeform: Shape 3221">
              <a:extLst>
                <a:ext uri="{FF2B5EF4-FFF2-40B4-BE49-F238E27FC236}">
                  <a16:creationId xmlns:a16="http://schemas.microsoft.com/office/drawing/2014/main" id="{D29C0A4F-F655-402B-A78D-038685CDDD3C}"/>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8" name="Freeform: Shape 3222">
              <a:extLst>
                <a:ext uri="{FF2B5EF4-FFF2-40B4-BE49-F238E27FC236}">
                  <a16:creationId xmlns:a16="http://schemas.microsoft.com/office/drawing/2014/main" id="{ABFCCEA1-F975-492A-88A1-6CCCADE3C9D5}"/>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9" name="Freeform: Shape 3223">
              <a:extLst>
                <a:ext uri="{FF2B5EF4-FFF2-40B4-BE49-F238E27FC236}">
                  <a16:creationId xmlns:a16="http://schemas.microsoft.com/office/drawing/2014/main" id="{70D2E2BB-74F2-417C-ACA3-9CDC6F3E68DC}"/>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0" name="Freeform: Shape 3224">
              <a:extLst>
                <a:ext uri="{FF2B5EF4-FFF2-40B4-BE49-F238E27FC236}">
                  <a16:creationId xmlns:a16="http://schemas.microsoft.com/office/drawing/2014/main" id="{68CE5915-A922-4D5A-AA55-4384C8BA4CF2}"/>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1" name="Freeform: Shape 3225">
              <a:extLst>
                <a:ext uri="{FF2B5EF4-FFF2-40B4-BE49-F238E27FC236}">
                  <a16:creationId xmlns:a16="http://schemas.microsoft.com/office/drawing/2014/main" id="{A18D80AB-C316-4B7A-A966-C1D49262C130}"/>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2" name="Freeform: Shape 3226">
              <a:extLst>
                <a:ext uri="{FF2B5EF4-FFF2-40B4-BE49-F238E27FC236}">
                  <a16:creationId xmlns:a16="http://schemas.microsoft.com/office/drawing/2014/main" id="{3BA5D615-68E6-4414-95C4-66D1BBB7026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3" name="Freeform: Shape 3227">
              <a:extLst>
                <a:ext uri="{FF2B5EF4-FFF2-40B4-BE49-F238E27FC236}">
                  <a16:creationId xmlns:a16="http://schemas.microsoft.com/office/drawing/2014/main" id="{8A3C5A56-6CBD-4A74-90A9-89AF3EF3BF41}"/>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4" name="Freeform: Shape 3228">
              <a:extLst>
                <a:ext uri="{FF2B5EF4-FFF2-40B4-BE49-F238E27FC236}">
                  <a16:creationId xmlns:a16="http://schemas.microsoft.com/office/drawing/2014/main" id="{398A7199-4930-4B03-8BED-1BB65385823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5" name="Freeform: Shape 3229">
              <a:extLst>
                <a:ext uri="{FF2B5EF4-FFF2-40B4-BE49-F238E27FC236}">
                  <a16:creationId xmlns:a16="http://schemas.microsoft.com/office/drawing/2014/main" id="{E37FAE8C-3706-4AB1-8D0C-7A5B4C45ECA2}"/>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6" name="Freeform: Shape 3230">
              <a:extLst>
                <a:ext uri="{FF2B5EF4-FFF2-40B4-BE49-F238E27FC236}">
                  <a16:creationId xmlns:a16="http://schemas.microsoft.com/office/drawing/2014/main" id="{5FF82337-34F0-4AAD-8EA6-1752CBDF6E38}"/>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7" name="Freeform: Shape 3231">
              <a:extLst>
                <a:ext uri="{FF2B5EF4-FFF2-40B4-BE49-F238E27FC236}">
                  <a16:creationId xmlns:a16="http://schemas.microsoft.com/office/drawing/2014/main" id="{A146D72A-815C-40DA-AC77-6BDBB5C66C10}"/>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8" name="Freeform: Shape 3232">
              <a:extLst>
                <a:ext uri="{FF2B5EF4-FFF2-40B4-BE49-F238E27FC236}">
                  <a16:creationId xmlns:a16="http://schemas.microsoft.com/office/drawing/2014/main" id="{044E7BC8-DBB5-4E3A-AEA8-86FA8A403B9B}"/>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9" name="Freeform: Shape 3233">
              <a:extLst>
                <a:ext uri="{FF2B5EF4-FFF2-40B4-BE49-F238E27FC236}">
                  <a16:creationId xmlns:a16="http://schemas.microsoft.com/office/drawing/2014/main" id="{78E8FC25-AC75-4ACC-A27B-4DE31A2668BB}"/>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0" name="Freeform: Shape 3234">
              <a:extLst>
                <a:ext uri="{FF2B5EF4-FFF2-40B4-BE49-F238E27FC236}">
                  <a16:creationId xmlns:a16="http://schemas.microsoft.com/office/drawing/2014/main" id="{486A25ED-6DFC-430A-AF65-0E1B2DBE7918}"/>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1" name="Freeform: Shape 3235">
              <a:extLst>
                <a:ext uri="{FF2B5EF4-FFF2-40B4-BE49-F238E27FC236}">
                  <a16:creationId xmlns:a16="http://schemas.microsoft.com/office/drawing/2014/main" id="{97E3183B-0530-4CA5-BF90-606709FA46D2}"/>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2" name="Freeform: Shape 3236">
              <a:extLst>
                <a:ext uri="{FF2B5EF4-FFF2-40B4-BE49-F238E27FC236}">
                  <a16:creationId xmlns:a16="http://schemas.microsoft.com/office/drawing/2014/main" id="{42655E77-1873-40B4-A102-4B3545FF2177}"/>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3" name="Freeform: Shape 3237">
              <a:extLst>
                <a:ext uri="{FF2B5EF4-FFF2-40B4-BE49-F238E27FC236}">
                  <a16:creationId xmlns:a16="http://schemas.microsoft.com/office/drawing/2014/main" id="{FBD98221-C793-4E41-A99F-F5D9F3F611D8}"/>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4" name="Freeform: Shape 3238">
              <a:extLst>
                <a:ext uri="{FF2B5EF4-FFF2-40B4-BE49-F238E27FC236}">
                  <a16:creationId xmlns:a16="http://schemas.microsoft.com/office/drawing/2014/main" id="{765E397C-3F64-4809-B318-8CF1214F428D}"/>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5" name="Freeform: Shape 3239">
              <a:extLst>
                <a:ext uri="{FF2B5EF4-FFF2-40B4-BE49-F238E27FC236}">
                  <a16:creationId xmlns:a16="http://schemas.microsoft.com/office/drawing/2014/main" id="{9339B1DB-37D9-446D-A6C0-B3A27DD14031}"/>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6" name="Freeform: Shape 3240">
              <a:extLst>
                <a:ext uri="{FF2B5EF4-FFF2-40B4-BE49-F238E27FC236}">
                  <a16:creationId xmlns:a16="http://schemas.microsoft.com/office/drawing/2014/main" id="{04BC72BD-32FA-481A-BF55-351C91BE1CB9}"/>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7" name="Freeform: Shape 3241">
              <a:extLst>
                <a:ext uri="{FF2B5EF4-FFF2-40B4-BE49-F238E27FC236}">
                  <a16:creationId xmlns:a16="http://schemas.microsoft.com/office/drawing/2014/main" id="{BEE6B381-4946-4DB1-B0E2-63E3E5803BF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8" name="Freeform: Shape 3242">
              <a:extLst>
                <a:ext uri="{FF2B5EF4-FFF2-40B4-BE49-F238E27FC236}">
                  <a16:creationId xmlns:a16="http://schemas.microsoft.com/office/drawing/2014/main" id="{B9A723BD-FB6A-45E0-9BDC-D546995F9BC8}"/>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9" name="Freeform: Shape 3243">
              <a:extLst>
                <a:ext uri="{FF2B5EF4-FFF2-40B4-BE49-F238E27FC236}">
                  <a16:creationId xmlns:a16="http://schemas.microsoft.com/office/drawing/2014/main" id="{A760E220-F878-4F9A-81E1-4D6E480DB9FD}"/>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0" name="Freeform: Shape 3244">
              <a:extLst>
                <a:ext uri="{FF2B5EF4-FFF2-40B4-BE49-F238E27FC236}">
                  <a16:creationId xmlns:a16="http://schemas.microsoft.com/office/drawing/2014/main" id="{FF64C095-471C-448A-837A-1FA232894A39}"/>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1" name="Freeform: Shape 3245">
              <a:extLst>
                <a:ext uri="{FF2B5EF4-FFF2-40B4-BE49-F238E27FC236}">
                  <a16:creationId xmlns:a16="http://schemas.microsoft.com/office/drawing/2014/main" id="{6A868D2E-E5FD-4758-B551-A7494D1E71B1}"/>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2" name="Freeform: Shape 3246">
              <a:extLst>
                <a:ext uri="{FF2B5EF4-FFF2-40B4-BE49-F238E27FC236}">
                  <a16:creationId xmlns:a16="http://schemas.microsoft.com/office/drawing/2014/main" id="{846E478C-56A7-4C26-95D5-1AC651B5B3C2}"/>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3" name="Freeform: Shape 3247">
              <a:extLst>
                <a:ext uri="{FF2B5EF4-FFF2-40B4-BE49-F238E27FC236}">
                  <a16:creationId xmlns:a16="http://schemas.microsoft.com/office/drawing/2014/main" id="{C767D67E-DE25-4698-A590-8B05CE2D969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4" name="Freeform: Shape 3248">
              <a:extLst>
                <a:ext uri="{FF2B5EF4-FFF2-40B4-BE49-F238E27FC236}">
                  <a16:creationId xmlns:a16="http://schemas.microsoft.com/office/drawing/2014/main" id="{A036588D-65B0-4A77-B480-5834317957B1}"/>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5" name="Freeform: Shape 3249">
              <a:extLst>
                <a:ext uri="{FF2B5EF4-FFF2-40B4-BE49-F238E27FC236}">
                  <a16:creationId xmlns:a16="http://schemas.microsoft.com/office/drawing/2014/main" id="{75CA0E93-61DD-4F25-9A5F-A661E5BE3885}"/>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6" name="Freeform: Shape 3250">
              <a:extLst>
                <a:ext uri="{FF2B5EF4-FFF2-40B4-BE49-F238E27FC236}">
                  <a16:creationId xmlns:a16="http://schemas.microsoft.com/office/drawing/2014/main" id="{C6B696FD-9289-44E4-B6CD-4D80D574584D}"/>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7" name="Freeform: Shape 3251">
              <a:extLst>
                <a:ext uri="{FF2B5EF4-FFF2-40B4-BE49-F238E27FC236}">
                  <a16:creationId xmlns:a16="http://schemas.microsoft.com/office/drawing/2014/main" id="{0E43CE64-ACE4-460E-A43C-68EF05782B48}"/>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8" name="Freeform: Shape 3252">
              <a:extLst>
                <a:ext uri="{FF2B5EF4-FFF2-40B4-BE49-F238E27FC236}">
                  <a16:creationId xmlns:a16="http://schemas.microsoft.com/office/drawing/2014/main" id="{CBAF92CB-2BB2-4FB9-85F3-30EF6FE4565B}"/>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9" name="Freeform: Shape 3253">
              <a:extLst>
                <a:ext uri="{FF2B5EF4-FFF2-40B4-BE49-F238E27FC236}">
                  <a16:creationId xmlns:a16="http://schemas.microsoft.com/office/drawing/2014/main" id="{7FA4EC42-765B-49BC-9330-95E6D454BF1F}"/>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0" name="Freeform: Shape 3254">
              <a:extLst>
                <a:ext uri="{FF2B5EF4-FFF2-40B4-BE49-F238E27FC236}">
                  <a16:creationId xmlns:a16="http://schemas.microsoft.com/office/drawing/2014/main" id="{CBE7DE63-FA3A-4506-8268-612B6776F9C4}"/>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1" name="Freeform: Shape 3255">
              <a:extLst>
                <a:ext uri="{FF2B5EF4-FFF2-40B4-BE49-F238E27FC236}">
                  <a16:creationId xmlns:a16="http://schemas.microsoft.com/office/drawing/2014/main" id="{FC772D80-4268-4650-9FCE-E7CF5E736BBC}"/>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2" name="Freeform: Shape 3256">
              <a:extLst>
                <a:ext uri="{FF2B5EF4-FFF2-40B4-BE49-F238E27FC236}">
                  <a16:creationId xmlns:a16="http://schemas.microsoft.com/office/drawing/2014/main" id="{71BBC2D0-49C1-485D-947C-1D072E24B78C}"/>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3" name="Freeform: Shape 3257">
              <a:extLst>
                <a:ext uri="{FF2B5EF4-FFF2-40B4-BE49-F238E27FC236}">
                  <a16:creationId xmlns:a16="http://schemas.microsoft.com/office/drawing/2014/main" id="{9894E6A7-5199-4760-B5AB-D48A47991EC0}"/>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4" name="Freeform: Shape 3258">
              <a:extLst>
                <a:ext uri="{FF2B5EF4-FFF2-40B4-BE49-F238E27FC236}">
                  <a16:creationId xmlns:a16="http://schemas.microsoft.com/office/drawing/2014/main" id="{B04909E4-0DAF-4AAC-BEEF-BEE9F1734414}"/>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5" name="Freeform: Shape 3259">
              <a:extLst>
                <a:ext uri="{FF2B5EF4-FFF2-40B4-BE49-F238E27FC236}">
                  <a16:creationId xmlns:a16="http://schemas.microsoft.com/office/drawing/2014/main" id="{A2A4ABBC-67D8-42F9-AB5A-7DF68B2223C2}"/>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6" name="Freeform: Shape 3260">
              <a:extLst>
                <a:ext uri="{FF2B5EF4-FFF2-40B4-BE49-F238E27FC236}">
                  <a16:creationId xmlns:a16="http://schemas.microsoft.com/office/drawing/2014/main" id="{892091CC-AA37-4C93-8FF9-EA3E3F8B7690}"/>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7" name="Freeform: Shape 3261">
              <a:extLst>
                <a:ext uri="{FF2B5EF4-FFF2-40B4-BE49-F238E27FC236}">
                  <a16:creationId xmlns:a16="http://schemas.microsoft.com/office/drawing/2014/main" id="{1FDD9525-94A1-45AA-92C8-559CA8041E4F}"/>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8" name="Freeform: Shape 3262">
              <a:extLst>
                <a:ext uri="{FF2B5EF4-FFF2-40B4-BE49-F238E27FC236}">
                  <a16:creationId xmlns:a16="http://schemas.microsoft.com/office/drawing/2014/main" id="{9C7B2D7D-475D-4C07-927E-087B7BC7CDC6}"/>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9" name="Freeform: Shape 3263">
              <a:extLst>
                <a:ext uri="{FF2B5EF4-FFF2-40B4-BE49-F238E27FC236}">
                  <a16:creationId xmlns:a16="http://schemas.microsoft.com/office/drawing/2014/main" id="{961139C6-9BCA-414D-BD7D-9D15B2DA366E}"/>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0" name="Freeform: Shape 3264">
              <a:extLst>
                <a:ext uri="{FF2B5EF4-FFF2-40B4-BE49-F238E27FC236}">
                  <a16:creationId xmlns:a16="http://schemas.microsoft.com/office/drawing/2014/main" id="{9867C19A-F387-4993-8E47-6AC3F4E3C8A5}"/>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1" name="Freeform: Shape 3265">
              <a:extLst>
                <a:ext uri="{FF2B5EF4-FFF2-40B4-BE49-F238E27FC236}">
                  <a16:creationId xmlns:a16="http://schemas.microsoft.com/office/drawing/2014/main" id="{2B48806D-61DD-4461-9DF9-F1DCFFDF94DA}"/>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2" name="Freeform: Shape 3266">
              <a:extLst>
                <a:ext uri="{FF2B5EF4-FFF2-40B4-BE49-F238E27FC236}">
                  <a16:creationId xmlns:a16="http://schemas.microsoft.com/office/drawing/2014/main" id="{5AB5DF9C-A3B9-4B46-A525-4038E028523F}"/>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3" name="Freeform: Shape 3267">
              <a:extLst>
                <a:ext uri="{FF2B5EF4-FFF2-40B4-BE49-F238E27FC236}">
                  <a16:creationId xmlns:a16="http://schemas.microsoft.com/office/drawing/2014/main" id="{D8043302-99ED-4378-AB51-72203CE35741}"/>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4" name="Freeform: Shape 3268">
              <a:extLst>
                <a:ext uri="{FF2B5EF4-FFF2-40B4-BE49-F238E27FC236}">
                  <a16:creationId xmlns:a16="http://schemas.microsoft.com/office/drawing/2014/main" id="{FB14AF71-D601-4ECB-AFEC-ED8205F47AC2}"/>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5" name="Freeform: Shape 3269">
              <a:extLst>
                <a:ext uri="{FF2B5EF4-FFF2-40B4-BE49-F238E27FC236}">
                  <a16:creationId xmlns:a16="http://schemas.microsoft.com/office/drawing/2014/main" id="{84735922-0192-4375-BF95-BACAC3B21117}"/>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6" name="Freeform: Shape 3270">
              <a:extLst>
                <a:ext uri="{FF2B5EF4-FFF2-40B4-BE49-F238E27FC236}">
                  <a16:creationId xmlns:a16="http://schemas.microsoft.com/office/drawing/2014/main" id="{9FA50482-9310-4DCA-ACB8-A097EB2E6ECA}"/>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7" name="Freeform: Shape 3271">
              <a:extLst>
                <a:ext uri="{FF2B5EF4-FFF2-40B4-BE49-F238E27FC236}">
                  <a16:creationId xmlns:a16="http://schemas.microsoft.com/office/drawing/2014/main" id="{8804D2C7-B522-4289-8702-10B2175648AD}"/>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8" name="Freeform: Shape 3272">
              <a:extLst>
                <a:ext uri="{FF2B5EF4-FFF2-40B4-BE49-F238E27FC236}">
                  <a16:creationId xmlns:a16="http://schemas.microsoft.com/office/drawing/2014/main" id="{7CDFFCB8-4A03-419A-B50A-55B47DB8D18E}"/>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9" name="Freeform: Shape 3273">
              <a:extLst>
                <a:ext uri="{FF2B5EF4-FFF2-40B4-BE49-F238E27FC236}">
                  <a16:creationId xmlns:a16="http://schemas.microsoft.com/office/drawing/2014/main" id="{DC8967BC-5052-4033-BF74-8DEC8FC41E0B}"/>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0" name="Freeform: Shape 3274">
              <a:extLst>
                <a:ext uri="{FF2B5EF4-FFF2-40B4-BE49-F238E27FC236}">
                  <a16:creationId xmlns:a16="http://schemas.microsoft.com/office/drawing/2014/main" id="{96715093-E5AC-42EE-80A5-0F7141EDAE25}"/>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1" name="Freeform: Shape 3275">
              <a:extLst>
                <a:ext uri="{FF2B5EF4-FFF2-40B4-BE49-F238E27FC236}">
                  <a16:creationId xmlns:a16="http://schemas.microsoft.com/office/drawing/2014/main" id="{317EAFD8-35AA-4AC4-AA58-58BA05B391B1}"/>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2" name="Freeform: Shape 3276">
              <a:extLst>
                <a:ext uri="{FF2B5EF4-FFF2-40B4-BE49-F238E27FC236}">
                  <a16:creationId xmlns:a16="http://schemas.microsoft.com/office/drawing/2014/main" id="{DF2D14C1-F657-4DF6-8346-ECB22E8CB6C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3" name="Freeform: Shape 3277">
              <a:extLst>
                <a:ext uri="{FF2B5EF4-FFF2-40B4-BE49-F238E27FC236}">
                  <a16:creationId xmlns:a16="http://schemas.microsoft.com/office/drawing/2014/main" id="{DD8D5276-FE2E-48B0-A31A-AA4283C79857}"/>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4" name="Freeform: Shape 3278">
              <a:extLst>
                <a:ext uri="{FF2B5EF4-FFF2-40B4-BE49-F238E27FC236}">
                  <a16:creationId xmlns:a16="http://schemas.microsoft.com/office/drawing/2014/main" id="{2FFFF8BF-6B73-458D-A53F-27035B8CA36B}"/>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5" name="Freeform: Shape 3279">
              <a:extLst>
                <a:ext uri="{FF2B5EF4-FFF2-40B4-BE49-F238E27FC236}">
                  <a16:creationId xmlns:a16="http://schemas.microsoft.com/office/drawing/2014/main" id="{9687EE87-33E0-4C37-A19B-78818CF1C69B}"/>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6" name="Freeform: Shape 3280">
              <a:extLst>
                <a:ext uri="{FF2B5EF4-FFF2-40B4-BE49-F238E27FC236}">
                  <a16:creationId xmlns:a16="http://schemas.microsoft.com/office/drawing/2014/main" id="{01F2570D-2DFB-4475-90DB-89C77A8F602B}"/>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7" name="Freeform: Shape 3281">
              <a:extLst>
                <a:ext uri="{FF2B5EF4-FFF2-40B4-BE49-F238E27FC236}">
                  <a16:creationId xmlns:a16="http://schemas.microsoft.com/office/drawing/2014/main" id="{0324D889-1E76-455F-8822-8D02A5B2F203}"/>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8" name="Freeform: Shape 3282">
              <a:extLst>
                <a:ext uri="{FF2B5EF4-FFF2-40B4-BE49-F238E27FC236}">
                  <a16:creationId xmlns:a16="http://schemas.microsoft.com/office/drawing/2014/main" id="{F9BB73DB-1FBA-49DF-9E87-54A819CE1C72}"/>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9" name="Freeform: Shape 3283">
              <a:extLst>
                <a:ext uri="{FF2B5EF4-FFF2-40B4-BE49-F238E27FC236}">
                  <a16:creationId xmlns:a16="http://schemas.microsoft.com/office/drawing/2014/main" id="{ED54C245-0772-4CEB-8087-52B6B0101FD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0" name="Freeform: Shape 3284">
              <a:extLst>
                <a:ext uri="{FF2B5EF4-FFF2-40B4-BE49-F238E27FC236}">
                  <a16:creationId xmlns:a16="http://schemas.microsoft.com/office/drawing/2014/main" id="{C10BD022-3D52-410B-8471-C0E91D5497A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1" name="Freeform: Shape 3285">
              <a:extLst>
                <a:ext uri="{FF2B5EF4-FFF2-40B4-BE49-F238E27FC236}">
                  <a16:creationId xmlns:a16="http://schemas.microsoft.com/office/drawing/2014/main" id="{E23A86F1-0C6C-4544-B548-1049434D68CE}"/>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2" name="Freeform: Shape 3286">
              <a:extLst>
                <a:ext uri="{FF2B5EF4-FFF2-40B4-BE49-F238E27FC236}">
                  <a16:creationId xmlns:a16="http://schemas.microsoft.com/office/drawing/2014/main" id="{BAA6AE30-4A36-489B-9D4D-BAE531E1F222}"/>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3" name="Freeform: Shape 3287">
              <a:extLst>
                <a:ext uri="{FF2B5EF4-FFF2-40B4-BE49-F238E27FC236}">
                  <a16:creationId xmlns:a16="http://schemas.microsoft.com/office/drawing/2014/main" id="{FA9AF9B7-4338-47BF-8F14-F924A032D05B}"/>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4" name="Freeform: Shape 3288">
              <a:extLst>
                <a:ext uri="{FF2B5EF4-FFF2-40B4-BE49-F238E27FC236}">
                  <a16:creationId xmlns:a16="http://schemas.microsoft.com/office/drawing/2014/main" id="{E61071D7-FE3B-4A62-A592-28F66922B62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5" name="Freeform: Shape 3289">
              <a:extLst>
                <a:ext uri="{FF2B5EF4-FFF2-40B4-BE49-F238E27FC236}">
                  <a16:creationId xmlns:a16="http://schemas.microsoft.com/office/drawing/2014/main" id="{CCA421F4-98C4-4749-B045-8D0AD3672C9D}"/>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6" name="Freeform: Shape 3290">
              <a:extLst>
                <a:ext uri="{FF2B5EF4-FFF2-40B4-BE49-F238E27FC236}">
                  <a16:creationId xmlns:a16="http://schemas.microsoft.com/office/drawing/2014/main" id="{8D8BF21A-6D38-4C30-871E-BE519004002F}"/>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7" name="Freeform: Shape 3291">
              <a:extLst>
                <a:ext uri="{FF2B5EF4-FFF2-40B4-BE49-F238E27FC236}">
                  <a16:creationId xmlns:a16="http://schemas.microsoft.com/office/drawing/2014/main" id="{ED924CF2-B3B6-4C8A-AC95-D93A17EFC509}"/>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8" name="Freeform: Shape 3292">
              <a:extLst>
                <a:ext uri="{FF2B5EF4-FFF2-40B4-BE49-F238E27FC236}">
                  <a16:creationId xmlns:a16="http://schemas.microsoft.com/office/drawing/2014/main" id="{3639CEC8-0BDD-48C8-9526-FD0F7483E543}"/>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9" name="Freeform: Shape 3293">
              <a:extLst>
                <a:ext uri="{FF2B5EF4-FFF2-40B4-BE49-F238E27FC236}">
                  <a16:creationId xmlns:a16="http://schemas.microsoft.com/office/drawing/2014/main" id="{80EA279A-9961-445D-8AB7-AEB1F127D7CA}"/>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0" name="Freeform: Shape 3294">
              <a:extLst>
                <a:ext uri="{FF2B5EF4-FFF2-40B4-BE49-F238E27FC236}">
                  <a16:creationId xmlns:a16="http://schemas.microsoft.com/office/drawing/2014/main" id="{8E2A1DFC-196F-4695-84C6-F12B1B12676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1" name="Freeform: Shape 3295">
              <a:extLst>
                <a:ext uri="{FF2B5EF4-FFF2-40B4-BE49-F238E27FC236}">
                  <a16:creationId xmlns:a16="http://schemas.microsoft.com/office/drawing/2014/main" id="{4042A8EB-50D6-43F2-A16F-BD261718198F}"/>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2" name="Freeform: Shape 3296">
              <a:extLst>
                <a:ext uri="{FF2B5EF4-FFF2-40B4-BE49-F238E27FC236}">
                  <a16:creationId xmlns:a16="http://schemas.microsoft.com/office/drawing/2014/main" id="{27662FB6-CE38-4565-A853-C525E2DDC889}"/>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3" name="Freeform: Shape 3297">
              <a:extLst>
                <a:ext uri="{FF2B5EF4-FFF2-40B4-BE49-F238E27FC236}">
                  <a16:creationId xmlns:a16="http://schemas.microsoft.com/office/drawing/2014/main" id="{9578685D-282E-49A1-B098-99038696A8D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4" name="Freeform: Shape 3298">
              <a:extLst>
                <a:ext uri="{FF2B5EF4-FFF2-40B4-BE49-F238E27FC236}">
                  <a16:creationId xmlns:a16="http://schemas.microsoft.com/office/drawing/2014/main" id="{7C3C52DD-14E6-4946-805A-74CFA97A55BF}"/>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5" name="Freeform: Shape 3299">
              <a:extLst>
                <a:ext uri="{FF2B5EF4-FFF2-40B4-BE49-F238E27FC236}">
                  <a16:creationId xmlns:a16="http://schemas.microsoft.com/office/drawing/2014/main" id="{431B1F7E-BB3E-4043-B0E5-0897BD53F450}"/>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6" name="Freeform: Shape 3300">
              <a:extLst>
                <a:ext uri="{FF2B5EF4-FFF2-40B4-BE49-F238E27FC236}">
                  <a16:creationId xmlns:a16="http://schemas.microsoft.com/office/drawing/2014/main" id="{05416CE3-3198-42DE-8B81-BDD19F055817}"/>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7" name="Freeform: Shape 3301">
              <a:extLst>
                <a:ext uri="{FF2B5EF4-FFF2-40B4-BE49-F238E27FC236}">
                  <a16:creationId xmlns:a16="http://schemas.microsoft.com/office/drawing/2014/main" id="{EE1DDA98-F3E9-4F85-AE93-6544D18BB65B}"/>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8" name="Freeform: Shape 3302">
              <a:extLst>
                <a:ext uri="{FF2B5EF4-FFF2-40B4-BE49-F238E27FC236}">
                  <a16:creationId xmlns:a16="http://schemas.microsoft.com/office/drawing/2014/main" id="{19F519F0-30F3-4CD5-8B55-5A5CD7571583}"/>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9" name="Freeform: Shape 3303">
              <a:extLst>
                <a:ext uri="{FF2B5EF4-FFF2-40B4-BE49-F238E27FC236}">
                  <a16:creationId xmlns:a16="http://schemas.microsoft.com/office/drawing/2014/main" id="{8F22B444-1DAA-42B6-9AE0-88A213199F6F}"/>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0" name="Freeform: Shape 3304">
              <a:extLst>
                <a:ext uri="{FF2B5EF4-FFF2-40B4-BE49-F238E27FC236}">
                  <a16:creationId xmlns:a16="http://schemas.microsoft.com/office/drawing/2014/main" id="{DCC7820E-0664-490A-B65B-EEE1893440B9}"/>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1" name="Freeform: Shape 3305">
              <a:extLst>
                <a:ext uri="{FF2B5EF4-FFF2-40B4-BE49-F238E27FC236}">
                  <a16:creationId xmlns:a16="http://schemas.microsoft.com/office/drawing/2014/main" id="{2A7B1FBB-FB4A-423B-8976-50C5CDC8CB9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2" name="Freeform: Shape 3306">
              <a:extLst>
                <a:ext uri="{FF2B5EF4-FFF2-40B4-BE49-F238E27FC236}">
                  <a16:creationId xmlns:a16="http://schemas.microsoft.com/office/drawing/2014/main" id="{17F1FEC1-8F99-49A2-9CB5-9BC642D61781}"/>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3" name="Freeform: Shape 3307">
              <a:extLst>
                <a:ext uri="{FF2B5EF4-FFF2-40B4-BE49-F238E27FC236}">
                  <a16:creationId xmlns:a16="http://schemas.microsoft.com/office/drawing/2014/main" id="{22CC8F5A-3BE8-4623-BD96-686BEC3151C7}"/>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4" name="Freeform: Shape 3308">
              <a:extLst>
                <a:ext uri="{FF2B5EF4-FFF2-40B4-BE49-F238E27FC236}">
                  <a16:creationId xmlns:a16="http://schemas.microsoft.com/office/drawing/2014/main" id="{DBEE978C-7657-4BB9-A645-D4E8043C9330}"/>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5" name="Freeform: Shape 3309">
              <a:extLst>
                <a:ext uri="{FF2B5EF4-FFF2-40B4-BE49-F238E27FC236}">
                  <a16:creationId xmlns:a16="http://schemas.microsoft.com/office/drawing/2014/main" id="{A8EE7793-7F4B-4426-90F0-D546CE770068}"/>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6" name="Freeform: Shape 3310">
              <a:extLst>
                <a:ext uri="{FF2B5EF4-FFF2-40B4-BE49-F238E27FC236}">
                  <a16:creationId xmlns:a16="http://schemas.microsoft.com/office/drawing/2014/main" id="{2C31CA5D-83E6-45C2-ADDE-32ABD97B313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7" name="Freeform: Shape 3311">
              <a:extLst>
                <a:ext uri="{FF2B5EF4-FFF2-40B4-BE49-F238E27FC236}">
                  <a16:creationId xmlns:a16="http://schemas.microsoft.com/office/drawing/2014/main" id="{8398E507-CBDF-4858-A558-5010F594E8FE}"/>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8" name="Freeform: Shape 3312">
              <a:extLst>
                <a:ext uri="{FF2B5EF4-FFF2-40B4-BE49-F238E27FC236}">
                  <a16:creationId xmlns:a16="http://schemas.microsoft.com/office/drawing/2014/main" id="{76620AA2-87C5-4E13-9DA4-F77E75EA22CE}"/>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9" name="Freeform: Shape 3313">
              <a:extLst>
                <a:ext uri="{FF2B5EF4-FFF2-40B4-BE49-F238E27FC236}">
                  <a16:creationId xmlns:a16="http://schemas.microsoft.com/office/drawing/2014/main" id="{6E27C246-96C6-40F5-BDA7-E38AC2EAF6F0}"/>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0" name="Freeform: Shape 3314">
              <a:extLst>
                <a:ext uri="{FF2B5EF4-FFF2-40B4-BE49-F238E27FC236}">
                  <a16:creationId xmlns:a16="http://schemas.microsoft.com/office/drawing/2014/main" id="{28608B66-96FC-4BC7-AB59-436095EB8D27}"/>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1" name="Freeform: Shape 3315">
              <a:extLst>
                <a:ext uri="{FF2B5EF4-FFF2-40B4-BE49-F238E27FC236}">
                  <a16:creationId xmlns:a16="http://schemas.microsoft.com/office/drawing/2014/main" id="{12A27ED3-E250-4E84-81C6-8388480E816B}"/>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2" name="Freeform: Shape 3316">
              <a:extLst>
                <a:ext uri="{FF2B5EF4-FFF2-40B4-BE49-F238E27FC236}">
                  <a16:creationId xmlns:a16="http://schemas.microsoft.com/office/drawing/2014/main" id="{1321992D-F8EB-4675-9391-AC947CD35C81}"/>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3" name="Freeform: Shape 3317">
              <a:extLst>
                <a:ext uri="{FF2B5EF4-FFF2-40B4-BE49-F238E27FC236}">
                  <a16:creationId xmlns:a16="http://schemas.microsoft.com/office/drawing/2014/main" id="{AE7F3D03-369B-4D9F-8303-7C54E1164B34}"/>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4" name="Freeform: Shape 3318">
              <a:extLst>
                <a:ext uri="{FF2B5EF4-FFF2-40B4-BE49-F238E27FC236}">
                  <a16:creationId xmlns:a16="http://schemas.microsoft.com/office/drawing/2014/main" id="{E17D9849-4A4B-47E3-9F11-5BBE44A1DED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5" name="Freeform: Shape 3319">
              <a:extLst>
                <a:ext uri="{FF2B5EF4-FFF2-40B4-BE49-F238E27FC236}">
                  <a16:creationId xmlns:a16="http://schemas.microsoft.com/office/drawing/2014/main" id="{5F5BE513-57B2-40F5-A029-A34B4864989B}"/>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6" name="Freeform: Shape 3320">
              <a:extLst>
                <a:ext uri="{FF2B5EF4-FFF2-40B4-BE49-F238E27FC236}">
                  <a16:creationId xmlns:a16="http://schemas.microsoft.com/office/drawing/2014/main" id="{89CF0FC6-66A5-44CA-BBBC-FB274B932E4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7" name="Freeform: Shape 3321">
              <a:extLst>
                <a:ext uri="{FF2B5EF4-FFF2-40B4-BE49-F238E27FC236}">
                  <a16:creationId xmlns:a16="http://schemas.microsoft.com/office/drawing/2014/main" id="{8F40DB5B-7714-4ED6-BD35-4A0A73EB5912}"/>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8" name="Freeform: Shape 3322">
              <a:extLst>
                <a:ext uri="{FF2B5EF4-FFF2-40B4-BE49-F238E27FC236}">
                  <a16:creationId xmlns:a16="http://schemas.microsoft.com/office/drawing/2014/main" id="{6F6C59A4-288A-49BA-8CB1-DCAB8966D2B3}"/>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9" name="Freeform: Shape 3323">
              <a:extLst>
                <a:ext uri="{FF2B5EF4-FFF2-40B4-BE49-F238E27FC236}">
                  <a16:creationId xmlns:a16="http://schemas.microsoft.com/office/drawing/2014/main" id="{DFDA6626-1E73-4BF2-97B2-F03153FE228E}"/>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0" name="Freeform: Shape 3324">
              <a:extLst>
                <a:ext uri="{FF2B5EF4-FFF2-40B4-BE49-F238E27FC236}">
                  <a16:creationId xmlns:a16="http://schemas.microsoft.com/office/drawing/2014/main" id="{3FF2D329-8CD5-4F94-AC88-2031FABBA205}"/>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1" name="Freeform: Shape 3325">
              <a:extLst>
                <a:ext uri="{FF2B5EF4-FFF2-40B4-BE49-F238E27FC236}">
                  <a16:creationId xmlns:a16="http://schemas.microsoft.com/office/drawing/2014/main" id="{4E0812BF-990F-490D-AEAF-B5F607D18ABA}"/>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2" name="Freeform: Shape 3326">
              <a:extLst>
                <a:ext uri="{FF2B5EF4-FFF2-40B4-BE49-F238E27FC236}">
                  <a16:creationId xmlns:a16="http://schemas.microsoft.com/office/drawing/2014/main" id="{870F80DA-5B32-4A99-9448-F759BE317881}"/>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3" name="Freeform: Shape 3327">
              <a:extLst>
                <a:ext uri="{FF2B5EF4-FFF2-40B4-BE49-F238E27FC236}">
                  <a16:creationId xmlns:a16="http://schemas.microsoft.com/office/drawing/2014/main" id="{F5F47EED-CD16-4908-BB6E-3A182A37E12B}"/>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4" name="Freeform: Shape 3328">
              <a:extLst>
                <a:ext uri="{FF2B5EF4-FFF2-40B4-BE49-F238E27FC236}">
                  <a16:creationId xmlns:a16="http://schemas.microsoft.com/office/drawing/2014/main" id="{9DE12FB1-68C7-46C5-A5F7-8C26F9C0566C}"/>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5" name="Freeform: Shape 3329">
              <a:extLst>
                <a:ext uri="{FF2B5EF4-FFF2-40B4-BE49-F238E27FC236}">
                  <a16:creationId xmlns:a16="http://schemas.microsoft.com/office/drawing/2014/main" id="{F68CE17B-AE0C-4EDA-8B8E-B35E4F219458}"/>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6" name="Freeform: Shape 3330">
              <a:extLst>
                <a:ext uri="{FF2B5EF4-FFF2-40B4-BE49-F238E27FC236}">
                  <a16:creationId xmlns:a16="http://schemas.microsoft.com/office/drawing/2014/main" id="{94AF8DC7-FF1E-4460-9AD1-5DE6C9503833}"/>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7" name="Freeform: Shape 3331">
              <a:extLst>
                <a:ext uri="{FF2B5EF4-FFF2-40B4-BE49-F238E27FC236}">
                  <a16:creationId xmlns:a16="http://schemas.microsoft.com/office/drawing/2014/main" id="{364B5C2B-F69E-4B05-B62F-AD91D77CA7D3}"/>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8" name="Freeform: Shape 3332">
              <a:extLst>
                <a:ext uri="{FF2B5EF4-FFF2-40B4-BE49-F238E27FC236}">
                  <a16:creationId xmlns:a16="http://schemas.microsoft.com/office/drawing/2014/main" id="{7662C700-41A3-47D5-8B7C-BC8C78F7004E}"/>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9" name="Freeform: Shape 3333">
              <a:extLst>
                <a:ext uri="{FF2B5EF4-FFF2-40B4-BE49-F238E27FC236}">
                  <a16:creationId xmlns:a16="http://schemas.microsoft.com/office/drawing/2014/main" id="{ACE83B6A-2660-42AA-9CE7-0D9BDF95A211}"/>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0" name="Freeform: Shape 3334">
              <a:extLst>
                <a:ext uri="{FF2B5EF4-FFF2-40B4-BE49-F238E27FC236}">
                  <a16:creationId xmlns:a16="http://schemas.microsoft.com/office/drawing/2014/main" id="{8E14D69E-04ED-42B6-BA5C-BBE0710F2748}"/>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1" name="Freeform: Shape 3335">
              <a:extLst>
                <a:ext uri="{FF2B5EF4-FFF2-40B4-BE49-F238E27FC236}">
                  <a16:creationId xmlns:a16="http://schemas.microsoft.com/office/drawing/2014/main" id="{2D725F62-78AC-4EC2-8015-97FB1532D7B1}"/>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2" name="Freeform: Shape 3336">
              <a:extLst>
                <a:ext uri="{FF2B5EF4-FFF2-40B4-BE49-F238E27FC236}">
                  <a16:creationId xmlns:a16="http://schemas.microsoft.com/office/drawing/2014/main" id="{C56BAADB-C4C0-4F8E-83ED-433A367075D8}"/>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3" name="Freeform: Shape 3337">
              <a:extLst>
                <a:ext uri="{FF2B5EF4-FFF2-40B4-BE49-F238E27FC236}">
                  <a16:creationId xmlns:a16="http://schemas.microsoft.com/office/drawing/2014/main" id="{7A0077D7-4E71-45CC-951E-2D4CAA42109B}"/>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4" name="Freeform: Shape 3338">
              <a:extLst>
                <a:ext uri="{FF2B5EF4-FFF2-40B4-BE49-F238E27FC236}">
                  <a16:creationId xmlns:a16="http://schemas.microsoft.com/office/drawing/2014/main" id="{C9B597DD-2BD6-467D-8B43-98AFB2FB4979}"/>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5" name="Freeform: Shape 3339">
              <a:extLst>
                <a:ext uri="{FF2B5EF4-FFF2-40B4-BE49-F238E27FC236}">
                  <a16:creationId xmlns:a16="http://schemas.microsoft.com/office/drawing/2014/main" id="{E4928A8B-6D89-4030-BEA7-7214693F5B26}"/>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6" name="Freeform: Shape 3340">
              <a:extLst>
                <a:ext uri="{FF2B5EF4-FFF2-40B4-BE49-F238E27FC236}">
                  <a16:creationId xmlns:a16="http://schemas.microsoft.com/office/drawing/2014/main" id="{2298BFA7-BDC5-4542-B711-36EF05C560E1}"/>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7" name="Freeform: Shape 3341">
              <a:extLst>
                <a:ext uri="{FF2B5EF4-FFF2-40B4-BE49-F238E27FC236}">
                  <a16:creationId xmlns:a16="http://schemas.microsoft.com/office/drawing/2014/main" id="{E96DC6FD-6303-4429-A5E8-047E832034CA}"/>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8" name="Freeform: Shape 3342">
              <a:extLst>
                <a:ext uri="{FF2B5EF4-FFF2-40B4-BE49-F238E27FC236}">
                  <a16:creationId xmlns:a16="http://schemas.microsoft.com/office/drawing/2014/main" id="{019417D8-9D31-40B3-BE44-E1CB1F544CA0}"/>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9" name="Freeform: Shape 3343">
              <a:extLst>
                <a:ext uri="{FF2B5EF4-FFF2-40B4-BE49-F238E27FC236}">
                  <a16:creationId xmlns:a16="http://schemas.microsoft.com/office/drawing/2014/main" id="{2DF22A5A-D5CC-4496-858F-F30428F61CF2}"/>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0" name="Freeform: Shape 3344">
              <a:extLst>
                <a:ext uri="{FF2B5EF4-FFF2-40B4-BE49-F238E27FC236}">
                  <a16:creationId xmlns:a16="http://schemas.microsoft.com/office/drawing/2014/main" id="{F4C27D71-C438-412E-981F-A9965E27A8E1}"/>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1" name="Freeform: Shape 3345">
              <a:extLst>
                <a:ext uri="{FF2B5EF4-FFF2-40B4-BE49-F238E27FC236}">
                  <a16:creationId xmlns:a16="http://schemas.microsoft.com/office/drawing/2014/main" id="{461B2F76-ABE1-4E1C-8F9D-C876DE886086}"/>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2" name="Freeform: Shape 3346">
              <a:extLst>
                <a:ext uri="{FF2B5EF4-FFF2-40B4-BE49-F238E27FC236}">
                  <a16:creationId xmlns:a16="http://schemas.microsoft.com/office/drawing/2014/main" id="{0FF17B73-AB76-434D-A0A7-556D202E1DEA}"/>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3" name="Freeform: Shape 3347">
              <a:extLst>
                <a:ext uri="{FF2B5EF4-FFF2-40B4-BE49-F238E27FC236}">
                  <a16:creationId xmlns:a16="http://schemas.microsoft.com/office/drawing/2014/main" id="{861807AD-1C7F-48BC-8217-EADDA3D8501C}"/>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4" name="Freeform: Shape 3348">
              <a:extLst>
                <a:ext uri="{FF2B5EF4-FFF2-40B4-BE49-F238E27FC236}">
                  <a16:creationId xmlns:a16="http://schemas.microsoft.com/office/drawing/2014/main" id="{000F90E6-DAD0-4A02-8DD0-83A6BDAE8E4A}"/>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5" name="Freeform: Shape 3349">
              <a:extLst>
                <a:ext uri="{FF2B5EF4-FFF2-40B4-BE49-F238E27FC236}">
                  <a16:creationId xmlns:a16="http://schemas.microsoft.com/office/drawing/2014/main" id="{FCE9B884-3618-4B46-8CEC-58C4356A225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6" name="Freeform: Shape 3350">
              <a:extLst>
                <a:ext uri="{FF2B5EF4-FFF2-40B4-BE49-F238E27FC236}">
                  <a16:creationId xmlns:a16="http://schemas.microsoft.com/office/drawing/2014/main" id="{A58E3ED1-194A-455E-9CF7-738C516E1832}"/>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7" name="Freeform: Shape 3351">
              <a:extLst>
                <a:ext uri="{FF2B5EF4-FFF2-40B4-BE49-F238E27FC236}">
                  <a16:creationId xmlns:a16="http://schemas.microsoft.com/office/drawing/2014/main" id="{2C6D6AF1-A7FA-44C2-B17E-9AF242F02008}"/>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8" name="Freeform: Shape 3352">
              <a:extLst>
                <a:ext uri="{FF2B5EF4-FFF2-40B4-BE49-F238E27FC236}">
                  <a16:creationId xmlns:a16="http://schemas.microsoft.com/office/drawing/2014/main" id="{971B4B98-070F-4802-A079-6B0DCF5669D8}"/>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9" name="Freeform: Shape 3353">
              <a:extLst>
                <a:ext uri="{FF2B5EF4-FFF2-40B4-BE49-F238E27FC236}">
                  <a16:creationId xmlns:a16="http://schemas.microsoft.com/office/drawing/2014/main" id="{808ABC21-A216-4107-90D9-92FD0B63FA90}"/>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0" name="Freeform: Shape 3354">
              <a:extLst>
                <a:ext uri="{FF2B5EF4-FFF2-40B4-BE49-F238E27FC236}">
                  <a16:creationId xmlns:a16="http://schemas.microsoft.com/office/drawing/2014/main" id="{DED2B871-AA7A-411B-864D-73DBE70118D5}"/>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1" name="Freeform: Shape 3355">
              <a:extLst>
                <a:ext uri="{FF2B5EF4-FFF2-40B4-BE49-F238E27FC236}">
                  <a16:creationId xmlns:a16="http://schemas.microsoft.com/office/drawing/2014/main" id="{25DA6AFA-6123-4EB4-91E8-CB88CA1B7283}"/>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2" name="Freeform: Shape 3356">
              <a:extLst>
                <a:ext uri="{FF2B5EF4-FFF2-40B4-BE49-F238E27FC236}">
                  <a16:creationId xmlns:a16="http://schemas.microsoft.com/office/drawing/2014/main" id="{AEC539B9-F31C-4E9E-8E21-7021786B4C06}"/>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3" name="Freeform: Shape 3357">
              <a:extLst>
                <a:ext uri="{FF2B5EF4-FFF2-40B4-BE49-F238E27FC236}">
                  <a16:creationId xmlns:a16="http://schemas.microsoft.com/office/drawing/2014/main" id="{600C636D-128B-4246-81E8-51A8FFA7C00D}"/>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4" name="Freeform: Shape 3358">
              <a:extLst>
                <a:ext uri="{FF2B5EF4-FFF2-40B4-BE49-F238E27FC236}">
                  <a16:creationId xmlns:a16="http://schemas.microsoft.com/office/drawing/2014/main" id="{C0951820-EF6A-4574-82D1-AB13E2223A68}"/>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5" name="Freeform: Shape 3359">
              <a:extLst>
                <a:ext uri="{FF2B5EF4-FFF2-40B4-BE49-F238E27FC236}">
                  <a16:creationId xmlns:a16="http://schemas.microsoft.com/office/drawing/2014/main" id="{0E1B5731-FB4F-45D6-BAF7-1A6981BA6860}"/>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6" name="Freeform: Shape 3360">
              <a:extLst>
                <a:ext uri="{FF2B5EF4-FFF2-40B4-BE49-F238E27FC236}">
                  <a16:creationId xmlns:a16="http://schemas.microsoft.com/office/drawing/2014/main" id="{C707D86B-9A96-4AEE-919B-7E2AB30067D6}"/>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7" name="Freeform: Shape 3361">
              <a:extLst>
                <a:ext uri="{FF2B5EF4-FFF2-40B4-BE49-F238E27FC236}">
                  <a16:creationId xmlns:a16="http://schemas.microsoft.com/office/drawing/2014/main" id="{A41F4227-90FB-4A73-84D8-CDBA5EE6445B}"/>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8" name="Freeform: Shape 3362">
              <a:extLst>
                <a:ext uri="{FF2B5EF4-FFF2-40B4-BE49-F238E27FC236}">
                  <a16:creationId xmlns:a16="http://schemas.microsoft.com/office/drawing/2014/main" id="{A5E184CB-5085-4716-AC81-2E4B5EEE01C4}"/>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9" name="Freeform: Shape 3363">
              <a:extLst>
                <a:ext uri="{FF2B5EF4-FFF2-40B4-BE49-F238E27FC236}">
                  <a16:creationId xmlns:a16="http://schemas.microsoft.com/office/drawing/2014/main" id="{80ABA087-4A40-4C50-8611-D1409526754E}"/>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0" name="Freeform: Shape 3364">
              <a:extLst>
                <a:ext uri="{FF2B5EF4-FFF2-40B4-BE49-F238E27FC236}">
                  <a16:creationId xmlns:a16="http://schemas.microsoft.com/office/drawing/2014/main" id="{F4E6AC2E-8461-469B-AC26-5632DD3360DD}"/>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1" name="Freeform: Shape 3365">
              <a:extLst>
                <a:ext uri="{FF2B5EF4-FFF2-40B4-BE49-F238E27FC236}">
                  <a16:creationId xmlns:a16="http://schemas.microsoft.com/office/drawing/2014/main" id="{05594BFF-10D4-4B58-8AA3-BEBD0EE8A5A0}"/>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2" name="Freeform: Shape 3366">
              <a:extLst>
                <a:ext uri="{FF2B5EF4-FFF2-40B4-BE49-F238E27FC236}">
                  <a16:creationId xmlns:a16="http://schemas.microsoft.com/office/drawing/2014/main" id="{9148555D-E9CA-452C-9120-D0B6DFE82452}"/>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3" name="Freeform: Shape 3367">
              <a:extLst>
                <a:ext uri="{FF2B5EF4-FFF2-40B4-BE49-F238E27FC236}">
                  <a16:creationId xmlns:a16="http://schemas.microsoft.com/office/drawing/2014/main" id="{98AE2D5D-5B4F-4880-ABB0-7AA506D80D36}"/>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4" name="Freeform: Shape 3368">
              <a:extLst>
                <a:ext uri="{FF2B5EF4-FFF2-40B4-BE49-F238E27FC236}">
                  <a16:creationId xmlns:a16="http://schemas.microsoft.com/office/drawing/2014/main" id="{A821219C-1121-4180-8876-15858894A164}"/>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5" name="Freeform: Shape 3369">
              <a:extLst>
                <a:ext uri="{FF2B5EF4-FFF2-40B4-BE49-F238E27FC236}">
                  <a16:creationId xmlns:a16="http://schemas.microsoft.com/office/drawing/2014/main" id="{A9163D04-D70D-4E41-B9D3-938680084CA0}"/>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6" name="Freeform: Shape 3370">
              <a:extLst>
                <a:ext uri="{FF2B5EF4-FFF2-40B4-BE49-F238E27FC236}">
                  <a16:creationId xmlns:a16="http://schemas.microsoft.com/office/drawing/2014/main" id="{709A63CA-D49C-4D0E-8145-4ED7199A1213}"/>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7" name="Freeform: Shape 3371">
              <a:extLst>
                <a:ext uri="{FF2B5EF4-FFF2-40B4-BE49-F238E27FC236}">
                  <a16:creationId xmlns:a16="http://schemas.microsoft.com/office/drawing/2014/main" id="{D87CAC55-BB0C-4F86-A200-2ECAF0294CA0}"/>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8" name="Freeform: Shape 3372">
              <a:extLst>
                <a:ext uri="{FF2B5EF4-FFF2-40B4-BE49-F238E27FC236}">
                  <a16:creationId xmlns:a16="http://schemas.microsoft.com/office/drawing/2014/main" id="{4302F47B-DD55-4560-83B6-D3070A253731}"/>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9" name="Freeform: Shape 3373">
              <a:extLst>
                <a:ext uri="{FF2B5EF4-FFF2-40B4-BE49-F238E27FC236}">
                  <a16:creationId xmlns:a16="http://schemas.microsoft.com/office/drawing/2014/main" id="{473E0A0C-9654-4E4C-9B34-E8A615A622CD}"/>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0" name="Freeform: Shape 3374">
              <a:extLst>
                <a:ext uri="{FF2B5EF4-FFF2-40B4-BE49-F238E27FC236}">
                  <a16:creationId xmlns:a16="http://schemas.microsoft.com/office/drawing/2014/main" id="{1D33F602-DA9A-4797-B5A1-0FD69B1486A9}"/>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1" name="Freeform: Shape 3375">
              <a:extLst>
                <a:ext uri="{FF2B5EF4-FFF2-40B4-BE49-F238E27FC236}">
                  <a16:creationId xmlns:a16="http://schemas.microsoft.com/office/drawing/2014/main" id="{34784766-A809-4053-8096-33C1E73BED82}"/>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2" name="Freeform: Shape 3376">
              <a:extLst>
                <a:ext uri="{FF2B5EF4-FFF2-40B4-BE49-F238E27FC236}">
                  <a16:creationId xmlns:a16="http://schemas.microsoft.com/office/drawing/2014/main" id="{1B612445-86F3-4408-AE0F-2A72CFFDE3FA}"/>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3" name="Freeform: Shape 3377">
              <a:extLst>
                <a:ext uri="{FF2B5EF4-FFF2-40B4-BE49-F238E27FC236}">
                  <a16:creationId xmlns:a16="http://schemas.microsoft.com/office/drawing/2014/main" id="{E610E8BF-0F18-4E5D-9614-98765D6C26C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4" name="Freeform: Shape 3378">
              <a:extLst>
                <a:ext uri="{FF2B5EF4-FFF2-40B4-BE49-F238E27FC236}">
                  <a16:creationId xmlns:a16="http://schemas.microsoft.com/office/drawing/2014/main" id="{388E476C-7736-42F9-A7DD-F3CF6BBBDBD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5" name="Freeform: Shape 3379">
              <a:extLst>
                <a:ext uri="{FF2B5EF4-FFF2-40B4-BE49-F238E27FC236}">
                  <a16:creationId xmlns:a16="http://schemas.microsoft.com/office/drawing/2014/main" id="{92049C2E-FB44-4832-B5EF-29F0457895DF}"/>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6" name="Freeform: Shape 3380">
              <a:extLst>
                <a:ext uri="{FF2B5EF4-FFF2-40B4-BE49-F238E27FC236}">
                  <a16:creationId xmlns:a16="http://schemas.microsoft.com/office/drawing/2014/main" id="{762EEBDF-CCDB-452A-80BB-B5ECFF44FD96}"/>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7" name="Freeform: Shape 3381">
              <a:extLst>
                <a:ext uri="{FF2B5EF4-FFF2-40B4-BE49-F238E27FC236}">
                  <a16:creationId xmlns:a16="http://schemas.microsoft.com/office/drawing/2014/main" id="{1A98AFD3-F3BB-47CA-8911-749BF629885F}"/>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8" name="Freeform: Shape 3382">
              <a:extLst>
                <a:ext uri="{FF2B5EF4-FFF2-40B4-BE49-F238E27FC236}">
                  <a16:creationId xmlns:a16="http://schemas.microsoft.com/office/drawing/2014/main" id="{7B57F1DB-3A5D-4216-B31C-64E0710CB563}"/>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9" name="Freeform: Shape 3383">
              <a:extLst>
                <a:ext uri="{FF2B5EF4-FFF2-40B4-BE49-F238E27FC236}">
                  <a16:creationId xmlns:a16="http://schemas.microsoft.com/office/drawing/2014/main" id="{BBFEC158-E260-4726-BAA4-EC3AD5B9CFF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0" name="Freeform: Shape 3384">
              <a:extLst>
                <a:ext uri="{FF2B5EF4-FFF2-40B4-BE49-F238E27FC236}">
                  <a16:creationId xmlns:a16="http://schemas.microsoft.com/office/drawing/2014/main" id="{12DE3555-2C22-410A-9FE4-63D30332C610}"/>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1" name="Freeform: Shape 3385">
              <a:extLst>
                <a:ext uri="{FF2B5EF4-FFF2-40B4-BE49-F238E27FC236}">
                  <a16:creationId xmlns:a16="http://schemas.microsoft.com/office/drawing/2014/main" id="{2B4DD009-958A-4579-9254-B53A6043AD7E}"/>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2" name="Freeform: Shape 3386">
              <a:extLst>
                <a:ext uri="{FF2B5EF4-FFF2-40B4-BE49-F238E27FC236}">
                  <a16:creationId xmlns:a16="http://schemas.microsoft.com/office/drawing/2014/main" id="{2CDABAB3-285A-40FD-95DB-E3B13CB3626E}"/>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3" name="Freeform: Shape 3387">
              <a:extLst>
                <a:ext uri="{FF2B5EF4-FFF2-40B4-BE49-F238E27FC236}">
                  <a16:creationId xmlns:a16="http://schemas.microsoft.com/office/drawing/2014/main" id="{47156174-017B-438D-B527-E1795B2FA130}"/>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4" name="Freeform: Shape 3388">
              <a:extLst>
                <a:ext uri="{FF2B5EF4-FFF2-40B4-BE49-F238E27FC236}">
                  <a16:creationId xmlns:a16="http://schemas.microsoft.com/office/drawing/2014/main" id="{FFDB68A6-7F28-4193-A3A8-36D500985099}"/>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5" name="Freeform: Shape 3389">
              <a:extLst>
                <a:ext uri="{FF2B5EF4-FFF2-40B4-BE49-F238E27FC236}">
                  <a16:creationId xmlns:a16="http://schemas.microsoft.com/office/drawing/2014/main" id="{5B40C52A-761A-46B0-993E-B99AEE6DCE99}"/>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6" name="Freeform: Shape 3390">
              <a:extLst>
                <a:ext uri="{FF2B5EF4-FFF2-40B4-BE49-F238E27FC236}">
                  <a16:creationId xmlns:a16="http://schemas.microsoft.com/office/drawing/2014/main" id="{11EA0362-17B4-4464-B4B5-BAB0E6650C0E}"/>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7" name="Freeform: Shape 3391">
              <a:extLst>
                <a:ext uri="{FF2B5EF4-FFF2-40B4-BE49-F238E27FC236}">
                  <a16:creationId xmlns:a16="http://schemas.microsoft.com/office/drawing/2014/main" id="{1F372FD0-F0FB-47D5-9BFA-4C6FB9BB77B0}"/>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8" name="Freeform: Shape 3392">
              <a:extLst>
                <a:ext uri="{FF2B5EF4-FFF2-40B4-BE49-F238E27FC236}">
                  <a16:creationId xmlns:a16="http://schemas.microsoft.com/office/drawing/2014/main" id="{65B4184B-59D4-4A50-A668-B3868A922320}"/>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9" name="Freeform: Shape 3393">
              <a:extLst>
                <a:ext uri="{FF2B5EF4-FFF2-40B4-BE49-F238E27FC236}">
                  <a16:creationId xmlns:a16="http://schemas.microsoft.com/office/drawing/2014/main" id="{CEC0FAEB-B9B8-475E-9FA1-077D85B0AF9B}"/>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0" name="Freeform: Shape 3394">
              <a:extLst>
                <a:ext uri="{FF2B5EF4-FFF2-40B4-BE49-F238E27FC236}">
                  <a16:creationId xmlns:a16="http://schemas.microsoft.com/office/drawing/2014/main" id="{F59DB678-6D7A-45FA-82A7-F8CD69D74BF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1" name="Freeform: Shape 3395">
              <a:extLst>
                <a:ext uri="{FF2B5EF4-FFF2-40B4-BE49-F238E27FC236}">
                  <a16:creationId xmlns:a16="http://schemas.microsoft.com/office/drawing/2014/main" id="{55E03D9F-FE4E-496C-A984-B9443BA8D5D8}"/>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2" name="Freeform: Shape 3396">
              <a:extLst>
                <a:ext uri="{FF2B5EF4-FFF2-40B4-BE49-F238E27FC236}">
                  <a16:creationId xmlns:a16="http://schemas.microsoft.com/office/drawing/2014/main" id="{D530EBB0-F7FE-4FF7-A0E1-535B7130B54E}"/>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3" name="Freeform: Shape 3397">
              <a:extLst>
                <a:ext uri="{FF2B5EF4-FFF2-40B4-BE49-F238E27FC236}">
                  <a16:creationId xmlns:a16="http://schemas.microsoft.com/office/drawing/2014/main" id="{5EC78AC9-7819-44EE-923D-2909630B73D0}"/>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4" name="Freeform: Shape 3398">
              <a:extLst>
                <a:ext uri="{FF2B5EF4-FFF2-40B4-BE49-F238E27FC236}">
                  <a16:creationId xmlns:a16="http://schemas.microsoft.com/office/drawing/2014/main" id="{DC3C543D-FFE6-413D-9C92-E2F02E586BDA}"/>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5" name="Freeform: Shape 3399">
              <a:extLst>
                <a:ext uri="{FF2B5EF4-FFF2-40B4-BE49-F238E27FC236}">
                  <a16:creationId xmlns:a16="http://schemas.microsoft.com/office/drawing/2014/main" id="{F629462A-8B44-447A-9589-8B31D5CD21C5}"/>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6" name="Freeform: Shape 3400">
              <a:extLst>
                <a:ext uri="{FF2B5EF4-FFF2-40B4-BE49-F238E27FC236}">
                  <a16:creationId xmlns:a16="http://schemas.microsoft.com/office/drawing/2014/main" id="{B9681592-AA8D-4A0A-9E4A-AAE226858154}"/>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7" name="Freeform: Shape 3401">
              <a:extLst>
                <a:ext uri="{FF2B5EF4-FFF2-40B4-BE49-F238E27FC236}">
                  <a16:creationId xmlns:a16="http://schemas.microsoft.com/office/drawing/2014/main" id="{357698AA-70D3-4967-BB10-4D69785C782D}"/>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8" name="Freeform: Shape 3402">
              <a:extLst>
                <a:ext uri="{FF2B5EF4-FFF2-40B4-BE49-F238E27FC236}">
                  <a16:creationId xmlns:a16="http://schemas.microsoft.com/office/drawing/2014/main" id="{596E7A4E-985F-447A-B0D4-969BAA58C64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9" name="Freeform: Shape 3403">
              <a:extLst>
                <a:ext uri="{FF2B5EF4-FFF2-40B4-BE49-F238E27FC236}">
                  <a16:creationId xmlns:a16="http://schemas.microsoft.com/office/drawing/2014/main" id="{2E82138E-F63C-44BC-9BD3-CAB755164133}"/>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0" name="Freeform: Shape 3404">
              <a:extLst>
                <a:ext uri="{FF2B5EF4-FFF2-40B4-BE49-F238E27FC236}">
                  <a16:creationId xmlns:a16="http://schemas.microsoft.com/office/drawing/2014/main" id="{C56C2FFA-81D9-4878-BC3C-DC1961B1CF0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1" name="Freeform: Shape 3405">
              <a:extLst>
                <a:ext uri="{FF2B5EF4-FFF2-40B4-BE49-F238E27FC236}">
                  <a16:creationId xmlns:a16="http://schemas.microsoft.com/office/drawing/2014/main" id="{3DB1F56D-9234-496B-BE24-85A9A9FE63AB}"/>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2" name="Freeform: Shape 3406">
              <a:extLst>
                <a:ext uri="{FF2B5EF4-FFF2-40B4-BE49-F238E27FC236}">
                  <a16:creationId xmlns:a16="http://schemas.microsoft.com/office/drawing/2014/main" id="{7AAD7C3C-A4CF-4A1E-A7C1-21685ACC580B}"/>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3" name="Freeform: Shape 3407">
              <a:extLst>
                <a:ext uri="{FF2B5EF4-FFF2-40B4-BE49-F238E27FC236}">
                  <a16:creationId xmlns:a16="http://schemas.microsoft.com/office/drawing/2014/main" id="{E4370B30-9207-43CC-8570-1701AB5901FD}"/>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4" name="Freeform: Shape 3408">
              <a:extLst>
                <a:ext uri="{FF2B5EF4-FFF2-40B4-BE49-F238E27FC236}">
                  <a16:creationId xmlns:a16="http://schemas.microsoft.com/office/drawing/2014/main" id="{D756408E-3EE0-4D37-A880-2E3B2507AE5D}"/>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5" name="Freeform: Shape 3409">
              <a:extLst>
                <a:ext uri="{FF2B5EF4-FFF2-40B4-BE49-F238E27FC236}">
                  <a16:creationId xmlns:a16="http://schemas.microsoft.com/office/drawing/2014/main" id="{CF184FA7-2F35-4786-8D9D-FBF167E37F56}"/>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6" name="Freeform: Shape 3410">
              <a:extLst>
                <a:ext uri="{FF2B5EF4-FFF2-40B4-BE49-F238E27FC236}">
                  <a16:creationId xmlns:a16="http://schemas.microsoft.com/office/drawing/2014/main" id="{B39C262E-6B72-4735-828B-159DF0645B3D}"/>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7" name="Freeform: Shape 3411">
              <a:extLst>
                <a:ext uri="{FF2B5EF4-FFF2-40B4-BE49-F238E27FC236}">
                  <a16:creationId xmlns:a16="http://schemas.microsoft.com/office/drawing/2014/main" id="{C8F19454-52D7-4C99-945D-8A2960175B13}"/>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8" name="Freeform: Shape 3412">
              <a:extLst>
                <a:ext uri="{FF2B5EF4-FFF2-40B4-BE49-F238E27FC236}">
                  <a16:creationId xmlns:a16="http://schemas.microsoft.com/office/drawing/2014/main" id="{5A23F72B-823E-4225-AE7C-AC4B730B784F}"/>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9" name="Freeform: Shape 3413">
              <a:extLst>
                <a:ext uri="{FF2B5EF4-FFF2-40B4-BE49-F238E27FC236}">
                  <a16:creationId xmlns:a16="http://schemas.microsoft.com/office/drawing/2014/main" id="{0DF72DCC-AB9D-4BB8-A637-3010405079D2}"/>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0" name="Freeform: Shape 3414">
              <a:extLst>
                <a:ext uri="{FF2B5EF4-FFF2-40B4-BE49-F238E27FC236}">
                  <a16:creationId xmlns:a16="http://schemas.microsoft.com/office/drawing/2014/main" id="{21E371B1-1144-4E55-BFCD-CD992DC5B1AD}"/>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1" name="Freeform: Shape 3415">
              <a:extLst>
                <a:ext uri="{FF2B5EF4-FFF2-40B4-BE49-F238E27FC236}">
                  <a16:creationId xmlns:a16="http://schemas.microsoft.com/office/drawing/2014/main" id="{AA2DEE6E-FD90-493E-B6A0-F2C3B7A89F10}"/>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2" name="Freeform: Shape 3416">
              <a:extLst>
                <a:ext uri="{FF2B5EF4-FFF2-40B4-BE49-F238E27FC236}">
                  <a16:creationId xmlns:a16="http://schemas.microsoft.com/office/drawing/2014/main" id="{EDF8DD65-D21A-4734-8D3E-3D3CFA335624}"/>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3" name="Freeform: Shape 3417">
              <a:extLst>
                <a:ext uri="{FF2B5EF4-FFF2-40B4-BE49-F238E27FC236}">
                  <a16:creationId xmlns:a16="http://schemas.microsoft.com/office/drawing/2014/main" id="{06FFA4E9-0EB0-406F-820E-C8B775C3877C}"/>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4" name="Freeform: Shape 3418">
              <a:extLst>
                <a:ext uri="{FF2B5EF4-FFF2-40B4-BE49-F238E27FC236}">
                  <a16:creationId xmlns:a16="http://schemas.microsoft.com/office/drawing/2014/main" id="{CC68BD8E-D712-452F-90BD-4D5B24EFF927}"/>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5" name="Freeform: Shape 3419">
              <a:extLst>
                <a:ext uri="{FF2B5EF4-FFF2-40B4-BE49-F238E27FC236}">
                  <a16:creationId xmlns:a16="http://schemas.microsoft.com/office/drawing/2014/main" id="{6B948368-104A-400C-A731-FB09AEDAC23D}"/>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6" name="Freeform: Shape 3420">
              <a:extLst>
                <a:ext uri="{FF2B5EF4-FFF2-40B4-BE49-F238E27FC236}">
                  <a16:creationId xmlns:a16="http://schemas.microsoft.com/office/drawing/2014/main" id="{FE464D5B-7312-41F8-8482-B6EDF7614DAB}"/>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7" name="Freeform: Shape 3421">
              <a:extLst>
                <a:ext uri="{FF2B5EF4-FFF2-40B4-BE49-F238E27FC236}">
                  <a16:creationId xmlns:a16="http://schemas.microsoft.com/office/drawing/2014/main" id="{B7C86362-647D-4835-ADF3-E811ABE65F9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8" name="Freeform: Shape 3422">
              <a:extLst>
                <a:ext uri="{FF2B5EF4-FFF2-40B4-BE49-F238E27FC236}">
                  <a16:creationId xmlns:a16="http://schemas.microsoft.com/office/drawing/2014/main" id="{1525C61D-9A9A-48E6-AFB6-459C0A14AED3}"/>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9" name="Freeform: Shape 3423">
              <a:extLst>
                <a:ext uri="{FF2B5EF4-FFF2-40B4-BE49-F238E27FC236}">
                  <a16:creationId xmlns:a16="http://schemas.microsoft.com/office/drawing/2014/main" id="{D13A221A-7E01-4856-990E-EED08B137E00}"/>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0" name="Freeform: Shape 3424">
              <a:extLst>
                <a:ext uri="{FF2B5EF4-FFF2-40B4-BE49-F238E27FC236}">
                  <a16:creationId xmlns:a16="http://schemas.microsoft.com/office/drawing/2014/main" id="{528BF8D8-768A-4D7F-93BA-28CC9F42DA2F}"/>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1" name="Freeform: Shape 3425">
              <a:extLst>
                <a:ext uri="{FF2B5EF4-FFF2-40B4-BE49-F238E27FC236}">
                  <a16:creationId xmlns:a16="http://schemas.microsoft.com/office/drawing/2014/main" id="{016CC6C7-8A80-48C5-8BE3-C58712EF760E}"/>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2" name="Freeform: Shape 3426">
              <a:extLst>
                <a:ext uri="{FF2B5EF4-FFF2-40B4-BE49-F238E27FC236}">
                  <a16:creationId xmlns:a16="http://schemas.microsoft.com/office/drawing/2014/main" id="{C8969ED1-439D-4629-B1A2-EF9A863554E7}"/>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3" name="Freeform: Shape 3427">
              <a:extLst>
                <a:ext uri="{FF2B5EF4-FFF2-40B4-BE49-F238E27FC236}">
                  <a16:creationId xmlns:a16="http://schemas.microsoft.com/office/drawing/2014/main" id="{70C22977-5DDD-49CF-B216-9F2E3AE855F8}"/>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4" name="Freeform: Shape 3428">
              <a:extLst>
                <a:ext uri="{FF2B5EF4-FFF2-40B4-BE49-F238E27FC236}">
                  <a16:creationId xmlns:a16="http://schemas.microsoft.com/office/drawing/2014/main" id="{E8378266-9F29-47D7-8187-E2B359965E5E}"/>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5" name="Freeform: Shape 3429">
              <a:extLst>
                <a:ext uri="{FF2B5EF4-FFF2-40B4-BE49-F238E27FC236}">
                  <a16:creationId xmlns:a16="http://schemas.microsoft.com/office/drawing/2014/main" id="{087A9F98-6D3A-4D2A-96ED-F8B69BCF1AD7}"/>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6" name="Freeform: Shape 3430">
              <a:extLst>
                <a:ext uri="{FF2B5EF4-FFF2-40B4-BE49-F238E27FC236}">
                  <a16:creationId xmlns:a16="http://schemas.microsoft.com/office/drawing/2014/main" id="{433CF977-A954-42B1-BF47-3680E69015B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7" name="Freeform: Shape 3431">
              <a:extLst>
                <a:ext uri="{FF2B5EF4-FFF2-40B4-BE49-F238E27FC236}">
                  <a16:creationId xmlns:a16="http://schemas.microsoft.com/office/drawing/2014/main" id="{5BE711D5-1B4D-46EF-A736-44E784DA28BF}"/>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8" name="Freeform: Shape 3432">
              <a:extLst>
                <a:ext uri="{FF2B5EF4-FFF2-40B4-BE49-F238E27FC236}">
                  <a16:creationId xmlns:a16="http://schemas.microsoft.com/office/drawing/2014/main" id="{ADADE7F9-D276-4270-9754-681AD45A9C9D}"/>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9" name="Freeform: Shape 3433">
              <a:extLst>
                <a:ext uri="{FF2B5EF4-FFF2-40B4-BE49-F238E27FC236}">
                  <a16:creationId xmlns:a16="http://schemas.microsoft.com/office/drawing/2014/main" id="{F96E1911-3F91-4B45-AB31-4E0B6528D51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0" name="Freeform: Shape 3434">
              <a:extLst>
                <a:ext uri="{FF2B5EF4-FFF2-40B4-BE49-F238E27FC236}">
                  <a16:creationId xmlns:a16="http://schemas.microsoft.com/office/drawing/2014/main" id="{BD20D0C5-9D5A-496B-9795-2595E3FFE86E}"/>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1" name="Freeform: Shape 3435">
              <a:extLst>
                <a:ext uri="{FF2B5EF4-FFF2-40B4-BE49-F238E27FC236}">
                  <a16:creationId xmlns:a16="http://schemas.microsoft.com/office/drawing/2014/main" id="{A5DCBD02-E050-440E-A7E3-554D8DD50DA9}"/>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2" name="Freeform: Shape 3436">
              <a:extLst>
                <a:ext uri="{FF2B5EF4-FFF2-40B4-BE49-F238E27FC236}">
                  <a16:creationId xmlns:a16="http://schemas.microsoft.com/office/drawing/2014/main" id="{77923048-50B8-437A-9D22-355F03754BC2}"/>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3" name="Freeform: Shape 3437">
              <a:extLst>
                <a:ext uri="{FF2B5EF4-FFF2-40B4-BE49-F238E27FC236}">
                  <a16:creationId xmlns:a16="http://schemas.microsoft.com/office/drawing/2014/main" id="{67E34401-AF05-4D8B-8BD6-F5FEB691228C}"/>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4" name="Freeform: Shape 3438">
              <a:extLst>
                <a:ext uri="{FF2B5EF4-FFF2-40B4-BE49-F238E27FC236}">
                  <a16:creationId xmlns:a16="http://schemas.microsoft.com/office/drawing/2014/main" id="{F83212D6-3DFD-459B-BB5B-D5A9A1D42C45}"/>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5" name="Freeform: Shape 3439">
              <a:extLst>
                <a:ext uri="{FF2B5EF4-FFF2-40B4-BE49-F238E27FC236}">
                  <a16:creationId xmlns:a16="http://schemas.microsoft.com/office/drawing/2014/main" id="{C1A883CA-F072-4C08-B85B-06104B695179}"/>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6" name="Freeform: Shape 3440">
              <a:extLst>
                <a:ext uri="{FF2B5EF4-FFF2-40B4-BE49-F238E27FC236}">
                  <a16:creationId xmlns:a16="http://schemas.microsoft.com/office/drawing/2014/main" id="{B9F0177B-57A3-4C6F-8C02-1A351E3FEB91}"/>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7" name="Freeform: Shape 3441">
              <a:extLst>
                <a:ext uri="{FF2B5EF4-FFF2-40B4-BE49-F238E27FC236}">
                  <a16:creationId xmlns:a16="http://schemas.microsoft.com/office/drawing/2014/main" id="{C3951AE8-7DA1-4F43-B641-0EBB79D125F9}"/>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8" name="Freeform: Shape 3442">
              <a:extLst>
                <a:ext uri="{FF2B5EF4-FFF2-40B4-BE49-F238E27FC236}">
                  <a16:creationId xmlns:a16="http://schemas.microsoft.com/office/drawing/2014/main" id="{E2C879CE-5EF7-4E27-B4E4-6C8441794E1F}"/>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9" name="Freeform: Shape 3443">
              <a:extLst>
                <a:ext uri="{FF2B5EF4-FFF2-40B4-BE49-F238E27FC236}">
                  <a16:creationId xmlns:a16="http://schemas.microsoft.com/office/drawing/2014/main" id="{D0DB53D9-72A9-49A5-8972-18962EAC7B19}"/>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0" name="Freeform: Shape 3444">
              <a:extLst>
                <a:ext uri="{FF2B5EF4-FFF2-40B4-BE49-F238E27FC236}">
                  <a16:creationId xmlns:a16="http://schemas.microsoft.com/office/drawing/2014/main" id="{C1C09A85-155B-4DE3-A9F3-0576EACD861E}"/>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1" name="Freeform: Shape 3445">
              <a:extLst>
                <a:ext uri="{FF2B5EF4-FFF2-40B4-BE49-F238E27FC236}">
                  <a16:creationId xmlns:a16="http://schemas.microsoft.com/office/drawing/2014/main" id="{D98B284F-4170-465C-8956-7E01962AAFBC}"/>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2" name="Freeform: Shape 3446">
              <a:extLst>
                <a:ext uri="{FF2B5EF4-FFF2-40B4-BE49-F238E27FC236}">
                  <a16:creationId xmlns:a16="http://schemas.microsoft.com/office/drawing/2014/main" id="{D713A358-4DB4-4DD4-8BE1-9CD6A77EF65B}"/>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3" name="Freeform: Shape 3447">
              <a:extLst>
                <a:ext uri="{FF2B5EF4-FFF2-40B4-BE49-F238E27FC236}">
                  <a16:creationId xmlns:a16="http://schemas.microsoft.com/office/drawing/2014/main" id="{E012D835-103A-4B93-9C59-783C31205425}"/>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4" name="Freeform: Shape 3448">
              <a:extLst>
                <a:ext uri="{FF2B5EF4-FFF2-40B4-BE49-F238E27FC236}">
                  <a16:creationId xmlns:a16="http://schemas.microsoft.com/office/drawing/2014/main" id="{74398929-6D86-426A-80C0-FDBAB7E07EB9}"/>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5" name="Freeform: Shape 3449">
              <a:extLst>
                <a:ext uri="{FF2B5EF4-FFF2-40B4-BE49-F238E27FC236}">
                  <a16:creationId xmlns:a16="http://schemas.microsoft.com/office/drawing/2014/main" id="{58DD4DEB-7EEF-4237-BE05-85158968BB68}"/>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6" name="Freeform: Shape 3450">
              <a:extLst>
                <a:ext uri="{FF2B5EF4-FFF2-40B4-BE49-F238E27FC236}">
                  <a16:creationId xmlns:a16="http://schemas.microsoft.com/office/drawing/2014/main" id="{36685A8F-57BA-4E63-82B2-0E1530841E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7" name="Freeform: Shape 3451">
              <a:extLst>
                <a:ext uri="{FF2B5EF4-FFF2-40B4-BE49-F238E27FC236}">
                  <a16:creationId xmlns:a16="http://schemas.microsoft.com/office/drawing/2014/main" id="{12FF7686-D9B1-4507-93B0-2A1792221E03}"/>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8" name="Freeform: Shape 3452">
              <a:extLst>
                <a:ext uri="{FF2B5EF4-FFF2-40B4-BE49-F238E27FC236}">
                  <a16:creationId xmlns:a16="http://schemas.microsoft.com/office/drawing/2014/main" id="{03E821F8-D8F3-42F8-BF77-2A79DFAD1B7D}"/>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9" name="Freeform: Shape 3453">
              <a:extLst>
                <a:ext uri="{FF2B5EF4-FFF2-40B4-BE49-F238E27FC236}">
                  <a16:creationId xmlns:a16="http://schemas.microsoft.com/office/drawing/2014/main" id="{477F1E6A-979E-4B8B-A28E-F84EA9067507}"/>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0" name="Freeform: Shape 3454">
              <a:extLst>
                <a:ext uri="{FF2B5EF4-FFF2-40B4-BE49-F238E27FC236}">
                  <a16:creationId xmlns:a16="http://schemas.microsoft.com/office/drawing/2014/main" id="{43945FA1-3B8C-4227-A796-F040282FBAD9}"/>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1" name="Freeform: Shape 3455">
              <a:extLst>
                <a:ext uri="{FF2B5EF4-FFF2-40B4-BE49-F238E27FC236}">
                  <a16:creationId xmlns:a16="http://schemas.microsoft.com/office/drawing/2014/main" id="{EA606AC1-A7BA-47EA-8116-73C72C0BFD68}"/>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2" name="Freeform: Shape 3456">
              <a:extLst>
                <a:ext uri="{FF2B5EF4-FFF2-40B4-BE49-F238E27FC236}">
                  <a16:creationId xmlns:a16="http://schemas.microsoft.com/office/drawing/2014/main" id="{DE437C3A-A907-4882-A362-C10C5CE06462}"/>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3" name="Freeform: Shape 3457">
              <a:extLst>
                <a:ext uri="{FF2B5EF4-FFF2-40B4-BE49-F238E27FC236}">
                  <a16:creationId xmlns:a16="http://schemas.microsoft.com/office/drawing/2014/main" id="{6A2D0B30-D35C-4922-8968-9ECA2448A9BA}"/>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4" name="Freeform: Shape 3458">
              <a:extLst>
                <a:ext uri="{FF2B5EF4-FFF2-40B4-BE49-F238E27FC236}">
                  <a16:creationId xmlns:a16="http://schemas.microsoft.com/office/drawing/2014/main" id="{70479A62-3BCD-44C2-AB59-997D0E1A1EB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5" name="Freeform: Shape 3459">
              <a:extLst>
                <a:ext uri="{FF2B5EF4-FFF2-40B4-BE49-F238E27FC236}">
                  <a16:creationId xmlns:a16="http://schemas.microsoft.com/office/drawing/2014/main" id="{B89E9105-62D6-4EC5-97C4-2A3DBD2BAA37}"/>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6" name="Freeform: Shape 3460">
              <a:extLst>
                <a:ext uri="{FF2B5EF4-FFF2-40B4-BE49-F238E27FC236}">
                  <a16:creationId xmlns:a16="http://schemas.microsoft.com/office/drawing/2014/main" id="{41BFB430-5C35-408B-8431-7780F4473292}"/>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7" name="Freeform: Shape 3461">
              <a:extLst>
                <a:ext uri="{FF2B5EF4-FFF2-40B4-BE49-F238E27FC236}">
                  <a16:creationId xmlns:a16="http://schemas.microsoft.com/office/drawing/2014/main" id="{BBDB2644-A470-4F80-AC5F-2CDCEEBE17CC}"/>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8" name="Freeform: Shape 3462">
              <a:extLst>
                <a:ext uri="{FF2B5EF4-FFF2-40B4-BE49-F238E27FC236}">
                  <a16:creationId xmlns:a16="http://schemas.microsoft.com/office/drawing/2014/main" id="{FA43D411-70D5-474E-96EE-4F7865157D86}"/>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9" name="Freeform: Shape 3463">
              <a:extLst>
                <a:ext uri="{FF2B5EF4-FFF2-40B4-BE49-F238E27FC236}">
                  <a16:creationId xmlns:a16="http://schemas.microsoft.com/office/drawing/2014/main" id="{2FD5ACE7-72D2-4DBC-BB4A-752BA49A26CA}"/>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0" name="Freeform: Shape 3464">
              <a:extLst>
                <a:ext uri="{FF2B5EF4-FFF2-40B4-BE49-F238E27FC236}">
                  <a16:creationId xmlns:a16="http://schemas.microsoft.com/office/drawing/2014/main" id="{B8329B47-03D2-4457-BE32-6DB38C6E3E00}"/>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1" name="Freeform: Shape 3465">
              <a:extLst>
                <a:ext uri="{FF2B5EF4-FFF2-40B4-BE49-F238E27FC236}">
                  <a16:creationId xmlns:a16="http://schemas.microsoft.com/office/drawing/2014/main" id="{879BC63E-5467-45AF-8CDB-EC0ABCF74284}"/>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2" name="Freeform: Shape 3466">
              <a:extLst>
                <a:ext uri="{FF2B5EF4-FFF2-40B4-BE49-F238E27FC236}">
                  <a16:creationId xmlns:a16="http://schemas.microsoft.com/office/drawing/2014/main" id="{DFD869B7-9854-49A3-BB76-AB45C343FFDF}"/>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3" name="Freeform: Shape 3467">
              <a:extLst>
                <a:ext uri="{FF2B5EF4-FFF2-40B4-BE49-F238E27FC236}">
                  <a16:creationId xmlns:a16="http://schemas.microsoft.com/office/drawing/2014/main" id="{0DCD0B0D-D839-487F-9FF1-9547DB9357A4}"/>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4" name="Freeform: Shape 3468">
              <a:extLst>
                <a:ext uri="{FF2B5EF4-FFF2-40B4-BE49-F238E27FC236}">
                  <a16:creationId xmlns:a16="http://schemas.microsoft.com/office/drawing/2014/main" id="{DA1B5AF7-B228-4FF0-89E1-F13B0ECBFD65}"/>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5" name="Freeform: Shape 3469">
              <a:extLst>
                <a:ext uri="{FF2B5EF4-FFF2-40B4-BE49-F238E27FC236}">
                  <a16:creationId xmlns:a16="http://schemas.microsoft.com/office/drawing/2014/main" id="{87D24B2F-AFC0-4CFB-8830-A2DFEDEFD3B2}"/>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6" name="Freeform: Shape 3470">
              <a:extLst>
                <a:ext uri="{FF2B5EF4-FFF2-40B4-BE49-F238E27FC236}">
                  <a16:creationId xmlns:a16="http://schemas.microsoft.com/office/drawing/2014/main" id="{4728C567-D9FA-4C58-8BD4-9F5CC8F1596E}"/>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7" name="Freeform: Shape 3471">
              <a:extLst>
                <a:ext uri="{FF2B5EF4-FFF2-40B4-BE49-F238E27FC236}">
                  <a16:creationId xmlns:a16="http://schemas.microsoft.com/office/drawing/2014/main" id="{5DA5F726-0234-48CB-8A41-6A0F1B083185}"/>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8" name="Freeform: Shape 3472">
              <a:extLst>
                <a:ext uri="{FF2B5EF4-FFF2-40B4-BE49-F238E27FC236}">
                  <a16:creationId xmlns:a16="http://schemas.microsoft.com/office/drawing/2014/main" id="{C034DE09-C6F1-4E9F-88AC-6CC6C35913CE}"/>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9" name="Freeform: Shape 3473">
              <a:extLst>
                <a:ext uri="{FF2B5EF4-FFF2-40B4-BE49-F238E27FC236}">
                  <a16:creationId xmlns:a16="http://schemas.microsoft.com/office/drawing/2014/main" id="{CDD23C19-33E2-4752-8522-6053D986E865}"/>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0" name="Freeform: Shape 3474">
              <a:extLst>
                <a:ext uri="{FF2B5EF4-FFF2-40B4-BE49-F238E27FC236}">
                  <a16:creationId xmlns:a16="http://schemas.microsoft.com/office/drawing/2014/main" id="{D399916B-3847-4C6B-A082-90E3B6FECC46}"/>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1" name="Freeform: Shape 3475">
              <a:extLst>
                <a:ext uri="{FF2B5EF4-FFF2-40B4-BE49-F238E27FC236}">
                  <a16:creationId xmlns:a16="http://schemas.microsoft.com/office/drawing/2014/main" id="{9F6E017C-6F19-4A2D-8CC2-BB18CF252043}"/>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2" name="Freeform: Shape 3476">
              <a:extLst>
                <a:ext uri="{FF2B5EF4-FFF2-40B4-BE49-F238E27FC236}">
                  <a16:creationId xmlns:a16="http://schemas.microsoft.com/office/drawing/2014/main" id="{D58EA903-942B-4219-BAD3-AEBC0BD3C866}"/>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3" name="Freeform: Shape 3477">
              <a:extLst>
                <a:ext uri="{FF2B5EF4-FFF2-40B4-BE49-F238E27FC236}">
                  <a16:creationId xmlns:a16="http://schemas.microsoft.com/office/drawing/2014/main" id="{FA9F240A-CE0A-4E3E-8EAE-700AB7115FEE}"/>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4" name="Freeform: Shape 3478">
              <a:extLst>
                <a:ext uri="{FF2B5EF4-FFF2-40B4-BE49-F238E27FC236}">
                  <a16:creationId xmlns:a16="http://schemas.microsoft.com/office/drawing/2014/main" id="{9F9276E5-E266-4FD8-9D8A-D075FA715D55}"/>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5" name="Freeform: Shape 3479">
              <a:extLst>
                <a:ext uri="{FF2B5EF4-FFF2-40B4-BE49-F238E27FC236}">
                  <a16:creationId xmlns:a16="http://schemas.microsoft.com/office/drawing/2014/main" id="{433CD5A7-1C99-4F61-9E42-DB171CD19377}"/>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6" name="Freeform: Shape 3480">
              <a:extLst>
                <a:ext uri="{FF2B5EF4-FFF2-40B4-BE49-F238E27FC236}">
                  <a16:creationId xmlns:a16="http://schemas.microsoft.com/office/drawing/2014/main" id="{083F2A6F-2958-425F-994B-11C333C87E37}"/>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7" name="Freeform: Shape 3481">
              <a:extLst>
                <a:ext uri="{FF2B5EF4-FFF2-40B4-BE49-F238E27FC236}">
                  <a16:creationId xmlns:a16="http://schemas.microsoft.com/office/drawing/2014/main" id="{E51C3C0F-BA2A-4C87-87FD-460C7EE4D723}"/>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8" name="Freeform: Shape 3482">
              <a:extLst>
                <a:ext uri="{FF2B5EF4-FFF2-40B4-BE49-F238E27FC236}">
                  <a16:creationId xmlns:a16="http://schemas.microsoft.com/office/drawing/2014/main" id="{F0115C40-5753-4135-8193-AC7353A57C8A}"/>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9" name="Freeform: Shape 3483">
              <a:extLst>
                <a:ext uri="{FF2B5EF4-FFF2-40B4-BE49-F238E27FC236}">
                  <a16:creationId xmlns:a16="http://schemas.microsoft.com/office/drawing/2014/main" id="{1C2B4682-0016-4530-B2FD-A2236C0FB435}"/>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0" name="Freeform: Shape 3484">
              <a:extLst>
                <a:ext uri="{FF2B5EF4-FFF2-40B4-BE49-F238E27FC236}">
                  <a16:creationId xmlns:a16="http://schemas.microsoft.com/office/drawing/2014/main" id="{30E4CDDF-C21B-4F7D-BA36-3E2FE9127AD3}"/>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1" name="Freeform: Shape 3485">
              <a:extLst>
                <a:ext uri="{FF2B5EF4-FFF2-40B4-BE49-F238E27FC236}">
                  <a16:creationId xmlns:a16="http://schemas.microsoft.com/office/drawing/2014/main" id="{CC722692-DAD5-435A-A1B5-3D725A9447DF}"/>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2" name="Freeform: Shape 3486">
              <a:extLst>
                <a:ext uri="{FF2B5EF4-FFF2-40B4-BE49-F238E27FC236}">
                  <a16:creationId xmlns:a16="http://schemas.microsoft.com/office/drawing/2014/main" id="{9AC90CBA-0A55-40AB-B7A8-47BFE92833D9}"/>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3" name="Freeform: Shape 3487">
              <a:extLst>
                <a:ext uri="{FF2B5EF4-FFF2-40B4-BE49-F238E27FC236}">
                  <a16:creationId xmlns:a16="http://schemas.microsoft.com/office/drawing/2014/main" id="{A1732D8D-B8B1-434A-9197-FD3B7C683F09}"/>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4" name="Freeform: Shape 3488">
              <a:extLst>
                <a:ext uri="{FF2B5EF4-FFF2-40B4-BE49-F238E27FC236}">
                  <a16:creationId xmlns:a16="http://schemas.microsoft.com/office/drawing/2014/main" id="{905F6546-C0F9-43C3-BAAB-4A973FC1A7F0}"/>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5" name="Freeform: Shape 3489">
              <a:extLst>
                <a:ext uri="{FF2B5EF4-FFF2-40B4-BE49-F238E27FC236}">
                  <a16:creationId xmlns:a16="http://schemas.microsoft.com/office/drawing/2014/main" id="{27C8ADC1-10E2-4B2A-A45E-F3EC1C70BBD4}"/>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6" name="Freeform: Shape 3490">
              <a:extLst>
                <a:ext uri="{FF2B5EF4-FFF2-40B4-BE49-F238E27FC236}">
                  <a16:creationId xmlns:a16="http://schemas.microsoft.com/office/drawing/2014/main" id="{844D0AB5-31B8-4A91-BD4F-81F368C337FE}"/>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7" name="Freeform: Shape 3491">
              <a:extLst>
                <a:ext uri="{FF2B5EF4-FFF2-40B4-BE49-F238E27FC236}">
                  <a16:creationId xmlns:a16="http://schemas.microsoft.com/office/drawing/2014/main" id="{40E9158A-114C-4D8E-A173-936C1C8198AB}"/>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8" name="Freeform: Shape 3492">
              <a:extLst>
                <a:ext uri="{FF2B5EF4-FFF2-40B4-BE49-F238E27FC236}">
                  <a16:creationId xmlns:a16="http://schemas.microsoft.com/office/drawing/2014/main" id="{AB2327FA-3491-407B-893B-154CE36987B5}"/>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9" name="Freeform: Shape 3493">
              <a:extLst>
                <a:ext uri="{FF2B5EF4-FFF2-40B4-BE49-F238E27FC236}">
                  <a16:creationId xmlns:a16="http://schemas.microsoft.com/office/drawing/2014/main" id="{3CF25151-50D2-48BC-90E2-BD0E00D36369}"/>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0" name="Freeform: Shape 3494">
              <a:extLst>
                <a:ext uri="{FF2B5EF4-FFF2-40B4-BE49-F238E27FC236}">
                  <a16:creationId xmlns:a16="http://schemas.microsoft.com/office/drawing/2014/main" id="{E8B69236-F4EE-49B0-8588-7824FED72899}"/>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1" name="Freeform: Shape 3495">
              <a:extLst>
                <a:ext uri="{FF2B5EF4-FFF2-40B4-BE49-F238E27FC236}">
                  <a16:creationId xmlns:a16="http://schemas.microsoft.com/office/drawing/2014/main" id="{4619BA80-A9B6-46A4-90D6-3C616D4766BB}"/>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2" name="Freeform: Shape 3496">
              <a:extLst>
                <a:ext uri="{FF2B5EF4-FFF2-40B4-BE49-F238E27FC236}">
                  <a16:creationId xmlns:a16="http://schemas.microsoft.com/office/drawing/2014/main" id="{230F7D0A-76DF-4392-B2E4-68C116D5FE1B}"/>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3" name="Freeform: Shape 3497">
              <a:extLst>
                <a:ext uri="{FF2B5EF4-FFF2-40B4-BE49-F238E27FC236}">
                  <a16:creationId xmlns:a16="http://schemas.microsoft.com/office/drawing/2014/main" id="{53E96729-7319-4CBD-AB91-8C5101643077}"/>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4" name="Freeform: Shape 3498">
              <a:extLst>
                <a:ext uri="{FF2B5EF4-FFF2-40B4-BE49-F238E27FC236}">
                  <a16:creationId xmlns:a16="http://schemas.microsoft.com/office/drawing/2014/main" id="{B72FC409-B118-40B6-83FB-B961DE4737F7}"/>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5" name="Freeform: Shape 3499">
              <a:extLst>
                <a:ext uri="{FF2B5EF4-FFF2-40B4-BE49-F238E27FC236}">
                  <a16:creationId xmlns:a16="http://schemas.microsoft.com/office/drawing/2014/main" id="{E780EDB3-CFC4-4BCB-A7B1-30516E075CEC}"/>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6" name="Freeform: Shape 3500">
              <a:extLst>
                <a:ext uri="{FF2B5EF4-FFF2-40B4-BE49-F238E27FC236}">
                  <a16:creationId xmlns:a16="http://schemas.microsoft.com/office/drawing/2014/main" id="{1CE54162-B2D9-4EF2-BA48-F0CC4ED0D4D1}"/>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7" name="Freeform: Shape 3501">
              <a:extLst>
                <a:ext uri="{FF2B5EF4-FFF2-40B4-BE49-F238E27FC236}">
                  <a16:creationId xmlns:a16="http://schemas.microsoft.com/office/drawing/2014/main" id="{C8655E80-0D42-43D4-A179-3E0F2B1F97A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8" name="Freeform: Shape 3502">
              <a:extLst>
                <a:ext uri="{FF2B5EF4-FFF2-40B4-BE49-F238E27FC236}">
                  <a16:creationId xmlns:a16="http://schemas.microsoft.com/office/drawing/2014/main" id="{4B2C33A7-119E-4EDB-8F7D-75FE92C93F4C}"/>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9" name="Freeform: Shape 3503">
              <a:extLst>
                <a:ext uri="{FF2B5EF4-FFF2-40B4-BE49-F238E27FC236}">
                  <a16:creationId xmlns:a16="http://schemas.microsoft.com/office/drawing/2014/main" id="{4DB3A9D7-1A4D-4DD4-8933-184B96E9CE66}"/>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0" name="Freeform: Shape 3504">
              <a:extLst>
                <a:ext uri="{FF2B5EF4-FFF2-40B4-BE49-F238E27FC236}">
                  <a16:creationId xmlns:a16="http://schemas.microsoft.com/office/drawing/2014/main" id="{20F2345C-1C14-4262-9F92-AF86718A077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1" name="Freeform: Shape 3505">
              <a:extLst>
                <a:ext uri="{FF2B5EF4-FFF2-40B4-BE49-F238E27FC236}">
                  <a16:creationId xmlns:a16="http://schemas.microsoft.com/office/drawing/2014/main" id="{10100A35-F26D-4C05-A781-832035AA35DD}"/>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2" name="Freeform: Shape 3506">
              <a:extLst>
                <a:ext uri="{FF2B5EF4-FFF2-40B4-BE49-F238E27FC236}">
                  <a16:creationId xmlns:a16="http://schemas.microsoft.com/office/drawing/2014/main" id="{5C386E9C-D30C-4AFB-93A8-9C8A67A099E8}"/>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3" name="Freeform: Shape 3507">
              <a:extLst>
                <a:ext uri="{FF2B5EF4-FFF2-40B4-BE49-F238E27FC236}">
                  <a16:creationId xmlns:a16="http://schemas.microsoft.com/office/drawing/2014/main" id="{8125AE60-7D24-47FC-99DB-C7891E8EA010}"/>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4" name="Freeform: Shape 3508">
              <a:extLst>
                <a:ext uri="{FF2B5EF4-FFF2-40B4-BE49-F238E27FC236}">
                  <a16:creationId xmlns:a16="http://schemas.microsoft.com/office/drawing/2014/main" id="{83158B57-521C-4320-8FC2-0D686595B4FA}"/>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5" name="Freeform: Shape 3509">
              <a:extLst>
                <a:ext uri="{FF2B5EF4-FFF2-40B4-BE49-F238E27FC236}">
                  <a16:creationId xmlns:a16="http://schemas.microsoft.com/office/drawing/2014/main" id="{CB826D65-9D17-467E-8238-42D2F3058063}"/>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6" name="Freeform: Shape 3510">
              <a:extLst>
                <a:ext uri="{FF2B5EF4-FFF2-40B4-BE49-F238E27FC236}">
                  <a16:creationId xmlns:a16="http://schemas.microsoft.com/office/drawing/2014/main" id="{060C8789-7AA3-4F08-B9A7-FB250424D8F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7" name="Freeform: Shape 3511">
              <a:extLst>
                <a:ext uri="{FF2B5EF4-FFF2-40B4-BE49-F238E27FC236}">
                  <a16:creationId xmlns:a16="http://schemas.microsoft.com/office/drawing/2014/main" id="{F0F279AD-4A1D-4AF8-8DC1-78ED3C1BD111}"/>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8" name="Freeform: Shape 3512">
              <a:extLst>
                <a:ext uri="{FF2B5EF4-FFF2-40B4-BE49-F238E27FC236}">
                  <a16:creationId xmlns:a16="http://schemas.microsoft.com/office/drawing/2014/main" id="{17EBB2B2-4B24-4A8B-8D36-487640E0EF3D}"/>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9" name="Freeform: Shape 3513">
              <a:extLst>
                <a:ext uri="{FF2B5EF4-FFF2-40B4-BE49-F238E27FC236}">
                  <a16:creationId xmlns:a16="http://schemas.microsoft.com/office/drawing/2014/main" id="{E090C49A-D822-456B-B692-92A549601236}"/>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0" name="Freeform: Shape 3514">
              <a:extLst>
                <a:ext uri="{FF2B5EF4-FFF2-40B4-BE49-F238E27FC236}">
                  <a16:creationId xmlns:a16="http://schemas.microsoft.com/office/drawing/2014/main" id="{1DEC2F17-D59A-4D4F-8A62-CDDF15AC5682}"/>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1" name="Freeform: Shape 3515">
              <a:extLst>
                <a:ext uri="{FF2B5EF4-FFF2-40B4-BE49-F238E27FC236}">
                  <a16:creationId xmlns:a16="http://schemas.microsoft.com/office/drawing/2014/main" id="{4ECBC4FA-0A19-4BCD-A9C3-66AC1997273A}"/>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2" name="Freeform: Shape 3516">
              <a:extLst>
                <a:ext uri="{FF2B5EF4-FFF2-40B4-BE49-F238E27FC236}">
                  <a16:creationId xmlns:a16="http://schemas.microsoft.com/office/drawing/2014/main" id="{A004711D-0A23-4E7B-8FA3-70AAC9BD228E}"/>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3" name="Freeform: Shape 3517">
              <a:extLst>
                <a:ext uri="{FF2B5EF4-FFF2-40B4-BE49-F238E27FC236}">
                  <a16:creationId xmlns:a16="http://schemas.microsoft.com/office/drawing/2014/main" id="{4593F325-0CF0-465E-AA38-9C26EADD8648}"/>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4" name="Freeform: Shape 3518">
              <a:extLst>
                <a:ext uri="{FF2B5EF4-FFF2-40B4-BE49-F238E27FC236}">
                  <a16:creationId xmlns:a16="http://schemas.microsoft.com/office/drawing/2014/main" id="{A5AFC5FB-21DD-4CFE-896E-E429903205FD}"/>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5" name="Freeform: Shape 3519">
              <a:extLst>
                <a:ext uri="{FF2B5EF4-FFF2-40B4-BE49-F238E27FC236}">
                  <a16:creationId xmlns:a16="http://schemas.microsoft.com/office/drawing/2014/main" id="{F0C31276-187A-44C5-8B24-0C62714B0D3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6" name="Freeform: Shape 3520">
              <a:extLst>
                <a:ext uri="{FF2B5EF4-FFF2-40B4-BE49-F238E27FC236}">
                  <a16:creationId xmlns:a16="http://schemas.microsoft.com/office/drawing/2014/main" id="{36952A77-422A-4C68-BFBE-48AE3E0E03FC}"/>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7" name="Freeform: Shape 3521">
              <a:extLst>
                <a:ext uri="{FF2B5EF4-FFF2-40B4-BE49-F238E27FC236}">
                  <a16:creationId xmlns:a16="http://schemas.microsoft.com/office/drawing/2014/main" id="{C2D6231E-0D47-487F-84E6-D60067FC80F2}"/>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8" name="Freeform: Shape 3522">
              <a:extLst>
                <a:ext uri="{FF2B5EF4-FFF2-40B4-BE49-F238E27FC236}">
                  <a16:creationId xmlns:a16="http://schemas.microsoft.com/office/drawing/2014/main" id="{40C6B47C-66C8-4425-B949-CA2D7F5774D2}"/>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9" name="Freeform: Shape 3523">
              <a:extLst>
                <a:ext uri="{FF2B5EF4-FFF2-40B4-BE49-F238E27FC236}">
                  <a16:creationId xmlns:a16="http://schemas.microsoft.com/office/drawing/2014/main" id="{6AE05CEF-3FA4-4C0E-B73E-334B747C0798}"/>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0" name="Freeform: Shape 3524">
              <a:extLst>
                <a:ext uri="{FF2B5EF4-FFF2-40B4-BE49-F238E27FC236}">
                  <a16:creationId xmlns:a16="http://schemas.microsoft.com/office/drawing/2014/main" id="{6A8CFEA4-182B-4833-8A48-68DC4D183942}"/>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1" name="Freeform: Shape 3525">
              <a:extLst>
                <a:ext uri="{FF2B5EF4-FFF2-40B4-BE49-F238E27FC236}">
                  <a16:creationId xmlns:a16="http://schemas.microsoft.com/office/drawing/2014/main" id="{4B267A13-828B-4786-9F96-3020904A08BD}"/>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2" name="Freeform: Shape 3526">
              <a:extLst>
                <a:ext uri="{FF2B5EF4-FFF2-40B4-BE49-F238E27FC236}">
                  <a16:creationId xmlns:a16="http://schemas.microsoft.com/office/drawing/2014/main" id="{F27AD822-7690-4F92-A747-E7EAD0BA990E}"/>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3" name="Freeform: Shape 3527">
              <a:extLst>
                <a:ext uri="{FF2B5EF4-FFF2-40B4-BE49-F238E27FC236}">
                  <a16:creationId xmlns:a16="http://schemas.microsoft.com/office/drawing/2014/main" id="{03884824-AE88-496A-9431-E9631729B7ED}"/>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4" name="Freeform: Shape 3528">
              <a:extLst>
                <a:ext uri="{FF2B5EF4-FFF2-40B4-BE49-F238E27FC236}">
                  <a16:creationId xmlns:a16="http://schemas.microsoft.com/office/drawing/2014/main" id="{478D92BD-60B5-4D00-BA4C-A0D3D8E195CC}"/>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5" name="Freeform: Shape 3529">
              <a:extLst>
                <a:ext uri="{FF2B5EF4-FFF2-40B4-BE49-F238E27FC236}">
                  <a16:creationId xmlns:a16="http://schemas.microsoft.com/office/drawing/2014/main" id="{F5BD4C24-90C1-4C0D-B401-0DF02262062E}"/>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6" name="Freeform: Shape 3530">
              <a:extLst>
                <a:ext uri="{FF2B5EF4-FFF2-40B4-BE49-F238E27FC236}">
                  <a16:creationId xmlns:a16="http://schemas.microsoft.com/office/drawing/2014/main" id="{8E869949-1A6C-4FE4-8C5E-92A798DFDDE2}"/>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7" name="Freeform: Shape 3531">
              <a:extLst>
                <a:ext uri="{FF2B5EF4-FFF2-40B4-BE49-F238E27FC236}">
                  <a16:creationId xmlns:a16="http://schemas.microsoft.com/office/drawing/2014/main" id="{A83A83C1-8799-46A3-AD22-8FE270EDD7FF}"/>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8" name="Freeform: Shape 3532">
              <a:extLst>
                <a:ext uri="{FF2B5EF4-FFF2-40B4-BE49-F238E27FC236}">
                  <a16:creationId xmlns:a16="http://schemas.microsoft.com/office/drawing/2014/main" id="{36B0FD0C-FA1F-454D-BAEA-0C4E37306DAD}"/>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9" name="Freeform: Shape 3533">
              <a:extLst>
                <a:ext uri="{FF2B5EF4-FFF2-40B4-BE49-F238E27FC236}">
                  <a16:creationId xmlns:a16="http://schemas.microsoft.com/office/drawing/2014/main" id="{212488A8-007D-4B0F-BAB2-AB375996B97D}"/>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0" name="Freeform: Shape 3534">
              <a:extLst>
                <a:ext uri="{FF2B5EF4-FFF2-40B4-BE49-F238E27FC236}">
                  <a16:creationId xmlns:a16="http://schemas.microsoft.com/office/drawing/2014/main" id="{4BFE20AD-3724-4A00-A40C-68973E96F3F5}"/>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1" name="Freeform: Shape 3535">
              <a:extLst>
                <a:ext uri="{FF2B5EF4-FFF2-40B4-BE49-F238E27FC236}">
                  <a16:creationId xmlns:a16="http://schemas.microsoft.com/office/drawing/2014/main" id="{AE613189-FF37-4C65-B307-3AA3D49833C9}"/>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2" name="Freeform: Shape 3536">
              <a:extLst>
                <a:ext uri="{FF2B5EF4-FFF2-40B4-BE49-F238E27FC236}">
                  <a16:creationId xmlns:a16="http://schemas.microsoft.com/office/drawing/2014/main" id="{92B2F51A-3AEC-4BFB-B46D-88BFA3825BED}"/>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3" name="Freeform: Shape 3537">
              <a:extLst>
                <a:ext uri="{FF2B5EF4-FFF2-40B4-BE49-F238E27FC236}">
                  <a16:creationId xmlns:a16="http://schemas.microsoft.com/office/drawing/2014/main" id="{AF84F243-6537-417F-86E1-2EE11EFAEF53}"/>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4" name="Freeform: Shape 3538">
              <a:extLst>
                <a:ext uri="{FF2B5EF4-FFF2-40B4-BE49-F238E27FC236}">
                  <a16:creationId xmlns:a16="http://schemas.microsoft.com/office/drawing/2014/main" id="{7153512E-5066-41E0-A2E2-13DC84987A9E}"/>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5" name="Freeform: Shape 3539">
              <a:extLst>
                <a:ext uri="{FF2B5EF4-FFF2-40B4-BE49-F238E27FC236}">
                  <a16:creationId xmlns:a16="http://schemas.microsoft.com/office/drawing/2014/main" id="{0C5C42A8-A22D-45F0-AD0D-BCE8402335C9}"/>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6" name="Freeform: Shape 3540">
              <a:extLst>
                <a:ext uri="{FF2B5EF4-FFF2-40B4-BE49-F238E27FC236}">
                  <a16:creationId xmlns:a16="http://schemas.microsoft.com/office/drawing/2014/main" id="{51059E11-BF6D-4DFB-8A51-FFD36B2E909B}"/>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7" name="Freeform: Shape 3541">
              <a:extLst>
                <a:ext uri="{FF2B5EF4-FFF2-40B4-BE49-F238E27FC236}">
                  <a16:creationId xmlns:a16="http://schemas.microsoft.com/office/drawing/2014/main" id="{CF899611-62F7-4B63-9DDB-5C876B18040B}"/>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8" name="Freeform: Shape 3542">
              <a:extLst>
                <a:ext uri="{FF2B5EF4-FFF2-40B4-BE49-F238E27FC236}">
                  <a16:creationId xmlns:a16="http://schemas.microsoft.com/office/drawing/2014/main" id="{6BE8F2A7-E5EB-41EF-B326-956686FAC5CB}"/>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9" name="Freeform: Shape 3543">
              <a:extLst>
                <a:ext uri="{FF2B5EF4-FFF2-40B4-BE49-F238E27FC236}">
                  <a16:creationId xmlns:a16="http://schemas.microsoft.com/office/drawing/2014/main" id="{59DD5A74-6911-4E46-8092-A8AEB74DBB30}"/>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0" name="Freeform: Shape 3544">
              <a:extLst>
                <a:ext uri="{FF2B5EF4-FFF2-40B4-BE49-F238E27FC236}">
                  <a16:creationId xmlns:a16="http://schemas.microsoft.com/office/drawing/2014/main" id="{1008ED87-593A-45B6-B304-A0B545E54EA8}"/>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1" name="Freeform: Shape 3545">
              <a:extLst>
                <a:ext uri="{FF2B5EF4-FFF2-40B4-BE49-F238E27FC236}">
                  <a16:creationId xmlns:a16="http://schemas.microsoft.com/office/drawing/2014/main" id="{48D08F47-FED1-4FAE-92B4-757392CDD41A}"/>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2" name="Freeform: Shape 3546">
              <a:extLst>
                <a:ext uri="{FF2B5EF4-FFF2-40B4-BE49-F238E27FC236}">
                  <a16:creationId xmlns:a16="http://schemas.microsoft.com/office/drawing/2014/main" id="{918D8A01-8019-4002-A81E-C813C18372F2}"/>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3" name="Freeform: Shape 3547">
              <a:extLst>
                <a:ext uri="{FF2B5EF4-FFF2-40B4-BE49-F238E27FC236}">
                  <a16:creationId xmlns:a16="http://schemas.microsoft.com/office/drawing/2014/main" id="{FB6D08A7-1A1A-49A9-8EA6-6F708326BEB7}"/>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4" name="Freeform: Shape 3548">
              <a:extLst>
                <a:ext uri="{FF2B5EF4-FFF2-40B4-BE49-F238E27FC236}">
                  <a16:creationId xmlns:a16="http://schemas.microsoft.com/office/drawing/2014/main" id="{6CA8A093-4236-4F51-9FE3-7DA578F9FEB1}"/>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5" name="Freeform: Shape 3549">
              <a:extLst>
                <a:ext uri="{FF2B5EF4-FFF2-40B4-BE49-F238E27FC236}">
                  <a16:creationId xmlns:a16="http://schemas.microsoft.com/office/drawing/2014/main" id="{D970AA67-75DF-4385-99F8-59E2FE0704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6" name="Freeform: Shape 3550">
              <a:extLst>
                <a:ext uri="{FF2B5EF4-FFF2-40B4-BE49-F238E27FC236}">
                  <a16:creationId xmlns:a16="http://schemas.microsoft.com/office/drawing/2014/main" id="{13782E5A-F45C-4937-AA33-D43CEC58AD82}"/>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7" name="Freeform: Shape 3551">
              <a:extLst>
                <a:ext uri="{FF2B5EF4-FFF2-40B4-BE49-F238E27FC236}">
                  <a16:creationId xmlns:a16="http://schemas.microsoft.com/office/drawing/2014/main" id="{1DE95969-840C-4E03-ADF3-B9DF29D7CB79}"/>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8" name="Freeform: Shape 3552">
              <a:extLst>
                <a:ext uri="{FF2B5EF4-FFF2-40B4-BE49-F238E27FC236}">
                  <a16:creationId xmlns:a16="http://schemas.microsoft.com/office/drawing/2014/main" id="{3AEBFDD9-9775-41F9-88A4-AEC3C2C2F69B}"/>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9" name="Freeform: Shape 3553">
              <a:extLst>
                <a:ext uri="{FF2B5EF4-FFF2-40B4-BE49-F238E27FC236}">
                  <a16:creationId xmlns:a16="http://schemas.microsoft.com/office/drawing/2014/main" id="{1A08A322-0DA4-419C-9F72-8A3F8B24EF9F}"/>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0" name="Freeform: Shape 3554">
              <a:extLst>
                <a:ext uri="{FF2B5EF4-FFF2-40B4-BE49-F238E27FC236}">
                  <a16:creationId xmlns:a16="http://schemas.microsoft.com/office/drawing/2014/main" id="{FE2404ED-2117-49A8-A4C7-B9294200DEAD}"/>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1" name="Freeform: Shape 3555">
              <a:extLst>
                <a:ext uri="{FF2B5EF4-FFF2-40B4-BE49-F238E27FC236}">
                  <a16:creationId xmlns:a16="http://schemas.microsoft.com/office/drawing/2014/main" id="{463EC108-66C9-427C-A3AA-5B6AC09E3F4F}"/>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2" name="Freeform: Shape 3556">
              <a:extLst>
                <a:ext uri="{FF2B5EF4-FFF2-40B4-BE49-F238E27FC236}">
                  <a16:creationId xmlns:a16="http://schemas.microsoft.com/office/drawing/2014/main" id="{BCC66D49-C32A-424B-9648-A65FD8D91A6F}"/>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3" name="Freeform: Shape 3557">
              <a:extLst>
                <a:ext uri="{FF2B5EF4-FFF2-40B4-BE49-F238E27FC236}">
                  <a16:creationId xmlns:a16="http://schemas.microsoft.com/office/drawing/2014/main" id="{6BF360B8-2025-4198-923F-5111BE3A8168}"/>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4" name="Freeform: Shape 3558">
              <a:extLst>
                <a:ext uri="{FF2B5EF4-FFF2-40B4-BE49-F238E27FC236}">
                  <a16:creationId xmlns:a16="http://schemas.microsoft.com/office/drawing/2014/main" id="{DD97FD5E-FCEB-4E07-AD48-AEC32E008459}"/>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5" name="Freeform: Shape 3559">
              <a:extLst>
                <a:ext uri="{FF2B5EF4-FFF2-40B4-BE49-F238E27FC236}">
                  <a16:creationId xmlns:a16="http://schemas.microsoft.com/office/drawing/2014/main" id="{5CCAA26B-B901-4BAA-8758-D66F2E393362}"/>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6" name="Freeform: Shape 3560">
              <a:extLst>
                <a:ext uri="{FF2B5EF4-FFF2-40B4-BE49-F238E27FC236}">
                  <a16:creationId xmlns:a16="http://schemas.microsoft.com/office/drawing/2014/main" id="{A432FCB9-B3E3-4CD1-B7C2-767BCB923297}"/>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7" name="Freeform: Shape 3561">
              <a:extLst>
                <a:ext uri="{FF2B5EF4-FFF2-40B4-BE49-F238E27FC236}">
                  <a16:creationId xmlns:a16="http://schemas.microsoft.com/office/drawing/2014/main" id="{DF61299F-D675-4B6B-8B6E-49991E5E2878}"/>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8" name="Freeform: Shape 3562">
              <a:extLst>
                <a:ext uri="{FF2B5EF4-FFF2-40B4-BE49-F238E27FC236}">
                  <a16:creationId xmlns:a16="http://schemas.microsoft.com/office/drawing/2014/main" id="{6C81F2E4-BE79-4093-BDFE-50617CE3BAE8}"/>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9" name="Freeform: Shape 3563">
              <a:extLst>
                <a:ext uri="{FF2B5EF4-FFF2-40B4-BE49-F238E27FC236}">
                  <a16:creationId xmlns:a16="http://schemas.microsoft.com/office/drawing/2014/main" id="{5C74AF52-43D6-47D8-A716-DF96F5D4C1EF}"/>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0" name="Freeform: Shape 3564">
              <a:extLst>
                <a:ext uri="{FF2B5EF4-FFF2-40B4-BE49-F238E27FC236}">
                  <a16:creationId xmlns:a16="http://schemas.microsoft.com/office/drawing/2014/main" id="{A447C65B-134C-4E10-BE5D-D13E5C803775}"/>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1" name="Freeform: Shape 3565">
              <a:extLst>
                <a:ext uri="{FF2B5EF4-FFF2-40B4-BE49-F238E27FC236}">
                  <a16:creationId xmlns:a16="http://schemas.microsoft.com/office/drawing/2014/main" id="{E9692708-992A-4A3B-81FB-602CA12B7AF9}"/>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2" name="Freeform: Shape 3566">
              <a:extLst>
                <a:ext uri="{FF2B5EF4-FFF2-40B4-BE49-F238E27FC236}">
                  <a16:creationId xmlns:a16="http://schemas.microsoft.com/office/drawing/2014/main" id="{ACF3F4E9-57EC-4D18-96C4-B923DE997E7B}"/>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3" name="Freeform: Shape 3567">
              <a:extLst>
                <a:ext uri="{FF2B5EF4-FFF2-40B4-BE49-F238E27FC236}">
                  <a16:creationId xmlns:a16="http://schemas.microsoft.com/office/drawing/2014/main" id="{2CB9EAEA-D83F-46E4-A976-4F6EA48F4496}"/>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4" name="Freeform: Shape 3568">
              <a:extLst>
                <a:ext uri="{FF2B5EF4-FFF2-40B4-BE49-F238E27FC236}">
                  <a16:creationId xmlns:a16="http://schemas.microsoft.com/office/drawing/2014/main" id="{64ED02EB-0906-402A-A22C-86C3D25C90AB}"/>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5" name="Freeform: Shape 3569">
              <a:extLst>
                <a:ext uri="{FF2B5EF4-FFF2-40B4-BE49-F238E27FC236}">
                  <a16:creationId xmlns:a16="http://schemas.microsoft.com/office/drawing/2014/main" id="{40FED280-3BAD-4894-A1C3-F00680EA79DB}"/>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6" name="Freeform: Shape 3570">
              <a:extLst>
                <a:ext uri="{FF2B5EF4-FFF2-40B4-BE49-F238E27FC236}">
                  <a16:creationId xmlns:a16="http://schemas.microsoft.com/office/drawing/2014/main" id="{270F9F88-6C5C-4D0D-8CC0-9C615B7D2474}"/>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7" name="Freeform: Shape 3571">
              <a:extLst>
                <a:ext uri="{FF2B5EF4-FFF2-40B4-BE49-F238E27FC236}">
                  <a16:creationId xmlns:a16="http://schemas.microsoft.com/office/drawing/2014/main" id="{B6DFA341-5D5C-4A7C-93B9-F0BBF156FA59}"/>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8" name="Freeform: Shape 3572">
              <a:extLst>
                <a:ext uri="{FF2B5EF4-FFF2-40B4-BE49-F238E27FC236}">
                  <a16:creationId xmlns:a16="http://schemas.microsoft.com/office/drawing/2014/main" id="{445F0B43-4E22-4B77-B98A-DCDCCE6A2985}"/>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9" name="Freeform: Shape 3573">
              <a:extLst>
                <a:ext uri="{FF2B5EF4-FFF2-40B4-BE49-F238E27FC236}">
                  <a16:creationId xmlns:a16="http://schemas.microsoft.com/office/drawing/2014/main" id="{C7497399-C803-4AB6-BAD8-76AE2195A53D}"/>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0" name="Freeform: Shape 3574">
              <a:extLst>
                <a:ext uri="{FF2B5EF4-FFF2-40B4-BE49-F238E27FC236}">
                  <a16:creationId xmlns:a16="http://schemas.microsoft.com/office/drawing/2014/main" id="{2EB414C0-1BC4-4520-8B65-3B531BB952C0}"/>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1" name="Freeform: Shape 3575">
              <a:extLst>
                <a:ext uri="{FF2B5EF4-FFF2-40B4-BE49-F238E27FC236}">
                  <a16:creationId xmlns:a16="http://schemas.microsoft.com/office/drawing/2014/main" id="{08DF368D-90AE-4365-BD5F-1DD4BB2BBF59}"/>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2" name="Freeform: Shape 3576">
              <a:extLst>
                <a:ext uri="{FF2B5EF4-FFF2-40B4-BE49-F238E27FC236}">
                  <a16:creationId xmlns:a16="http://schemas.microsoft.com/office/drawing/2014/main" id="{EBCA6F96-1F99-46B2-81A0-6A85BCAB7DD8}"/>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3" name="Freeform: Shape 3577">
              <a:extLst>
                <a:ext uri="{FF2B5EF4-FFF2-40B4-BE49-F238E27FC236}">
                  <a16:creationId xmlns:a16="http://schemas.microsoft.com/office/drawing/2014/main" id="{AACD208A-03EA-460E-AA13-48ACF5FAEA3A}"/>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4" name="Freeform: Shape 3578">
              <a:extLst>
                <a:ext uri="{FF2B5EF4-FFF2-40B4-BE49-F238E27FC236}">
                  <a16:creationId xmlns:a16="http://schemas.microsoft.com/office/drawing/2014/main" id="{E08110C0-6094-4D9B-BE44-F308CF792A7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5" name="Freeform: Shape 3579">
              <a:extLst>
                <a:ext uri="{FF2B5EF4-FFF2-40B4-BE49-F238E27FC236}">
                  <a16:creationId xmlns:a16="http://schemas.microsoft.com/office/drawing/2014/main" id="{DBA63908-B3F3-49E0-B52A-F4447725C130}"/>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6" name="Freeform: Shape 3580">
              <a:extLst>
                <a:ext uri="{FF2B5EF4-FFF2-40B4-BE49-F238E27FC236}">
                  <a16:creationId xmlns:a16="http://schemas.microsoft.com/office/drawing/2014/main" id="{097531F1-0C1B-4497-A042-77A93237F509}"/>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7" name="Freeform: Shape 3581">
              <a:extLst>
                <a:ext uri="{FF2B5EF4-FFF2-40B4-BE49-F238E27FC236}">
                  <a16:creationId xmlns:a16="http://schemas.microsoft.com/office/drawing/2014/main" id="{C690E98D-2512-4AA2-9422-7162767F8E2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8" name="Freeform: Shape 3582">
              <a:extLst>
                <a:ext uri="{FF2B5EF4-FFF2-40B4-BE49-F238E27FC236}">
                  <a16:creationId xmlns:a16="http://schemas.microsoft.com/office/drawing/2014/main" id="{8C620B38-AFA7-4AAE-AF3D-714477E45B81}"/>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9" name="Freeform: Shape 3583">
              <a:extLst>
                <a:ext uri="{FF2B5EF4-FFF2-40B4-BE49-F238E27FC236}">
                  <a16:creationId xmlns:a16="http://schemas.microsoft.com/office/drawing/2014/main" id="{AFB8619C-4D24-4DD4-B911-22CF951CA380}"/>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0" name="Freeform: Shape 3584">
              <a:extLst>
                <a:ext uri="{FF2B5EF4-FFF2-40B4-BE49-F238E27FC236}">
                  <a16:creationId xmlns:a16="http://schemas.microsoft.com/office/drawing/2014/main" id="{D001A832-9B20-441D-8823-36F91437FB49}"/>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1" name="Freeform: Shape 3585">
              <a:extLst>
                <a:ext uri="{FF2B5EF4-FFF2-40B4-BE49-F238E27FC236}">
                  <a16:creationId xmlns:a16="http://schemas.microsoft.com/office/drawing/2014/main" id="{34AF44DC-BEB1-41B8-88B1-C4C94A5F3B32}"/>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2" name="Freeform: Shape 3586">
              <a:extLst>
                <a:ext uri="{FF2B5EF4-FFF2-40B4-BE49-F238E27FC236}">
                  <a16:creationId xmlns:a16="http://schemas.microsoft.com/office/drawing/2014/main" id="{5D4B28BA-B54C-4A4A-8D88-B4812F15E07B}"/>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3" name="Freeform: Shape 3587">
              <a:extLst>
                <a:ext uri="{FF2B5EF4-FFF2-40B4-BE49-F238E27FC236}">
                  <a16:creationId xmlns:a16="http://schemas.microsoft.com/office/drawing/2014/main" id="{8B6C97E8-8B4C-4AE0-A880-8A26B57F380E}"/>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4" name="Freeform: Shape 3588">
              <a:extLst>
                <a:ext uri="{FF2B5EF4-FFF2-40B4-BE49-F238E27FC236}">
                  <a16:creationId xmlns:a16="http://schemas.microsoft.com/office/drawing/2014/main" id="{2D06B713-E0CC-43CE-828B-AD8A7EFFB300}"/>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5" name="Freeform: Shape 3589">
              <a:extLst>
                <a:ext uri="{FF2B5EF4-FFF2-40B4-BE49-F238E27FC236}">
                  <a16:creationId xmlns:a16="http://schemas.microsoft.com/office/drawing/2014/main" id="{AC04D41D-D5E8-4010-A49D-0101C0FD1344}"/>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6" name="Freeform: Shape 3590">
              <a:extLst>
                <a:ext uri="{FF2B5EF4-FFF2-40B4-BE49-F238E27FC236}">
                  <a16:creationId xmlns:a16="http://schemas.microsoft.com/office/drawing/2014/main" id="{A6F48F8E-EFA6-4A9C-B33E-CC129606EA29}"/>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7" name="Freeform: Shape 3591">
              <a:extLst>
                <a:ext uri="{FF2B5EF4-FFF2-40B4-BE49-F238E27FC236}">
                  <a16:creationId xmlns:a16="http://schemas.microsoft.com/office/drawing/2014/main" id="{AAE9BD06-05A8-4D07-95C6-033F435F9700}"/>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8" name="Freeform: Shape 3592">
              <a:extLst>
                <a:ext uri="{FF2B5EF4-FFF2-40B4-BE49-F238E27FC236}">
                  <a16:creationId xmlns:a16="http://schemas.microsoft.com/office/drawing/2014/main" id="{40C44E1C-BEE6-4394-B81E-1743E28EE4FE}"/>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9" name="Freeform: Shape 3593">
              <a:extLst>
                <a:ext uri="{FF2B5EF4-FFF2-40B4-BE49-F238E27FC236}">
                  <a16:creationId xmlns:a16="http://schemas.microsoft.com/office/drawing/2014/main" id="{86A67FEC-7F1F-4C98-A574-31B61BD1FCD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0" name="Freeform: Shape 3594">
              <a:extLst>
                <a:ext uri="{FF2B5EF4-FFF2-40B4-BE49-F238E27FC236}">
                  <a16:creationId xmlns:a16="http://schemas.microsoft.com/office/drawing/2014/main" id="{523FC616-3D2F-4FEA-8FA3-BF1F85F0977E}"/>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1" name="Freeform: Shape 3595">
              <a:extLst>
                <a:ext uri="{FF2B5EF4-FFF2-40B4-BE49-F238E27FC236}">
                  <a16:creationId xmlns:a16="http://schemas.microsoft.com/office/drawing/2014/main" id="{FB9F544D-22BA-40FA-8090-6260105ABE67}"/>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2" name="Freeform: Shape 3596">
              <a:extLst>
                <a:ext uri="{FF2B5EF4-FFF2-40B4-BE49-F238E27FC236}">
                  <a16:creationId xmlns:a16="http://schemas.microsoft.com/office/drawing/2014/main" id="{C8025655-1E0D-48E8-89E8-C0C4BF73487C}"/>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3" name="Freeform: Shape 3597">
              <a:extLst>
                <a:ext uri="{FF2B5EF4-FFF2-40B4-BE49-F238E27FC236}">
                  <a16:creationId xmlns:a16="http://schemas.microsoft.com/office/drawing/2014/main" id="{1A74F941-8A0B-48F7-8A7A-00EDB3589A8E}"/>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4" name="Freeform: Shape 3598">
              <a:extLst>
                <a:ext uri="{FF2B5EF4-FFF2-40B4-BE49-F238E27FC236}">
                  <a16:creationId xmlns:a16="http://schemas.microsoft.com/office/drawing/2014/main" id="{5A1C25B9-29F4-461F-A1D3-9255FF6FF13C}"/>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5" name="Freeform: Shape 3599">
              <a:extLst>
                <a:ext uri="{FF2B5EF4-FFF2-40B4-BE49-F238E27FC236}">
                  <a16:creationId xmlns:a16="http://schemas.microsoft.com/office/drawing/2014/main" id="{C4A9D9BE-AB46-4552-B8FF-D5A947670574}"/>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6" name="Freeform: Shape 3600">
              <a:extLst>
                <a:ext uri="{FF2B5EF4-FFF2-40B4-BE49-F238E27FC236}">
                  <a16:creationId xmlns:a16="http://schemas.microsoft.com/office/drawing/2014/main" id="{6B38DCAA-DFB6-41D5-AE7A-F94A90D4D3BB}"/>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7" name="Freeform: Shape 3601">
              <a:extLst>
                <a:ext uri="{FF2B5EF4-FFF2-40B4-BE49-F238E27FC236}">
                  <a16:creationId xmlns:a16="http://schemas.microsoft.com/office/drawing/2014/main" id="{E1844B20-1D86-4CFE-B3E4-EC373CA37478}"/>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8" name="Freeform: Shape 3602">
              <a:extLst>
                <a:ext uri="{FF2B5EF4-FFF2-40B4-BE49-F238E27FC236}">
                  <a16:creationId xmlns:a16="http://schemas.microsoft.com/office/drawing/2014/main" id="{D8ADEC69-B684-4409-8F0A-D23C014CAC6E}"/>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9" name="Freeform: Shape 3603">
              <a:extLst>
                <a:ext uri="{FF2B5EF4-FFF2-40B4-BE49-F238E27FC236}">
                  <a16:creationId xmlns:a16="http://schemas.microsoft.com/office/drawing/2014/main" id="{FEEAA8A6-F3D8-4C5E-BDC0-F7457254B95C}"/>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0" name="Freeform: Shape 3604">
              <a:extLst>
                <a:ext uri="{FF2B5EF4-FFF2-40B4-BE49-F238E27FC236}">
                  <a16:creationId xmlns:a16="http://schemas.microsoft.com/office/drawing/2014/main" id="{07A80E51-CA4B-4A0A-B0E9-E519C187D0BD}"/>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1" name="Freeform: Shape 3605">
              <a:extLst>
                <a:ext uri="{FF2B5EF4-FFF2-40B4-BE49-F238E27FC236}">
                  <a16:creationId xmlns:a16="http://schemas.microsoft.com/office/drawing/2014/main" id="{DEF567F3-D703-4064-BE91-4C789C3B8D9F}"/>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2" name="Freeform: Shape 3606">
              <a:extLst>
                <a:ext uri="{FF2B5EF4-FFF2-40B4-BE49-F238E27FC236}">
                  <a16:creationId xmlns:a16="http://schemas.microsoft.com/office/drawing/2014/main" id="{D787FC37-AAE1-4467-B10D-885A161539F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3" name="Freeform: Shape 3607">
              <a:extLst>
                <a:ext uri="{FF2B5EF4-FFF2-40B4-BE49-F238E27FC236}">
                  <a16:creationId xmlns:a16="http://schemas.microsoft.com/office/drawing/2014/main" id="{9633CF77-3DBC-4727-A879-35A7B6B9C622}"/>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4" name="Freeform: Shape 3608">
              <a:extLst>
                <a:ext uri="{FF2B5EF4-FFF2-40B4-BE49-F238E27FC236}">
                  <a16:creationId xmlns:a16="http://schemas.microsoft.com/office/drawing/2014/main" id="{2DBAB8DC-5166-4466-85E2-2A33F1A396BE}"/>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5" name="Freeform: Shape 3609">
              <a:extLst>
                <a:ext uri="{FF2B5EF4-FFF2-40B4-BE49-F238E27FC236}">
                  <a16:creationId xmlns:a16="http://schemas.microsoft.com/office/drawing/2014/main" id="{082577F7-FB4D-4151-B08E-7FFC3A7ABE86}"/>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6" name="Freeform: Shape 3610">
              <a:extLst>
                <a:ext uri="{FF2B5EF4-FFF2-40B4-BE49-F238E27FC236}">
                  <a16:creationId xmlns:a16="http://schemas.microsoft.com/office/drawing/2014/main" id="{3E677688-CCAB-4FD0-A077-CB4C457992F7}"/>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7" name="Freeform: Shape 3611">
              <a:extLst>
                <a:ext uri="{FF2B5EF4-FFF2-40B4-BE49-F238E27FC236}">
                  <a16:creationId xmlns:a16="http://schemas.microsoft.com/office/drawing/2014/main" id="{B559972F-18B8-4D2F-AB0C-5C167EC9D3EE}"/>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8" name="Freeform: Shape 3612">
              <a:extLst>
                <a:ext uri="{FF2B5EF4-FFF2-40B4-BE49-F238E27FC236}">
                  <a16:creationId xmlns:a16="http://schemas.microsoft.com/office/drawing/2014/main" id="{96B8EC47-C0FC-42FC-A7F2-D244A90106E9}"/>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9" name="Freeform: Shape 3613">
              <a:extLst>
                <a:ext uri="{FF2B5EF4-FFF2-40B4-BE49-F238E27FC236}">
                  <a16:creationId xmlns:a16="http://schemas.microsoft.com/office/drawing/2014/main" id="{49EB2099-3987-414B-B81A-B0168A5792D0}"/>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0" name="Freeform: Shape 3614">
              <a:extLst>
                <a:ext uri="{FF2B5EF4-FFF2-40B4-BE49-F238E27FC236}">
                  <a16:creationId xmlns:a16="http://schemas.microsoft.com/office/drawing/2014/main" id="{8E199214-8BCC-475C-9F83-2949B7801D2C}"/>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1" name="Freeform: Shape 3615">
              <a:extLst>
                <a:ext uri="{FF2B5EF4-FFF2-40B4-BE49-F238E27FC236}">
                  <a16:creationId xmlns:a16="http://schemas.microsoft.com/office/drawing/2014/main" id="{40FD91BE-86E6-4DEE-9699-B18D96A422E1}"/>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2" name="Freeform: Shape 3616">
              <a:extLst>
                <a:ext uri="{FF2B5EF4-FFF2-40B4-BE49-F238E27FC236}">
                  <a16:creationId xmlns:a16="http://schemas.microsoft.com/office/drawing/2014/main" id="{67A75635-A8C6-4BCA-B260-D4ED5EAAFD82}"/>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3" name="Freeform: Shape 3617">
              <a:extLst>
                <a:ext uri="{FF2B5EF4-FFF2-40B4-BE49-F238E27FC236}">
                  <a16:creationId xmlns:a16="http://schemas.microsoft.com/office/drawing/2014/main" id="{84375478-2FC7-450B-9B1F-6E98CE3A9E98}"/>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4" name="Freeform: Shape 3618">
              <a:extLst>
                <a:ext uri="{FF2B5EF4-FFF2-40B4-BE49-F238E27FC236}">
                  <a16:creationId xmlns:a16="http://schemas.microsoft.com/office/drawing/2014/main" id="{FEBAF09D-8072-4C69-8795-19D9F4221D64}"/>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5" name="Freeform: Shape 3619">
              <a:extLst>
                <a:ext uri="{FF2B5EF4-FFF2-40B4-BE49-F238E27FC236}">
                  <a16:creationId xmlns:a16="http://schemas.microsoft.com/office/drawing/2014/main" id="{A09C4F02-65E1-4E4B-9923-D2EA70BE564A}"/>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6" name="Freeform: Shape 3620">
              <a:extLst>
                <a:ext uri="{FF2B5EF4-FFF2-40B4-BE49-F238E27FC236}">
                  <a16:creationId xmlns:a16="http://schemas.microsoft.com/office/drawing/2014/main" id="{663BDB77-C9D1-4F9E-97DB-7DDE8BAA80E8}"/>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7" name="Freeform: Shape 3621">
              <a:extLst>
                <a:ext uri="{FF2B5EF4-FFF2-40B4-BE49-F238E27FC236}">
                  <a16:creationId xmlns:a16="http://schemas.microsoft.com/office/drawing/2014/main" id="{C82BD43D-0DF5-4F48-A297-379978FE9A29}"/>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8" name="Freeform: Shape 3622">
              <a:extLst>
                <a:ext uri="{FF2B5EF4-FFF2-40B4-BE49-F238E27FC236}">
                  <a16:creationId xmlns:a16="http://schemas.microsoft.com/office/drawing/2014/main" id="{628B0FF2-2397-4E5F-837E-48189F8260E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9" name="Freeform: Shape 3623">
              <a:extLst>
                <a:ext uri="{FF2B5EF4-FFF2-40B4-BE49-F238E27FC236}">
                  <a16:creationId xmlns:a16="http://schemas.microsoft.com/office/drawing/2014/main" id="{C03AE916-67D4-49B3-8E43-7D81E52317E9}"/>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0" name="Freeform: Shape 3624">
              <a:extLst>
                <a:ext uri="{FF2B5EF4-FFF2-40B4-BE49-F238E27FC236}">
                  <a16:creationId xmlns:a16="http://schemas.microsoft.com/office/drawing/2014/main" id="{AA4F8AF7-2997-4A8A-9508-A1C84508751A}"/>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1" name="Freeform: Shape 3625">
              <a:extLst>
                <a:ext uri="{FF2B5EF4-FFF2-40B4-BE49-F238E27FC236}">
                  <a16:creationId xmlns:a16="http://schemas.microsoft.com/office/drawing/2014/main" id="{887B263C-7BE7-4F14-8C4F-CE690F0F6B0D}"/>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2" name="Freeform: Shape 3626">
              <a:extLst>
                <a:ext uri="{FF2B5EF4-FFF2-40B4-BE49-F238E27FC236}">
                  <a16:creationId xmlns:a16="http://schemas.microsoft.com/office/drawing/2014/main" id="{A3D30EF3-344D-4FF5-B487-18F0424F49EA}"/>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3" name="Freeform: Shape 3627">
              <a:extLst>
                <a:ext uri="{FF2B5EF4-FFF2-40B4-BE49-F238E27FC236}">
                  <a16:creationId xmlns:a16="http://schemas.microsoft.com/office/drawing/2014/main" id="{22F1D0BE-9884-49B3-B62F-1C13F2414E6D}"/>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4" name="Freeform: Shape 3628">
              <a:extLst>
                <a:ext uri="{FF2B5EF4-FFF2-40B4-BE49-F238E27FC236}">
                  <a16:creationId xmlns:a16="http://schemas.microsoft.com/office/drawing/2014/main" id="{79A3202F-3179-4C82-825E-AFD4C1699528}"/>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5" name="Freeform: Shape 3629">
              <a:extLst>
                <a:ext uri="{FF2B5EF4-FFF2-40B4-BE49-F238E27FC236}">
                  <a16:creationId xmlns:a16="http://schemas.microsoft.com/office/drawing/2014/main" id="{28289278-CC98-4ECF-91AE-9922ACFF1FDB}"/>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6" name="Freeform: Shape 3630">
              <a:extLst>
                <a:ext uri="{FF2B5EF4-FFF2-40B4-BE49-F238E27FC236}">
                  <a16:creationId xmlns:a16="http://schemas.microsoft.com/office/drawing/2014/main" id="{929A1F05-AEB5-4E28-AD10-3A58E139B3AC}"/>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7" name="Freeform: Shape 3631">
              <a:extLst>
                <a:ext uri="{FF2B5EF4-FFF2-40B4-BE49-F238E27FC236}">
                  <a16:creationId xmlns:a16="http://schemas.microsoft.com/office/drawing/2014/main" id="{9C2FCD98-4DAC-4F9D-81DA-243ADF180662}"/>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8" name="Freeform: Shape 3632">
              <a:extLst>
                <a:ext uri="{FF2B5EF4-FFF2-40B4-BE49-F238E27FC236}">
                  <a16:creationId xmlns:a16="http://schemas.microsoft.com/office/drawing/2014/main" id="{AB784108-70DC-4410-BAC8-C10292DFF8AF}"/>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9" name="Freeform: Shape 3633">
              <a:extLst>
                <a:ext uri="{FF2B5EF4-FFF2-40B4-BE49-F238E27FC236}">
                  <a16:creationId xmlns:a16="http://schemas.microsoft.com/office/drawing/2014/main" id="{83EE23C8-CC2F-4D5A-B9DD-F02D21F6D8A1}"/>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0" name="Freeform: Shape 3634">
              <a:extLst>
                <a:ext uri="{FF2B5EF4-FFF2-40B4-BE49-F238E27FC236}">
                  <a16:creationId xmlns:a16="http://schemas.microsoft.com/office/drawing/2014/main" id="{08B95D76-89D1-4413-9ED4-85369B9BA512}"/>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1" name="Freeform: Shape 3635">
              <a:extLst>
                <a:ext uri="{FF2B5EF4-FFF2-40B4-BE49-F238E27FC236}">
                  <a16:creationId xmlns:a16="http://schemas.microsoft.com/office/drawing/2014/main" id="{398C5A8D-BDDF-4E07-99C0-BAC0079AD97E}"/>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2" name="Freeform: Shape 3636">
              <a:extLst>
                <a:ext uri="{FF2B5EF4-FFF2-40B4-BE49-F238E27FC236}">
                  <a16:creationId xmlns:a16="http://schemas.microsoft.com/office/drawing/2014/main" id="{83F489B2-0C85-4E0D-BA2A-E30C2E65B1D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3" name="Freeform: Shape 3637">
              <a:extLst>
                <a:ext uri="{FF2B5EF4-FFF2-40B4-BE49-F238E27FC236}">
                  <a16:creationId xmlns:a16="http://schemas.microsoft.com/office/drawing/2014/main" id="{06DAAD67-92DE-4173-89AB-978CFA8CDE2D}"/>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4" name="Freeform: Shape 3638">
              <a:extLst>
                <a:ext uri="{FF2B5EF4-FFF2-40B4-BE49-F238E27FC236}">
                  <a16:creationId xmlns:a16="http://schemas.microsoft.com/office/drawing/2014/main" id="{D496AD1F-7CB1-4C4E-A393-119272F715F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5" name="Freeform: Shape 3639">
              <a:extLst>
                <a:ext uri="{FF2B5EF4-FFF2-40B4-BE49-F238E27FC236}">
                  <a16:creationId xmlns:a16="http://schemas.microsoft.com/office/drawing/2014/main" id="{0B95F8D0-4470-4928-A6AD-CDA01FBD3F4A}"/>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6" name="Freeform: Shape 3640">
              <a:extLst>
                <a:ext uri="{FF2B5EF4-FFF2-40B4-BE49-F238E27FC236}">
                  <a16:creationId xmlns:a16="http://schemas.microsoft.com/office/drawing/2014/main" id="{5650ABD5-2560-492E-9C6F-49AF26F3B1FE}"/>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7" name="Freeform: Shape 3641">
              <a:extLst>
                <a:ext uri="{FF2B5EF4-FFF2-40B4-BE49-F238E27FC236}">
                  <a16:creationId xmlns:a16="http://schemas.microsoft.com/office/drawing/2014/main" id="{4623AB07-A26C-4410-9E11-8A7447C1EA23}"/>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8" name="Freeform: Shape 3642">
              <a:extLst>
                <a:ext uri="{FF2B5EF4-FFF2-40B4-BE49-F238E27FC236}">
                  <a16:creationId xmlns:a16="http://schemas.microsoft.com/office/drawing/2014/main" id="{605C238F-E4F0-4C15-AE3A-3A200D19DD04}"/>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9" name="Freeform: Shape 3643">
              <a:extLst>
                <a:ext uri="{FF2B5EF4-FFF2-40B4-BE49-F238E27FC236}">
                  <a16:creationId xmlns:a16="http://schemas.microsoft.com/office/drawing/2014/main" id="{317D5933-EAC3-4360-B23D-394266D3E784}"/>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0" name="Freeform: Shape 3644">
              <a:extLst>
                <a:ext uri="{FF2B5EF4-FFF2-40B4-BE49-F238E27FC236}">
                  <a16:creationId xmlns:a16="http://schemas.microsoft.com/office/drawing/2014/main" id="{30A47BEA-AD7A-4174-B168-5FD58ABEE3E1}"/>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1" name="Freeform: Shape 3645">
              <a:extLst>
                <a:ext uri="{FF2B5EF4-FFF2-40B4-BE49-F238E27FC236}">
                  <a16:creationId xmlns:a16="http://schemas.microsoft.com/office/drawing/2014/main" id="{2FC1C8FB-BB97-400F-80BF-FFEF09954CA6}"/>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2" name="Freeform: Shape 3646">
              <a:extLst>
                <a:ext uri="{FF2B5EF4-FFF2-40B4-BE49-F238E27FC236}">
                  <a16:creationId xmlns:a16="http://schemas.microsoft.com/office/drawing/2014/main" id="{E9DCA963-D531-4453-A68C-7A3DA1A6846B}"/>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3" name="Freeform: Shape 3647">
              <a:extLst>
                <a:ext uri="{FF2B5EF4-FFF2-40B4-BE49-F238E27FC236}">
                  <a16:creationId xmlns:a16="http://schemas.microsoft.com/office/drawing/2014/main" id="{C82301BA-7BEA-4D6A-AB72-DB9CDD362DEC}"/>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4" name="Freeform: Shape 3648">
              <a:extLst>
                <a:ext uri="{FF2B5EF4-FFF2-40B4-BE49-F238E27FC236}">
                  <a16:creationId xmlns:a16="http://schemas.microsoft.com/office/drawing/2014/main" id="{C67CC01A-6219-4D0E-8250-100B6A84DEC2}"/>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5" name="Freeform: Shape 3649">
              <a:extLst>
                <a:ext uri="{FF2B5EF4-FFF2-40B4-BE49-F238E27FC236}">
                  <a16:creationId xmlns:a16="http://schemas.microsoft.com/office/drawing/2014/main" id="{D1E0BD31-8698-4459-A733-B775B5DB9C7B}"/>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6" name="Freeform: Shape 3650">
              <a:extLst>
                <a:ext uri="{FF2B5EF4-FFF2-40B4-BE49-F238E27FC236}">
                  <a16:creationId xmlns:a16="http://schemas.microsoft.com/office/drawing/2014/main" id="{BD11C2CE-C505-468A-9755-6DC46A8BDFA5}"/>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7" name="Freeform: Shape 3651">
              <a:extLst>
                <a:ext uri="{FF2B5EF4-FFF2-40B4-BE49-F238E27FC236}">
                  <a16:creationId xmlns:a16="http://schemas.microsoft.com/office/drawing/2014/main" id="{F5282191-76D0-4142-B4BE-68298DC99616}"/>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8" name="Freeform: Shape 3652">
              <a:extLst>
                <a:ext uri="{FF2B5EF4-FFF2-40B4-BE49-F238E27FC236}">
                  <a16:creationId xmlns:a16="http://schemas.microsoft.com/office/drawing/2014/main" id="{5BCCD130-85A5-4AFB-99F5-CD211B6CFCBB}"/>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9" name="Freeform: Shape 3653">
              <a:extLst>
                <a:ext uri="{FF2B5EF4-FFF2-40B4-BE49-F238E27FC236}">
                  <a16:creationId xmlns:a16="http://schemas.microsoft.com/office/drawing/2014/main" id="{70270DBB-866D-4F66-A0BF-E2A3C663B0C7}"/>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0" name="Freeform: Shape 3654">
              <a:extLst>
                <a:ext uri="{FF2B5EF4-FFF2-40B4-BE49-F238E27FC236}">
                  <a16:creationId xmlns:a16="http://schemas.microsoft.com/office/drawing/2014/main" id="{155F1E05-2075-436B-A386-1607C5B54370}"/>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1" name="Freeform: Shape 3655">
              <a:extLst>
                <a:ext uri="{FF2B5EF4-FFF2-40B4-BE49-F238E27FC236}">
                  <a16:creationId xmlns:a16="http://schemas.microsoft.com/office/drawing/2014/main" id="{B56A0006-C546-4FC1-978A-8782FE0BA5A0}"/>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2" name="Freeform: Shape 3656">
              <a:extLst>
                <a:ext uri="{FF2B5EF4-FFF2-40B4-BE49-F238E27FC236}">
                  <a16:creationId xmlns:a16="http://schemas.microsoft.com/office/drawing/2014/main" id="{EEE86541-9003-4078-825E-73646D3C746A}"/>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3" name="Freeform: Shape 3657">
              <a:extLst>
                <a:ext uri="{FF2B5EF4-FFF2-40B4-BE49-F238E27FC236}">
                  <a16:creationId xmlns:a16="http://schemas.microsoft.com/office/drawing/2014/main" id="{D80BEBD3-DE50-4984-8B4E-B1A9848C3AC7}"/>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4" name="Freeform: Shape 3658">
              <a:extLst>
                <a:ext uri="{FF2B5EF4-FFF2-40B4-BE49-F238E27FC236}">
                  <a16:creationId xmlns:a16="http://schemas.microsoft.com/office/drawing/2014/main" id="{5FB87C83-0E55-4CDF-9FFD-0B0BD3504160}"/>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5" name="Freeform: Shape 3659">
              <a:extLst>
                <a:ext uri="{FF2B5EF4-FFF2-40B4-BE49-F238E27FC236}">
                  <a16:creationId xmlns:a16="http://schemas.microsoft.com/office/drawing/2014/main" id="{2B78B175-DF24-4A70-9C55-455F8C449B6E}"/>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6" name="Freeform: Shape 3660">
              <a:extLst>
                <a:ext uri="{FF2B5EF4-FFF2-40B4-BE49-F238E27FC236}">
                  <a16:creationId xmlns:a16="http://schemas.microsoft.com/office/drawing/2014/main" id="{70B52628-4BBE-4237-973A-EDBE27564392}"/>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7" name="Freeform: Shape 3661">
              <a:extLst>
                <a:ext uri="{FF2B5EF4-FFF2-40B4-BE49-F238E27FC236}">
                  <a16:creationId xmlns:a16="http://schemas.microsoft.com/office/drawing/2014/main" id="{95EF4040-329F-4B6D-A5D8-D4664699B94A}"/>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8" name="Freeform: Shape 3662">
              <a:extLst>
                <a:ext uri="{FF2B5EF4-FFF2-40B4-BE49-F238E27FC236}">
                  <a16:creationId xmlns:a16="http://schemas.microsoft.com/office/drawing/2014/main" id="{49B05A1F-E710-47CC-B199-75775F7EB6C7}"/>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9" name="Freeform: Shape 3663">
              <a:extLst>
                <a:ext uri="{FF2B5EF4-FFF2-40B4-BE49-F238E27FC236}">
                  <a16:creationId xmlns:a16="http://schemas.microsoft.com/office/drawing/2014/main" id="{0BFE46DB-54A1-45FD-82E5-C9A70585FB8B}"/>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0" name="Freeform: Shape 3664">
              <a:extLst>
                <a:ext uri="{FF2B5EF4-FFF2-40B4-BE49-F238E27FC236}">
                  <a16:creationId xmlns:a16="http://schemas.microsoft.com/office/drawing/2014/main" id="{84200DCD-A402-4F98-A582-9C31AEF70C2D}"/>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1" name="Freeform: Shape 3665">
              <a:extLst>
                <a:ext uri="{FF2B5EF4-FFF2-40B4-BE49-F238E27FC236}">
                  <a16:creationId xmlns:a16="http://schemas.microsoft.com/office/drawing/2014/main" id="{72FEDC31-DD8B-4376-B9F7-AF4E47B9B423}"/>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2" name="Freeform: Shape 3666">
              <a:extLst>
                <a:ext uri="{FF2B5EF4-FFF2-40B4-BE49-F238E27FC236}">
                  <a16:creationId xmlns:a16="http://schemas.microsoft.com/office/drawing/2014/main" id="{875DD8C6-5722-4985-AA20-E2BB3D341490}"/>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3" name="Freeform: Shape 3667">
              <a:extLst>
                <a:ext uri="{FF2B5EF4-FFF2-40B4-BE49-F238E27FC236}">
                  <a16:creationId xmlns:a16="http://schemas.microsoft.com/office/drawing/2014/main" id="{19ABA825-898F-434B-B452-FE8FAC2461B3}"/>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4" name="Freeform: Shape 3668">
              <a:extLst>
                <a:ext uri="{FF2B5EF4-FFF2-40B4-BE49-F238E27FC236}">
                  <a16:creationId xmlns:a16="http://schemas.microsoft.com/office/drawing/2014/main" id="{DB5419D4-1B78-489B-AEFA-99379D587EE0}"/>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5" name="Freeform: Shape 3669">
              <a:extLst>
                <a:ext uri="{FF2B5EF4-FFF2-40B4-BE49-F238E27FC236}">
                  <a16:creationId xmlns:a16="http://schemas.microsoft.com/office/drawing/2014/main" id="{3A64C179-E005-46D9-A1A2-6B7A086B8061}"/>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6" name="Freeform: Shape 3670">
              <a:extLst>
                <a:ext uri="{FF2B5EF4-FFF2-40B4-BE49-F238E27FC236}">
                  <a16:creationId xmlns:a16="http://schemas.microsoft.com/office/drawing/2014/main" id="{D4A554E5-6F4B-477C-B29B-D90A8B6D25E6}"/>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7" name="Freeform: Shape 3671">
              <a:extLst>
                <a:ext uri="{FF2B5EF4-FFF2-40B4-BE49-F238E27FC236}">
                  <a16:creationId xmlns:a16="http://schemas.microsoft.com/office/drawing/2014/main" id="{824860BE-AE5D-42C2-88A5-CE426F70823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8" name="Freeform: Shape 3672">
              <a:extLst>
                <a:ext uri="{FF2B5EF4-FFF2-40B4-BE49-F238E27FC236}">
                  <a16:creationId xmlns:a16="http://schemas.microsoft.com/office/drawing/2014/main" id="{77D2553A-3EF7-4AA7-A745-BA44735CE519}"/>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9" name="Freeform: Shape 3673">
              <a:extLst>
                <a:ext uri="{FF2B5EF4-FFF2-40B4-BE49-F238E27FC236}">
                  <a16:creationId xmlns:a16="http://schemas.microsoft.com/office/drawing/2014/main" id="{66DDC4D5-F035-4A3D-BE49-78D2EAEE2E92}"/>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0" name="Freeform: Shape 3674">
              <a:extLst>
                <a:ext uri="{FF2B5EF4-FFF2-40B4-BE49-F238E27FC236}">
                  <a16:creationId xmlns:a16="http://schemas.microsoft.com/office/drawing/2014/main" id="{ACD3F8D4-4D40-48AE-BD6E-BD79BBDF54A9}"/>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1" name="Freeform: Shape 3675">
              <a:extLst>
                <a:ext uri="{FF2B5EF4-FFF2-40B4-BE49-F238E27FC236}">
                  <a16:creationId xmlns:a16="http://schemas.microsoft.com/office/drawing/2014/main" id="{9F0E35D4-EC2B-4F6D-AFB1-D324AD108B26}"/>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2" name="Freeform: Shape 3676">
              <a:extLst>
                <a:ext uri="{FF2B5EF4-FFF2-40B4-BE49-F238E27FC236}">
                  <a16:creationId xmlns:a16="http://schemas.microsoft.com/office/drawing/2014/main" id="{40B1A663-9C2A-4E30-A2B0-98991B3B3263}"/>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3" name="Freeform: Shape 3677">
              <a:extLst>
                <a:ext uri="{FF2B5EF4-FFF2-40B4-BE49-F238E27FC236}">
                  <a16:creationId xmlns:a16="http://schemas.microsoft.com/office/drawing/2014/main" id="{8C9BF658-1EA9-4C55-ACFB-84E1C30C6B92}"/>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4" name="Freeform: Shape 3678">
              <a:extLst>
                <a:ext uri="{FF2B5EF4-FFF2-40B4-BE49-F238E27FC236}">
                  <a16:creationId xmlns:a16="http://schemas.microsoft.com/office/drawing/2014/main" id="{1F935FFF-F0CA-4C59-8ACF-2CD2A9958543}"/>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5" name="Freeform: Shape 3679">
              <a:extLst>
                <a:ext uri="{FF2B5EF4-FFF2-40B4-BE49-F238E27FC236}">
                  <a16:creationId xmlns:a16="http://schemas.microsoft.com/office/drawing/2014/main" id="{E6937635-D31C-460F-B9C0-DBD5C26850CE}"/>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6" name="Freeform: Shape 3680">
              <a:extLst>
                <a:ext uri="{FF2B5EF4-FFF2-40B4-BE49-F238E27FC236}">
                  <a16:creationId xmlns:a16="http://schemas.microsoft.com/office/drawing/2014/main" id="{85063DB9-B298-4967-92E4-195B21983ACE}"/>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7" name="Freeform: Shape 3681">
              <a:extLst>
                <a:ext uri="{FF2B5EF4-FFF2-40B4-BE49-F238E27FC236}">
                  <a16:creationId xmlns:a16="http://schemas.microsoft.com/office/drawing/2014/main" id="{6BF5A928-AB2C-4E9A-8F4B-E8149EC9C64B}"/>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8" name="Freeform: Shape 3682">
              <a:extLst>
                <a:ext uri="{FF2B5EF4-FFF2-40B4-BE49-F238E27FC236}">
                  <a16:creationId xmlns:a16="http://schemas.microsoft.com/office/drawing/2014/main" id="{25C5206E-7298-4131-B8DE-8CFD70476D2D}"/>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9" name="Freeform: Shape 3683">
              <a:extLst>
                <a:ext uri="{FF2B5EF4-FFF2-40B4-BE49-F238E27FC236}">
                  <a16:creationId xmlns:a16="http://schemas.microsoft.com/office/drawing/2014/main" id="{7DFAB182-7A2F-4E6D-BF6B-6691D16AE400}"/>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0" name="Freeform: Shape 3684">
              <a:extLst>
                <a:ext uri="{FF2B5EF4-FFF2-40B4-BE49-F238E27FC236}">
                  <a16:creationId xmlns:a16="http://schemas.microsoft.com/office/drawing/2014/main" id="{0AF24D82-E135-4583-893D-D449962D09C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1" name="Freeform: Shape 3685">
              <a:extLst>
                <a:ext uri="{FF2B5EF4-FFF2-40B4-BE49-F238E27FC236}">
                  <a16:creationId xmlns:a16="http://schemas.microsoft.com/office/drawing/2014/main" id="{67B376D3-B634-4980-95A1-615E8631D14F}"/>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2" name="Freeform: Shape 3686">
              <a:extLst>
                <a:ext uri="{FF2B5EF4-FFF2-40B4-BE49-F238E27FC236}">
                  <a16:creationId xmlns:a16="http://schemas.microsoft.com/office/drawing/2014/main" id="{9BA88B57-0C07-45B5-B8EE-D748DD5ED9B2}"/>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3" name="Freeform: Shape 3687">
              <a:extLst>
                <a:ext uri="{FF2B5EF4-FFF2-40B4-BE49-F238E27FC236}">
                  <a16:creationId xmlns:a16="http://schemas.microsoft.com/office/drawing/2014/main" id="{B778E88C-7926-4BF6-811C-3A3BD9511B0F}"/>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4" name="Freeform: Shape 3688">
              <a:extLst>
                <a:ext uri="{FF2B5EF4-FFF2-40B4-BE49-F238E27FC236}">
                  <a16:creationId xmlns:a16="http://schemas.microsoft.com/office/drawing/2014/main" id="{E585A54B-EC46-4591-BC42-CE85900E64FD}"/>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5" name="Freeform: Shape 3689">
              <a:extLst>
                <a:ext uri="{FF2B5EF4-FFF2-40B4-BE49-F238E27FC236}">
                  <a16:creationId xmlns:a16="http://schemas.microsoft.com/office/drawing/2014/main" id="{B27F7AE9-7103-425F-8418-41E04D939671}"/>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6" name="Freeform: Shape 3690">
              <a:extLst>
                <a:ext uri="{FF2B5EF4-FFF2-40B4-BE49-F238E27FC236}">
                  <a16:creationId xmlns:a16="http://schemas.microsoft.com/office/drawing/2014/main" id="{B3896849-D21A-4810-89A9-CB9A36753D5B}"/>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7" name="Freeform: Shape 3691">
              <a:extLst>
                <a:ext uri="{FF2B5EF4-FFF2-40B4-BE49-F238E27FC236}">
                  <a16:creationId xmlns:a16="http://schemas.microsoft.com/office/drawing/2014/main" id="{E8CD5388-9C38-4D7D-BA15-23C748274145}"/>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8" name="Freeform: Shape 3692">
              <a:extLst>
                <a:ext uri="{FF2B5EF4-FFF2-40B4-BE49-F238E27FC236}">
                  <a16:creationId xmlns:a16="http://schemas.microsoft.com/office/drawing/2014/main" id="{0DD27991-F897-462F-870E-97CDB8E0B0BA}"/>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9" name="Freeform: Shape 3693">
              <a:extLst>
                <a:ext uri="{FF2B5EF4-FFF2-40B4-BE49-F238E27FC236}">
                  <a16:creationId xmlns:a16="http://schemas.microsoft.com/office/drawing/2014/main" id="{EF7B1F64-BADC-4D91-88AB-A9EBF82A1C3A}"/>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0" name="Freeform: Shape 3694">
              <a:extLst>
                <a:ext uri="{FF2B5EF4-FFF2-40B4-BE49-F238E27FC236}">
                  <a16:creationId xmlns:a16="http://schemas.microsoft.com/office/drawing/2014/main" id="{09882E98-3260-4585-A2DD-D77FA25FBF38}"/>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1" name="Freeform: Shape 3695">
              <a:extLst>
                <a:ext uri="{FF2B5EF4-FFF2-40B4-BE49-F238E27FC236}">
                  <a16:creationId xmlns:a16="http://schemas.microsoft.com/office/drawing/2014/main" id="{435AAD07-008B-443B-A7D7-A6A84F574724}"/>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2" name="Freeform: Shape 3696">
              <a:extLst>
                <a:ext uri="{FF2B5EF4-FFF2-40B4-BE49-F238E27FC236}">
                  <a16:creationId xmlns:a16="http://schemas.microsoft.com/office/drawing/2014/main" id="{6D4EC579-6646-4A36-AFC1-B377340037ED}"/>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3" name="Freeform: Shape 3697">
              <a:extLst>
                <a:ext uri="{FF2B5EF4-FFF2-40B4-BE49-F238E27FC236}">
                  <a16:creationId xmlns:a16="http://schemas.microsoft.com/office/drawing/2014/main" id="{98C9E8EB-1E9E-457C-A2AD-F7987630A3EE}"/>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4" name="Freeform: Shape 3698">
              <a:extLst>
                <a:ext uri="{FF2B5EF4-FFF2-40B4-BE49-F238E27FC236}">
                  <a16:creationId xmlns:a16="http://schemas.microsoft.com/office/drawing/2014/main" id="{7973497C-73E3-4314-B0DB-9BB3CE3C222E}"/>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5" name="Freeform: Shape 3699">
              <a:extLst>
                <a:ext uri="{FF2B5EF4-FFF2-40B4-BE49-F238E27FC236}">
                  <a16:creationId xmlns:a16="http://schemas.microsoft.com/office/drawing/2014/main" id="{291514BC-F627-4B61-AAD4-FA990F9A24F5}"/>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6" name="Freeform: Shape 3700">
              <a:extLst>
                <a:ext uri="{FF2B5EF4-FFF2-40B4-BE49-F238E27FC236}">
                  <a16:creationId xmlns:a16="http://schemas.microsoft.com/office/drawing/2014/main" id="{6A8B791F-84EB-4BE8-995F-418D06B0E70E}"/>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7" name="Freeform: Shape 3701">
              <a:extLst>
                <a:ext uri="{FF2B5EF4-FFF2-40B4-BE49-F238E27FC236}">
                  <a16:creationId xmlns:a16="http://schemas.microsoft.com/office/drawing/2014/main" id="{84EBC8E0-6C17-4E42-A09F-E72FFEABAEF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8" name="Freeform: Shape 3702">
              <a:extLst>
                <a:ext uri="{FF2B5EF4-FFF2-40B4-BE49-F238E27FC236}">
                  <a16:creationId xmlns:a16="http://schemas.microsoft.com/office/drawing/2014/main" id="{A19C58F3-85CF-4406-BF87-C7A8CA241D0B}"/>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9" name="Freeform: Shape 3703">
              <a:extLst>
                <a:ext uri="{FF2B5EF4-FFF2-40B4-BE49-F238E27FC236}">
                  <a16:creationId xmlns:a16="http://schemas.microsoft.com/office/drawing/2014/main" id="{3B1F83A4-7FC2-4495-A119-9E41C3C5FEE8}"/>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0" name="Freeform: Shape 3704">
              <a:extLst>
                <a:ext uri="{FF2B5EF4-FFF2-40B4-BE49-F238E27FC236}">
                  <a16:creationId xmlns:a16="http://schemas.microsoft.com/office/drawing/2014/main" id="{7E5F06FA-E0FE-420D-BE68-356080DDD6D5}"/>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1" name="Freeform: Shape 3705">
              <a:extLst>
                <a:ext uri="{FF2B5EF4-FFF2-40B4-BE49-F238E27FC236}">
                  <a16:creationId xmlns:a16="http://schemas.microsoft.com/office/drawing/2014/main" id="{42BDDCE3-5E2B-4625-BFBC-1B2CE0AB5FAF}"/>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2" name="Freeform: Shape 3706">
              <a:extLst>
                <a:ext uri="{FF2B5EF4-FFF2-40B4-BE49-F238E27FC236}">
                  <a16:creationId xmlns:a16="http://schemas.microsoft.com/office/drawing/2014/main" id="{3300AC79-4624-4327-A317-69C7ABE0CB1A}"/>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3" name="Freeform: Shape 3707">
              <a:extLst>
                <a:ext uri="{FF2B5EF4-FFF2-40B4-BE49-F238E27FC236}">
                  <a16:creationId xmlns:a16="http://schemas.microsoft.com/office/drawing/2014/main" id="{ED426A5C-4C83-4CCD-974A-B55AD732D495}"/>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4" name="Freeform: Shape 3708">
              <a:extLst>
                <a:ext uri="{FF2B5EF4-FFF2-40B4-BE49-F238E27FC236}">
                  <a16:creationId xmlns:a16="http://schemas.microsoft.com/office/drawing/2014/main" id="{3EDC83D0-2476-4E35-B8AE-058A72A08619}"/>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5" name="Freeform: Shape 3709">
              <a:extLst>
                <a:ext uri="{FF2B5EF4-FFF2-40B4-BE49-F238E27FC236}">
                  <a16:creationId xmlns:a16="http://schemas.microsoft.com/office/drawing/2014/main" id="{2F25C4AC-C923-4142-A8E7-079D9E88D796}"/>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6" name="Freeform: Shape 3710">
              <a:extLst>
                <a:ext uri="{FF2B5EF4-FFF2-40B4-BE49-F238E27FC236}">
                  <a16:creationId xmlns:a16="http://schemas.microsoft.com/office/drawing/2014/main" id="{045D24EA-6A78-4557-B0A6-44DC99DB2F97}"/>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7" name="Freeform: Shape 3711">
              <a:extLst>
                <a:ext uri="{FF2B5EF4-FFF2-40B4-BE49-F238E27FC236}">
                  <a16:creationId xmlns:a16="http://schemas.microsoft.com/office/drawing/2014/main" id="{0D24DE86-7FE7-41D4-B2EA-3167C04163B6}"/>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8" name="Freeform: Shape 3712">
              <a:extLst>
                <a:ext uri="{FF2B5EF4-FFF2-40B4-BE49-F238E27FC236}">
                  <a16:creationId xmlns:a16="http://schemas.microsoft.com/office/drawing/2014/main" id="{50FBB065-B3E1-4C8E-A591-1BEBD3C05C7E}"/>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9" name="Freeform: Shape 3713">
              <a:extLst>
                <a:ext uri="{FF2B5EF4-FFF2-40B4-BE49-F238E27FC236}">
                  <a16:creationId xmlns:a16="http://schemas.microsoft.com/office/drawing/2014/main" id="{7F5436BC-8223-429A-BACA-D4DAC9980468}"/>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0" name="Freeform: Shape 3714">
              <a:extLst>
                <a:ext uri="{FF2B5EF4-FFF2-40B4-BE49-F238E27FC236}">
                  <a16:creationId xmlns:a16="http://schemas.microsoft.com/office/drawing/2014/main" id="{A3600650-467B-493B-907C-481A0F02AA51}"/>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1" name="Freeform: Shape 3715">
              <a:extLst>
                <a:ext uri="{FF2B5EF4-FFF2-40B4-BE49-F238E27FC236}">
                  <a16:creationId xmlns:a16="http://schemas.microsoft.com/office/drawing/2014/main" id="{C9246AE2-2BE4-44FF-91CA-6584A4233AA8}"/>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2" name="Freeform: Shape 3716">
              <a:extLst>
                <a:ext uri="{FF2B5EF4-FFF2-40B4-BE49-F238E27FC236}">
                  <a16:creationId xmlns:a16="http://schemas.microsoft.com/office/drawing/2014/main" id="{8DB99D2F-E998-4FFE-A081-8AAF774F4A59}"/>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3" name="Freeform: Shape 3717">
              <a:extLst>
                <a:ext uri="{FF2B5EF4-FFF2-40B4-BE49-F238E27FC236}">
                  <a16:creationId xmlns:a16="http://schemas.microsoft.com/office/drawing/2014/main" id="{DF0FA850-BE44-42CD-B643-323B65139A86}"/>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4" name="Freeform: Shape 3718">
              <a:extLst>
                <a:ext uri="{FF2B5EF4-FFF2-40B4-BE49-F238E27FC236}">
                  <a16:creationId xmlns:a16="http://schemas.microsoft.com/office/drawing/2014/main" id="{8635734C-C4EB-407D-9DF7-5243350AB2C0}"/>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5" name="Freeform: Shape 3719">
              <a:extLst>
                <a:ext uri="{FF2B5EF4-FFF2-40B4-BE49-F238E27FC236}">
                  <a16:creationId xmlns:a16="http://schemas.microsoft.com/office/drawing/2014/main" id="{770C7A68-E378-4B40-9550-5008F16BAD2B}"/>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6" name="Freeform: Shape 3720">
              <a:extLst>
                <a:ext uri="{FF2B5EF4-FFF2-40B4-BE49-F238E27FC236}">
                  <a16:creationId xmlns:a16="http://schemas.microsoft.com/office/drawing/2014/main" id="{66CAD1B0-3BA7-4E53-9F00-766E15D1B848}"/>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7" name="Freeform: Shape 3721">
              <a:extLst>
                <a:ext uri="{FF2B5EF4-FFF2-40B4-BE49-F238E27FC236}">
                  <a16:creationId xmlns:a16="http://schemas.microsoft.com/office/drawing/2014/main" id="{C2299A15-F46E-4808-9C28-6B4480457185}"/>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8" name="Freeform: Shape 3722">
              <a:extLst>
                <a:ext uri="{FF2B5EF4-FFF2-40B4-BE49-F238E27FC236}">
                  <a16:creationId xmlns:a16="http://schemas.microsoft.com/office/drawing/2014/main" id="{53D594E1-BE01-4F08-9480-530ADEA8C9C9}"/>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9" name="Freeform: Shape 3723">
              <a:extLst>
                <a:ext uri="{FF2B5EF4-FFF2-40B4-BE49-F238E27FC236}">
                  <a16:creationId xmlns:a16="http://schemas.microsoft.com/office/drawing/2014/main" id="{08F5D078-15F3-448B-979C-B1A1194D157A}"/>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0" name="Freeform: Shape 3724">
              <a:extLst>
                <a:ext uri="{FF2B5EF4-FFF2-40B4-BE49-F238E27FC236}">
                  <a16:creationId xmlns:a16="http://schemas.microsoft.com/office/drawing/2014/main" id="{187BBF2B-9876-4ECB-9CBA-FFDEE3E8C2F1}"/>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1" name="Freeform: Shape 3725">
              <a:extLst>
                <a:ext uri="{FF2B5EF4-FFF2-40B4-BE49-F238E27FC236}">
                  <a16:creationId xmlns:a16="http://schemas.microsoft.com/office/drawing/2014/main" id="{5AE15C5B-71B2-4C78-B83E-463435525C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2" name="Freeform: Shape 3726">
              <a:extLst>
                <a:ext uri="{FF2B5EF4-FFF2-40B4-BE49-F238E27FC236}">
                  <a16:creationId xmlns:a16="http://schemas.microsoft.com/office/drawing/2014/main" id="{C3C8C6CC-32C2-438A-AEF2-F94CD5AECB68}"/>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3" name="Freeform: Shape 3727">
              <a:extLst>
                <a:ext uri="{FF2B5EF4-FFF2-40B4-BE49-F238E27FC236}">
                  <a16:creationId xmlns:a16="http://schemas.microsoft.com/office/drawing/2014/main" id="{526C20DF-8B48-4BD4-8555-39355C13E103}"/>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4" name="Freeform: Shape 3728">
              <a:extLst>
                <a:ext uri="{FF2B5EF4-FFF2-40B4-BE49-F238E27FC236}">
                  <a16:creationId xmlns:a16="http://schemas.microsoft.com/office/drawing/2014/main" id="{436A0721-9158-4357-BA37-97458330592F}"/>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5" name="Freeform: Shape 3729">
              <a:extLst>
                <a:ext uri="{FF2B5EF4-FFF2-40B4-BE49-F238E27FC236}">
                  <a16:creationId xmlns:a16="http://schemas.microsoft.com/office/drawing/2014/main" id="{555A1037-BB5C-422A-ADED-2B162D4E1AD3}"/>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6" name="Freeform: Shape 3730">
              <a:extLst>
                <a:ext uri="{FF2B5EF4-FFF2-40B4-BE49-F238E27FC236}">
                  <a16:creationId xmlns:a16="http://schemas.microsoft.com/office/drawing/2014/main" id="{F37BD40A-1451-433F-A6FB-63B848742135}"/>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7" name="Freeform: Shape 3731">
              <a:extLst>
                <a:ext uri="{FF2B5EF4-FFF2-40B4-BE49-F238E27FC236}">
                  <a16:creationId xmlns:a16="http://schemas.microsoft.com/office/drawing/2014/main" id="{73153A2B-C1C4-4B66-A41E-B19ED60A1EC9}"/>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8" name="Freeform: Shape 3732">
              <a:extLst>
                <a:ext uri="{FF2B5EF4-FFF2-40B4-BE49-F238E27FC236}">
                  <a16:creationId xmlns:a16="http://schemas.microsoft.com/office/drawing/2014/main" id="{2BAF2745-9746-4E96-8E50-B83F37B615B4}"/>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9" name="Freeform: Shape 3733">
              <a:extLst>
                <a:ext uri="{FF2B5EF4-FFF2-40B4-BE49-F238E27FC236}">
                  <a16:creationId xmlns:a16="http://schemas.microsoft.com/office/drawing/2014/main" id="{594B5FE7-16A3-45DE-AE8F-800D4C58102A}"/>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0" name="Freeform: Shape 3734">
              <a:extLst>
                <a:ext uri="{FF2B5EF4-FFF2-40B4-BE49-F238E27FC236}">
                  <a16:creationId xmlns:a16="http://schemas.microsoft.com/office/drawing/2014/main" id="{013DE3A5-3C23-488A-80DC-9BEF19BE34E1}"/>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1" name="Freeform: Shape 3735">
              <a:extLst>
                <a:ext uri="{FF2B5EF4-FFF2-40B4-BE49-F238E27FC236}">
                  <a16:creationId xmlns:a16="http://schemas.microsoft.com/office/drawing/2014/main" id="{A7FE3FD5-0187-474D-ACF7-D821764DD0A8}"/>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2" name="Freeform: Shape 3736">
              <a:extLst>
                <a:ext uri="{FF2B5EF4-FFF2-40B4-BE49-F238E27FC236}">
                  <a16:creationId xmlns:a16="http://schemas.microsoft.com/office/drawing/2014/main" id="{B716D87D-53E1-4BE2-9730-2BB1AB381430}"/>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3" name="Freeform: Shape 3737">
              <a:extLst>
                <a:ext uri="{FF2B5EF4-FFF2-40B4-BE49-F238E27FC236}">
                  <a16:creationId xmlns:a16="http://schemas.microsoft.com/office/drawing/2014/main" id="{EB402C54-CB7F-4C77-A77A-57D4D963D82F}"/>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4" name="Freeform: Shape 3738">
              <a:extLst>
                <a:ext uri="{FF2B5EF4-FFF2-40B4-BE49-F238E27FC236}">
                  <a16:creationId xmlns:a16="http://schemas.microsoft.com/office/drawing/2014/main" id="{F0CF4680-2870-44D3-A89E-2DD19DE410EA}"/>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5" name="Freeform: Shape 3739">
              <a:extLst>
                <a:ext uri="{FF2B5EF4-FFF2-40B4-BE49-F238E27FC236}">
                  <a16:creationId xmlns:a16="http://schemas.microsoft.com/office/drawing/2014/main" id="{6C75024A-6F07-4ADD-B1CA-D85DF30579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6" name="Freeform: Shape 3740">
              <a:extLst>
                <a:ext uri="{FF2B5EF4-FFF2-40B4-BE49-F238E27FC236}">
                  <a16:creationId xmlns:a16="http://schemas.microsoft.com/office/drawing/2014/main" id="{4EA6D9A5-44B9-4B94-8C92-752540EE435E}"/>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7" name="Freeform: Shape 3741">
              <a:extLst>
                <a:ext uri="{FF2B5EF4-FFF2-40B4-BE49-F238E27FC236}">
                  <a16:creationId xmlns:a16="http://schemas.microsoft.com/office/drawing/2014/main" id="{469EEB60-29F7-4885-80D4-C54417DAC2A3}"/>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8" name="Freeform: Shape 3742">
              <a:extLst>
                <a:ext uri="{FF2B5EF4-FFF2-40B4-BE49-F238E27FC236}">
                  <a16:creationId xmlns:a16="http://schemas.microsoft.com/office/drawing/2014/main" id="{3C983C66-4AEA-4FC2-B2C5-08BD822932DA}"/>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9" name="Freeform: Shape 3743">
              <a:extLst>
                <a:ext uri="{FF2B5EF4-FFF2-40B4-BE49-F238E27FC236}">
                  <a16:creationId xmlns:a16="http://schemas.microsoft.com/office/drawing/2014/main" id="{C8EF17B5-518F-40EE-BC39-A9D596F32ADE}"/>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0" name="Freeform: Shape 3744">
              <a:extLst>
                <a:ext uri="{FF2B5EF4-FFF2-40B4-BE49-F238E27FC236}">
                  <a16:creationId xmlns:a16="http://schemas.microsoft.com/office/drawing/2014/main" id="{9BF99DBD-C9B5-4955-9B1D-CE9C75809473}"/>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1" name="Freeform: Shape 3745">
              <a:extLst>
                <a:ext uri="{FF2B5EF4-FFF2-40B4-BE49-F238E27FC236}">
                  <a16:creationId xmlns:a16="http://schemas.microsoft.com/office/drawing/2014/main" id="{92D6FA0F-E650-4782-B293-FEA08E9051C7}"/>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2" name="Freeform: Shape 3746">
              <a:extLst>
                <a:ext uri="{FF2B5EF4-FFF2-40B4-BE49-F238E27FC236}">
                  <a16:creationId xmlns:a16="http://schemas.microsoft.com/office/drawing/2014/main" id="{2CED5C1B-D03B-46CA-A04D-435C829E40B9}"/>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3" name="Freeform: Shape 3747">
              <a:extLst>
                <a:ext uri="{FF2B5EF4-FFF2-40B4-BE49-F238E27FC236}">
                  <a16:creationId xmlns:a16="http://schemas.microsoft.com/office/drawing/2014/main" id="{C37C394C-AD26-4016-8ADA-88A8C454E678}"/>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4" name="Freeform: Shape 3748">
              <a:extLst>
                <a:ext uri="{FF2B5EF4-FFF2-40B4-BE49-F238E27FC236}">
                  <a16:creationId xmlns:a16="http://schemas.microsoft.com/office/drawing/2014/main" id="{10642782-1091-4310-A977-C393AB1238C9}"/>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5" name="Freeform: Shape 3749">
              <a:extLst>
                <a:ext uri="{FF2B5EF4-FFF2-40B4-BE49-F238E27FC236}">
                  <a16:creationId xmlns:a16="http://schemas.microsoft.com/office/drawing/2014/main" id="{4D640147-D7F3-4CCE-B667-9E64C8A9F630}"/>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6" name="Freeform: Shape 3750">
              <a:extLst>
                <a:ext uri="{FF2B5EF4-FFF2-40B4-BE49-F238E27FC236}">
                  <a16:creationId xmlns:a16="http://schemas.microsoft.com/office/drawing/2014/main" id="{70DEFC3D-5BD1-4429-BCBA-C48240103711}"/>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7" name="Freeform: Shape 3751">
              <a:extLst>
                <a:ext uri="{FF2B5EF4-FFF2-40B4-BE49-F238E27FC236}">
                  <a16:creationId xmlns:a16="http://schemas.microsoft.com/office/drawing/2014/main" id="{5E5B79EA-500B-4B00-B4A4-213D503E5EA1}"/>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8" name="Freeform: Shape 3752">
              <a:extLst>
                <a:ext uri="{FF2B5EF4-FFF2-40B4-BE49-F238E27FC236}">
                  <a16:creationId xmlns:a16="http://schemas.microsoft.com/office/drawing/2014/main" id="{257ABD98-0635-4A9F-A335-5E56C6742AAD}"/>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9" name="Freeform: Shape 3753">
              <a:extLst>
                <a:ext uri="{FF2B5EF4-FFF2-40B4-BE49-F238E27FC236}">
                  <a16:creationId xmlns:a16="http://schemas.microsoft.com/office/drawing/2014/main" id="{6F96A4DA-4CF8-47A3-B125-06A7CF8098DA}"/>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0" name="Freeform: Shape 3754">
              <a:extLst>
                <a:ext uri="{FF2B5EF4-FFF2-40B4-BE49-F238E27FC236}">
                  <a16:creationId xmlns:a16="http://schemas.microsoft.com/office/drawing/2014/main" id="{70C0D185-9CF8-4662-AE9C-C85B68DE9225}"/>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1" name="Freeform: Shape 3755">
              <a:extLst>
                <a:ext uri="{FF2B5EF4-FFF2-40B4-BE49-F238E27FC236}">
                  <a16:creationId xmlns:a16="http://schemas.microsoft.com/office/drawing/2014/main" id="{443C5107-97DF-47E8-9680-8F9EEBA9961A}"/>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2" name="Freeform: Shape 3756">
              <a:extLst>
                <a:ext uri="{FF2B5EF4-FFF2-40B4-BE49-F238E27FC236}">
                  <a16:creationId xmlns:a16="http://schemas.microsoft.com/office/drawing/2014/main" id="{2021659D-83B2-4718-B7FC-09D031B0C9C7}"/>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3" name="Freeform: Shape 3757">
              <a:extLst>
                <a:ext uri="{FF2B5EF4-FFF2-40B4-BE49-F238E27FC236}">
                  <a16:creationId xmlns:a16="http://schemas.microsoft.com/office/drawing/2014/main" id="{F86DB452-E405-4C96-988F-651FDE941E1C}"/>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4" name="Freeform: Shape 3758">
              <a:extLst>
                <a:ext uri="{FF2B5EF4-FFF2-40B4-BE49-F238E27FC236}">
                  <a16:creationId xmlns:a16="http://schemas.microsoft.com/office/drawing/2014/main" id="{42C99CA5-F687-42AD-B67F-B033FBD27BB0}"/>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5" name="Freeform: Shape 3759">
              <a:extLst>
                <a:ext uri="{FF2B5EF4-FFF2-40B4-BE49-F238E27FC236}">
                  <a16:creationId xmlns:a16="http://schemas.microsoft.com/office/drawing/2014/main" id="{85285182-0BFE-4027-9294-88E0984DAE0F}"/>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6" name="Freeform: Shape 3760">
              <a:extLst>
                <a:ext uri="{FF2B5EF4-FFF2-40B4-BE49-F238E27FC236}">
                  <a16:creationId xmlns:a16="http://schemas.microsoft.com/office/drawing/2014/main" id="{B30D0A82-BA73-46B8-88CD-3A189E93251A}"/>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7" name="Freeform: Shape 3761">
              <a:extLst>
                <a:ext uri="{FF2B5EF4-FFF2-40B4-BE49-F238E27FC236}">
                  <a16:creationId xmlns:a16="http://schemas.microsoft.com/office/drawing/2014/main" id="{5FD7F06D-0C47-4DD4-82C9-938B7F0873C6}"/>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8" name="Freeform: Shape 3762">
              <a:extLst>
                <a:ext uri="{FF2B5EF4-FFF2-40B4-BE49-F238E27FC236}">
                  <a16:creationId xmlns:a16="http://schemas.microsoft.com/office/drawing/2014/main" id="{82A8568B-3207-4D88-AE5D-7DE5A2D43586}"/>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9" name="Freeform: Shape 3763">
              <a:extLst>
                <a:ext uri="{FF2B5EF4-FFF2-40B4-BE49-F238E27FC236}">
                  <a16:creationId xmlns:a16="http://schemas.microsoft.com/office/drawing/2014/main" id="{3A0C8F3D-E6C6-402E-86C2-157EDF75BCE7}"/>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0" name="Freeform: Shape 3764">
              <a:extLst>
                <a:ext uri="{FF2B5EF4-FFF2-40B4-BE49-F238E27FC236}">
                  <a16:creationId xmlns:a16="http://schemas.microsoft.com/office/drawing/2014/main" id="{1D57F5FD-A8F3-4FF8-99BB-A7CA922AE723}"/>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1" name="Freeform: Shape 3765">
              <a:extLst>
                <a:ext uri="{FF2B5EF4-FFF2-40B4-BE49-F238E27FC236}">
                  <a16:creationId xmlns:a16="http://schemas.microsoft.com/office/drawing/2014/main" id="{3A1FCB77-4EF0-4C21-A9DB-260F47F64DB4}"/>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2" name="Freeform: Shape 3766">
              <a:extLst>
                <a:ext uri="{FF2B5EF4-FFF2-40B4-BE49-F238E27FC236}">
                  <a16:creationId xmlns:a16="http://schemas.microsoft.com/office/drawing/2014/main" id="{CC2C8D14-7145-442C-95FA-9221418B4A36}"/>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3" name="Freeform: Shape 3767">
              <a:extLst>
                <a:ext uri="{FF2B5EF4-FFF2-40B4-BE49-F238E27FC236}">
                  <a16:creationId xmlns:a16="http://schemas.microsoft.com/office/drawing/2014/main" id="{5EDAD6BD-7726-4818-B092-DD5E0933D240}"/>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4" name="Freeform: Shape 3768">
              <a:extLst>
                <a:ext uri="{FF2B5EF4-FFF2-40B4-BE49-F238E27FC236}">
                  <a16:creationId xmlns:a16="http://schemas.microsoft.com/office/drawing/2014/main" id="{571A70B7-B457-40CA-A8E4-40469817ED14}"/>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5" name="Freeform: Shape 3769">
              <a:extLst>
                <a:ext uri="{FF2B5EF4-FFF2-40B4-BE49-F238E27FC236}">
                  <a16:creationId xmlns:a16="http://schemas.microsoft.com/office/drawing/2014/main" id="{A709B60F-7517-44E7-A322-261CA89E33B1}"/>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6" name="Freeform: Shape 3770">
              <a:extLst>
                <a:ext uri="{FF2B5EF4-FFF2-40B4-BE49-F238E27FC236}">
                  <a16:creationId xmlns:a16="http://schemas.microsoft.com/office/drawing/2014/main" id="{C73842F9-95D7-4A3D-BE90-5D03381BD052}"/>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7" name="Freeform: Shape 3771">
              <a:extLst>
                <a:ext uri="{FF2B5EF4-FFF2-40B4-BE49-F238E27FC236}">
                  <a16:creationId xmlns:a16="http://schemas.microsoft.com/office/drawing/2014/main" id="{8BCB1785-AB46-40D0-8C09-FCBAF58014E3}"/>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8" name="Freeform: Shape 3772">
              <a:extLst>
                <a:ext uri="{FF2B5EF4-FFF2-40B4-BE49-F238E27FC236}">
                  <a16:creationId xmlns:a16="http://schemas.microsoft.com/office/drawing/2014/main" id="{432FA4FF-3679-43E9-A265-A98235381EC4}"/>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9" name="Freeform: Shape 3773">
              <a:extLst>
                <a:ext uri="{FF2B5EF4-FFF2-40B4-BE49-F238E27FC236}">
                  <a16:creationId xmlns:a16="http://schemas.microsoft.com/office/drawing/2014/main" id="{47C7539F-0F18-46C6-A790-8B1B29A7E853}"/>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0" name="Freeform: Shape 3774">
              <a:extLst>
                <a:ext uri="{FF2B5EF4-FFF2-40B4-BE49-F238E27FC236}">
                  <a16:creationId xmlns:a16="http://schemas.microsoft.com/office/drawing/2014/main" id="{E845A8F1-F17A-4D1E-9518-035D00B04550}"/>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1" name="Freeform: Shape 3775">
              <a:extLst>
                <a:ext uri="{FF2B5EF4-FFF2-40B4-BE49-F238E27FC236}">
                  <a16:creationId xmlns:a16="http://schemas.microsoft.com/office/drawing/2014/main" id="{9F7C4AAC-941E-4B86-91C7-4ECCE1530C6E}"/>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2" name="Freeform: Shape 3776">
              <a:extLst>
                <a:ext uri="{FF2B5EF4-FFF2-40B4-BE49-F238E27FC236}">
                  <a16:creationId xmlns:a16="http://schemas.microsoft.com/office/drawing/2014/main" id="{51488CF2-D3D7-48E0-825D-8507312B50C8}"/>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3" name="Freeform: Shape 3777">
              <a:extLst>
                <a:ext uri="{FF2B5EF4-FFF2-40B4-BE49-F238E27FC236}">
                  <a16:creationId xmlns:a16="http://schemas.microsoft.com/office/drawing/2014/main" id="{BECB6494-4298-4DF7-A744-8E72CEC43FC7}"/>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4" name="Freeform: Shape 3778">
              <a:extLst>
                <a:ext uri="{FF2B5EF4-FFF2-40B4-BE49-F238E27FC236}">
                  <a16:creationId xmlns:a16="http://schemas.microsoft.com/office/drawing/2014/main" id="{0519EF09-8A5F-4C7A-9BC0-5056A49C73BF}"/>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5" name="Freeform: Shape 3779">
              <a:extLst>
                <a:ext uri="{FF2B5EF4-FFF2-40B4-BE49-F238E27FC236}">
                  <a16:creationId xmlns:a16="http://schemas.microsoft.com/office/drawing/2014/main" id="{568BC84A-06F6-4459-BC5F-7CB51B39540D}"/>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6" name="Freeform: Shape 3780">
              <a:extLst>
                <a:ext uri="{FF2B5EF4-FFF2-40B4-BE49-F238E27FC236}">
                  <a16:creationId xmlns:a16="http://schemas.microsoft.com/office/drawing/2014/main" id="{21B9A5DB-57CA-4E38-AD42-49596CDE8A7E}"/>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7" name="Freeform: Shape 3781">
              <a:extLst>
                <a:ext uri="{FF2B5EF4-FFF2-40B4-BE49-F238E27FC236}">
                  <a16:creationId xmlns:a16="http://schemas.microsoft.com/office/drawing/2014/main" id="{106641A3-697D-443C-A864-331BB20049E5}"/>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8" name="Freeform: Shape 3782">
              <a:extLst>
                <a:ext uri="{FF2B5EF4-FFF2-40B4-BE49-F238E27FC236}">
                  <a16:creationId xmlns:a16="http://schemas.microsoft.com/office/drawing/2014/main" id="{83EF0F8A-7580-480D-B77F-5E529BA89F13}"/>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9" name="Freeform: Shape 3783">
              <a:extLst>
                <a:ext uri="{FF2B5EF4-FFF2-40B4-BE49-F238E27FC236}">
                  <a16:creationId xmlns:a16="http://schemas.microsoft.com/office/drawing/2014/main" id="{5FC060BC-3C90-4FA9-A1F3-B2D3AAB6A8E1}"/>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0" name="Freeform: Shape 3784">
              <a:extLst>
                <a:ext uri="{FF2B5EF4-FFF2-40B4-BE49-F238E27FC236}">
                  <a16:creationId xmlns:a16="http://schemas.microsoft.com/office/drawing/2014/main" id="{E8819411-394F-4788-8D46-8A6AC9FA693B}"/>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1" name="Freeform: Shape 3785">
              <a:extLst>
                <a:ext uri="{FF2B5EF4-FFF2-40B4-BE49-F238E27FC236}">
                  <a16:creationId xmlns:a16="http://schemas.microsoft.com/office/drawing/2014/main" id="{A7B74F90-FEDF-4A7D-93D3-72CF0B135150}"/>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2" name="Freeform: Shape 3786">
              <a:extLst>
                <a:ext uri="{FF2B5EF4-FFF2-40B4-BE49-F238E27FC236}">
                  <a16:creationId xmlns:a16="http://schemas.microsoft.com/office/drawing/2014/main" id="{C73E77B4-9732-440F-8CFB-CB5C7DD22190}"/>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3" name="Freeform: Shape 3787">
              <a:extLst>
                <a:ext uri="{FF2B5EF4-FFF2-40B4-BE49-F238E27FC236}">
                  <a16:creationId xmlns:a16="http://schemas.microsoft.com/office/drawing/2014/main" id="{72EE8BDE-CAC9-48E4-A827-10B41F0E0DF3}"/>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4" name="Freeform: Shape 3788">
              <a:extLst>
                <a:ext uri="{FF2B5EF4-FFF2-40B4-BE49-F238E27FC236}">
                  <a16:creationId xmlns:a16="http://schemas.microsoft.com/office/drawing/2014/main" id="{7D56B06B-F7D8-4C9F-9FA6-49059CB7CB32}"/>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5" name="Freeform: Shape 3789">
              <a:extLst>
                <a:ext uri="{FF2B5EF4-FFF2-40B4-BE49-F238E27FC236}">
                  <a16:creationId xmlns:a16="http://schemas.microsoft.com/office/drawing/2014/main" id="{F2E25320-6AED-4819-A50F-F3FF8FD96091}"/>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6" name="Freeform: Shape 3790">
              <a:extLst>
                <a:ext uri="{FF2B5EF4-FFF2-40B4-BE49-F238E27FC236}">
                  <a16:creationId xmlns:a16="http://schemas.microsoft.com/office/drawing/2014/main" id="{42D5625D-B779-478B-B03D-78CF59BC3307}"/>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7" name="Freeform: Shape 3791">
              <a:extLst>
                <a:ext uri="{FF2B5EF4-FFF2-40B4-BE49-F238E27FC236}">
                  <a16:creationId xmlns:a16="http://schemas.microsoft.com/office/drawing/2014/main" id="{63E9A9B1-A794-4891-91CE-4AB714322DB0}"/>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8" name="Freeform: Shape 3792">
              <a:extLst>
                <a:ext uri="{FF2B5EF4-FFF2-40B4-BE49-F238E27FC236}">
                  <a16:creationId xmlns:a16="http://schemas.microsoft.com/office/drawing/2014/main" id="{C7B33B3B-053F-4C8B-9F4A-E76C6E6957E4}"/>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9" name="Freeform: Shape 3793">
              <a:extLst>
                <a:ext uri="{FF2B5EF4-FFF2-40B4-BE49-F238E27FC236}">
                  <a16:creationId xmlns:a16="http://schemas.microsoft.com/office/drawing/2014/main" id="{324B9D13-9EC4-4488-82D2-02626F7B107E}"/>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0" name="Freeform: Shape 3794">
              <a:extLst>
                <a:ext uri="{FF2B5EF4-FFF2-40B4-BE49-F238E27FC236}">
                  <a16:creationId xmlns:a16="http://schemas.microsoft.com/office/drawing/2014/main" id="{B5D3A788-1A0D-485F-B198-8279CE142A6A}"/>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1" name="Freeform: Shape 3795">
              <a:extLst>
                <a:ext uri="{FF2B5EF4-FFF2-40B4-BE49-F238E27FC236}">
                  <a16:creationId xmlns:a16="http://schemas.microsoft.com/office/drawing/2014/main" id="{913D94C2-5D81-4737-85E0-76F8D159CE91}"/>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2" name="Freeform: Shape 3796">
              <a:extLst>
                <a:ext uri="{FF2B5EF4-FFF2-40B4-BE49-F238E27FC236}">
                  <a16:creationId xmlns:a16="http://schemas.microsoft.com/office/drawing/2014/main" id="{CE537E0F-5A96-4461-89A9-F50AA7AFF355}"/>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3" name="Freeform: Shape 3797">
              <a:extLst>
                <a:ext uri="{FF2B5EF4-FFF2-40B4-BE49-F238E27FC236}">
                  <a16:creationId xmlns:a16="http://schemas.microsoft.com/office/drawing/2014/main" id="{6552B314-FD40-435D-952D-1AFFB9EDBA70}"/>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4" name="Freeform: Shape 3798">
              <a:extLst>
                <a:ext uri="{FF2B5EF4-FFF2-40B4-BE49-F238E27FC236}">
                  <a16:creationId xmlns:a16="http://schemas.microsoft.com/office/drawing/2014/main" id="{9143E5A7-8702-4AF9-922D-646B68DE7937}"/>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5" name="Freeform: Shape 3799">
              <a:extLst>
                <a:ext uri="{FF2B5EF4-FFF2-40B4-BE49-F238E27FC236}">
                  <a16:creationId xmlns:a16="http://schemas.microsoft.com/office/drawing/2014/main" id="{1830974D-DEA2-4A52-BB31-18297F9BDA32}"/>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6" name="Freeform: Shape 3800">
              <a:extLst>
                <a:ext uri="{FF2B5EF4-FFF2-40B4-BE49-F238E27FC236}">
                  <a16:creationId xmlns:a16="http://schemas.microsoft.com/office/drawing/2014/main" id="{714AAAFA-E577-44E6-80F8-87807A950ADC}"/>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7" name="Freeform: Shape 3801">
              <a:extLst>
                <a:ext uri="{FF2B5EF4-FFF2-40B4-BE49-F238E27FC236}">
                  <a16:creationId xmlns:a16="http://schemas.microsoft.com/office/drawing/2014/main" id="{CA8D451D-4EC5-4371-91DB-D7B39AE8F7F4}"/>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8" name="Freeform: Shape 3802">
              <a:extLst>
                <a:ext uri="{FF2B5EF4-FFF2-40B4-BE49-F238E27FC236}">
                  <a16:creationId xmlns:a16="http://schemas.microsoft.com/office/drawing/2014/main" id="{344D3E37-5E10-4CFF-88CC-F5FECEDF1B4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9" name="Freeform: Shape 3803">
              <a:extLst>
                <a:ext uri="{FF2B5EF4-FFF2-40B4-BE49-F238E27FC236}">
                  <a16:creationId xmlns:a16="http://schemas.microsoft.com/office/drawing/2014/main" id="{BFBC3153-4D1E-430E-A392-E8DE0FB3625E}"/>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0" name="Freeform: Shape 3804">
              <a:extLst>
                <a:ext uri="{FF2B5EF4-FFF2-40B4-BE49-F238E27FC236}">
                  <a16:creationId xmlns:a16="http://schemas.microsoft.com/office/drawing/2014/main" id="{5B52BE92-C42D-4080-998D-D70FD7E02E02}"/>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1" name="Freeform: Shape 3805">
              <a:extLst>
                <a:ext uri="{FF2B5EF4-FFF2-40B4-BE49-F238E27FC236}">
                  <a16:creationId xmlns:a16="http://schemas.microsoft.com/office/drawing/2014/main" id="{11B061EB-776A-474F-9EAF-56B1E9713A19}"/>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2" name="Freeform: Shape 3806">
              <a:extLst>
                <a:ext uri="{FF2B5EF4-FFF2-40B4-BE49-F238E27FC236}">
                  <a16:creationId xmlns:a16="http://schemas.microsoft.com/office/drawing/2014/main" id="{644F5387-4213-4BEA-B5AD-8C7439C13939}"/>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3" name="Freeform: Shape 3807">
              <a:extLst>
                <a:ext uri="{FF2B5EF4-FFF2-40B4-BE49-F238E27FC236}">
                  <a16:creationId xmlns:a16="http://schemas.microsoft.com/office/drawing/2014/main" id="{B23456D9-2248-42A4-B427-DDF61054965A}"/>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4" name="Freeform: Shape 3808">
              <a:extLst>
                <a:ext uri="{FF2B5EF4-FFF2-40B4-BE49-F238E27FC236}">
                  <a16:creationId xmlns:a16="http://schemas.microsoft.com/office/drawing/2014/main" id="{5B5FB0DE-40C0-436E-8654-413C169E17FA}"/>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5" name="Freeform: Shape 3809">
              <a:extLst>
                <a:ext uri="{FF2B5EF4-FFF2-40B4-BE49-F238E27FC236}">
                  <a16:creationId xmlns:a16="http://schemas.microsoft.com/office/drawing/2014/main" id="{746CDBBD-8BC7-428B-A58F-6F4C5C84A285}"/>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6" name="Freeform: Shape 3810">
              <a:extLst>
                <a:ext uri="{FF2B5EF4-FFF2-40B4-BE49-F238E27FC236}">
                  <a16:creationId xmlns:a16="http://schemas.microsoft.com/office/drawing/2014/main" id="{7568D294-73C0-4BCF-AD28-03D1AD0ED750}"/>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7" name="Freeform: Shape 3811">
              <a:extLst>
                <a:ext uri="{FF2B5EF4-FFF2-40B4-BE49-F238E27FC236}">
                  <a16:creationId xmlns:a16="http://schemas.microsoft.com/office/drawing/2014/main" id="{BC1D1FA8-8D0F-4DD1-851A-A15819A2E357}"/>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8" name="Freeform: Shape 3812">
              <a:extLst>
                <a:ext uri="{FF2B5EF4-FFF2-40B4-BE49-F238E27FC236}">
                  <a16:creationId xmlns:a16="http://schemas.microsoft.com/office/drawing/2014/main" id="{55CC3248-B00A-4FC9-AC40-5188FBD56508}"/>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9" name="Freeform: Shape 3813">
              <a:extLst>
                <a:ext uri="{FF2B5EF4-FFF2-40B4-BE49-F238E27FC236}">
                  <a16:creationId xmlns:a16="http://schemas.microsoft.com/office/drawing/2014/main" id="{9B4D41F4-B2ED-4FC3-B530-BBF195FA149C}"/>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0" name="Freeform: Shape 3814">
              <a:extLst>
                <a:ext uri="{FF2B5EF4-FFF2-40B4-BE49-F238E27FC236}">
                  <a16:creationId xmlns:a16="http://schemas.microsoft.com/office/drawing/2014/main" id="{3C9570BD-7F44-40DB-93E8-ADAA79232A37}"/>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1" name="Freeform: Shape 3815">
              <a:extLst>
                <a:ext uri="{FF2B5EF4-FFF2-40B4-BE49-F238E27FC236}">
                  <a16:creationId xmlns:a16="http://schemas.microsoft.com/office/drawing/2014/main" id="{AFCD1E68-E934-4B68-9C53-980929EB4932}"/>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2" name="Freeform: Shape 3816">
              <a:extLst>
                <a:ext uri="{FF2B5EF4-FFF2-40B4-BE49-F238E27FC236}">
                  <a16:creationId xmlns:a16="http://schemas.microsoft.com/office/drawing/2014/main" id="{18E6DFAE-59DD-4A87-AE45-F396CAD41406}"/>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3" name="Freeform: Shape 3817">
              <a:extLst>
                <a:ext uri="{FF2B5EF4-FFF2-40B4-BE49-F238E27FC236}">
                  <a16:creationId xmlns:a16="http://schemas.microsoft.com/office/drawing/2014/main" id="{596C85AC-15B8-4AEE-8B23-E5CD26565C77}"/>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4" name="Freeform: Shape 3818">
              <a:extLst>
                <a:ext uri="{FF2B5EF4-FFF2-40B4-BE49-F238E27FC236}">
                  <a16:creationId xmlns:a16="http://schemas.microsoft.com/office/drawing/2014/main" id="{4B5F17F4-11AA-43DC-A308-3F6B2118E943}"/>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5" name="Freeform: Shape 3819">
              <a:extLst>
                <a:ext uri="{FF2B5EF4-FFF2-40B4-BE49-F238E27FC236}">
                  <a16:creationId xmlns:a16="http://schemas.microsoft.com/office/drawing/2014/main" id="{334662CB-FA46-4833-AAF0-B0E09DC87FD6}"/>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6" name="Freeform: Shape 3820">
              <a:extLst>
                <a:ext uri="{FF2B5EF4-FFF2-40B4-BE49-F238E27FC236}">
                  <a16:creationId xmlns:a16="http://schemas.microsoft.com/office/drawing/2014/main" id="{BE37D16F-E309-4F7C-AF72-A1F4715D630B}"/>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7" name="Freeform: Shape 3821">
              <a:extLst>
                <a:ext uri="{FF2B5EF4-FFF2-40B4-BE49-F238E27FC236}">
                  <a16:creationId xmlns:a16="http://schemas.microsoft.com/office/drawing/2014/main" id="{F2D33348-C0A4-46F8-8E05-BE437821C8D5}"/>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8" name="Freeform: Shape 3822">
              <a:extLst>
                <a:ext uri="{FF2B5EF4-FFF2-40B4-BE49-F238E27FC236}">
                  <a16:creationId xmlns:a16="http://schemas.microsoft.com/office/drawing/2014/main" id="{F9B2B649-79FF-4617-B30A-84176060A076}"/>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9" name="Freeform: Shape 3823">
              <a:extLst>
                <a:ext uri="{FF2B5EF4-FFF2-40B4-BE49-F238E27FC236}">
                  <a16:creationId xmlns:a16="http://schemas.microsoft.com/office/drawing/2014/main" id="{1D892645-1A8F-4D19-B974-B9E74A8F2BF1}"/>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0" name="Freeform: Shape 3824">
              <a:extLst>
                <a:ext uri="{FF2B5EF4-FFF2-40B4-BE49-F238E27FC236}">
                  <a16:creationId xmlns:a16="http://schemas.microsoft.com/office/drawing/2014/main" id="{DFC0B1C6-9D26-4F1C-AC07-AADD504F2D7E}"/>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1" name="Freeform: Shape 3825">
              <a:extLst>
                <a:ext uri="{FF2B5EF4-FFF2-40B4-BE49-F238E27FC236}">
                  <a16:creationId xmlns:a16="http://schemas.microsoft.com/office/drawing/2014/main" id="{83FC6C35-36AF-45D9-B0C5-6D87733E2DD9}"/>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2" name="Freeform: Shape 3826">
              <a:extLst>
                <a:ext uri="{FF2B5EF4-FFF2-40B4-BE49-F238E27FC236}">
                  <a16:creationId xmlns:a16="http://schemas.microsoft.com/office/drawing/2014/main" id="{011E2733-1FF1-4044-B6E6-75D92E62AC72}"/>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3" name="Freeform: Shape 3827">
              <a:extLst>
                <a:ext uri="{FF2B5EF4-FFF2-40B4-BE49-F238E27FC236}">
                  <a16:creationId xmlns:a16="http://schemas.microsoft.com/office/drawing/2014/main" id="{847E98DD-5A12-45EB-8CBA-CE7A99DBF864}"/>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4" name="Freeform: Shape 3828">
              <a:extLst>
                <a:ext uri="{FF2B5EF4-FFF2-40B4-BE49-F238E27FC236}">
                  <a16:creationId xmlns:a16="http://schemas.microsoft.com/office/drawing/2014/main" id="{C0439555-B343-4098-81CA-1887FA59AF2B}"/>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5" name="Freeform: Shape 3829">
              <a:extLst>
                <a:ext uri="{FF2B5EF4-FFF2-40B4-BE49-F238E27FC236}">
                  <a16:creationId xmlns:a16="http://schemas.microsoft.com/office/drawing/2014/main" id="{64B921D2-406E-41A6-963D-B72150C4F037}"/>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6" name="Freeform: Shape 3830">
              <a:extLst>
                <a:ext uri="{FF2B5EF4-FFF2-40B4-BE49-F238E27FC236}">
                  <a16:creationId xmlns:a16="http://schemas.microsoft.com/office/drawing/2014/main" id="{7B08CCF6-DD5B-4258-9123-A9D3E4AC3269}"/>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7" name="Freeform: Shape 3831">
              <a:extLst>
                <a:ext uri="{FF2B5EF4-FFF2-40B4-BE49-F238E27FC236}">
                  <a16:creationId xmlns:a16="http://schemas.microsoft.com/office/drawing/2014/main" id="{460E7E98-C538-4148-87BA-3324835AEC5B}"/>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8" name="Freeform: Shape 3832">
              <a:extLst>
                <a:ext uri="{FF2B5EF4-FFF2-40B4-BE49-F238E27FC236}">
                  <a16:creationId xmlns:a16="http://schemas.microsoft.com/office/drawing/2014/main" id="{E1102C29-CFED-444B-BF4B-FD5EB6B95E22}"/>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9" name="Freeform: Shape 3833">
              <a:extLst>
                <a:ext uri="{FF2B5EF4-FFF2-40B4-BE49-F238E27FC236}">
                  <a16:creationId xmlns:a16="http://schemas.microsoft.com/office/drawing/2014/main" id="{471CC8B0-EBE0-42B9-A055-028F546101FE}"/>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0" name="Freeform: Shape 3834">
              <a:extLst>
                <a:ext uri="{FF2B5EF4-FFF2-40B4-BE49-F238E27FC236}">
                  <a16:creationId xmlns:a16="http://schemas.microsoft.com/office/drawing/2014/main" id="{BBDC3E49-565A-49DA-A802-59B356E74BDF}"/>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1" name="Freeform: Shape 3835">
              <a:extLst>
                <a:ext uri="{FF2B5EF4-FFF2-40B4-BE49-F238E27FC236}">
                  <a16:creationId xmlns:a16="http://schemas.microsoft.com/office/drawing/2014/main" id="{4A3AB2A2-EF24-4C9F-B25E-63FFA7C6BCA0}"/>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2" name="Freeform: Shape 3836">
              <a:extLst>
                <a:ext uri="{FF2B5EF4-FFF2-40B4-BE49-F238E27FC236}">
                  <a16:creationId xmlns:a16="http://schemas.microsoft.com/office/drawing/2014/main" id="{949EF673-5022-4EE7-B31D-868A28993716}"/>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3" name="Freeform: Shape 3837">
              <a:extLst>
                <a:ext uri="{FF2B5EF4-FFF2-40B4-BE49-F238E27FC236}">
                  <a16:creationId xmlns:a16="http://schemas.microsoft.com/office/drawing/2014/main" id="{2C4D8E17-1490-4563-B29A-F924C77E4FD9}"/>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4" name="Freeform: Shape 3838">
              <a:extLst>
                <a:ext uri="{FF2B5EF4-FFF2-40B4-BE49-F238E27FC236}">
                  <a16:creationId xmlns:a16="http://schemas.microsoft.com/office/drawing/2014/main" id="{081C77B7-DE75-4902-A196-0BD7BFE603AB}"/>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5" name="Freeform: Shape 3839">
              <a:extLst>
                <a:ext uri="{FF2B5EF4-FFF2-40B4-BE49-F238E27FC236}">
                  <a16:creationId xmlns:a16="http://schemas.microsoft.com/office/drawing/2014/main" id="{A7F17D2E-826A-4A7F-915B-1503AF952375}"/>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6" name="Freeform: Shape 3840">
              <a:extLst>
                <a:ext uri="{FF2B5EF4-FFF2-40B4-BE49-F238E27FC236}">
                  <a16:creationId xmlns:a16="http://schemas.microsoft.com/office/drawing/2014/main" id="{02FADC61-8A91-40E2-A12D-3AB348F4CEA6}"/>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7" name="Freeform: Shape 3841">
              <a:extLst>
                <a:ext uri="{FF2B5EF4-FFF2-40B4-BE49-F238E27FC236}">
                  <a16:creationId xmlns:a16="http://schemas.microsoft.com/office/drawing/2014/main" id="{3AF4A8BA-F734-485B-A37C-E6A8618E6D4D}"/>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8" name="Freeform: Shape 3842">
              <a:extLst>
                <a:ext uri="{FF2B5EF4-FFF2-40B4-BE49-F238E27FC236}">
                  <a16:creationId xmlns:a16="http://schemas.microsoft.com/office/drawing/2014/main" id="{02F992B3-8317-4801-81EC-5F3A06561771}"/>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9" name="Freeform: Shape 3843">
              <a:extLst>
                <a:ext uri="{FF2B5EF4-FFF2-40B4-BE49-F238E27FC236}">
                  <a16:creationId xmlns:a16="http://schemas.microsoft.com/office/drawing/2014/main" id="{7F6DEC19-2EA5-41E8-A2A1-119148BF5541}"/>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0" name="Freeform: Shape 3844">
              <a:extLst>
                <a:ext uri="{FF2B5EF4-FFF2-40B4-BE49-F238E27FC236}">
                  <a16:creationId xmlns:a16="http://schemas.microsoft.com/office/drawing/2014/main" id="{51EB471E-CA3D-4822-94CA-936AFE1B4CA4}"/>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1" name="Freeform: Shape 3845">
              <a:extLst>
                <a:ext uri="{FF2B5EF4-FFF2-40B4-BE49-F238E27FC236}">
                  <a16:creationId xmlns:a16="http://schemas.microsoft.com/office/drawing/2014/main" id="{AA429F01-8868-4D1E-8495-666F9A3F96FB}"/>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2" name="Freeform: Shape 3846">
              <a:extLst>
                <a:ext uri="{FF2B5EF4-FFF2-40B4-BE49-F238E27FC236}">
                  <a16:creationId xmlns:a16="http://schemas.microsoft.com/office/drawing/2014/main" id="{91E2FC7B-ADAF-4B4E-B3DE-09DA7D2EE3E2}"/>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3" name="Freeform: Shape 3847">
              <a:extLst>
                <a:ext uri="{FF2B5EF4-FFF2-40B4-BE49-F238E27FC236}">
                  <a16:creationId xmlns:a16="http://schemas.microsoft.com/office/drawing/2014/main" id="{7974BF07-7A02-4312-80A4-D7569817A3FC}"/>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4" name="Freeform: Shape 3848">
              <a:extLst>
                <a:ext uri="{FF2B5EF4-FFF2-40B4-BE49-F238E27FC236}">
                  <a16:creationId xmlns:a16="http://schemas.microsoft.com/office/drawing/2014/main" id="{B1BB0131-3466-43F7-88DB-746B554E3936}"/>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5" name="Freeform: Shape 3849">
              <a:extLst>
                <a:ext uri="{FF2B5EF4-FFF2-40B4-BE49-F238E27FC236}">
                  <a16:creationId xmlns:a16="http://schemas.microsoft.com/office/drawing/2014/main" id="{EA69EEAC-6BA2-4751-AE8A-62E28DD11BB5}"/>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6" name="Freeform: Shape 3850">
              <a:extLst>
                <a:ext uri="{FF2B5EF4-FFF2-40B4-BE49-F238E27FC236}">
                  <a16:creationId xmlns:a16="http://schemas.microsoft.com/office/drawing/2014/main" id="{A53F1651-D74C-44C5-8E86-DB98C8E80B40}"/>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7" name="Freeform: Shape 3851">
              <a:extLst>
                <a:ext uri="{FF2B5EF4-FFF2-40B4-BE49-F238E27FC236}">
                  <a16:creationId xmlns:a16="http://schemas.microsoft.com/office/drawing/2014/main" id="{E415E0CD-5F22-4EDE-8FD3-B56D19A2E37A}"/>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8" name="Freeform: Shape 3852">
              <a:extLst>
                <a:ext uri="{FF2B5EF4-FFF2-40B4-BE49-F238E27FC236}">
                  <a16:creationId xmlns:a16="http://schemas.microsoft.com/office/drawing/2014/main" id="{46B4C838-353A-4D4B-9374-220E86930841}"/>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9" name="Freeform: Shape 3853">
              <a:extLst>
                <a:ext uri="{FF2B5EF4-FFF2-40B4-BE49-F238E27FC236}">
                  <a16:creationId xmlns:a16="http://schemas.microsoft.com/office/drawing/2014/main" id="{D973A2E9-0295-4037-99DE-90C82EA46A03}"/>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0" name="Freeform: Shape 3854">
              <a:extLst>
                <a:ext uri="{FF2B5EF4-FFF2-40B4-BE49-F238E27FC236}">
                  <a16:creationId xmlns:a16="http://schemas.microsoft.com/office/drawing/2014/main" id="{624E1B29-7F56-481D-B69A-C4DD6D97273B}"/>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1" name="Freeform: Shape 3855">
              <a:extLst>
                <a:ext uri="{FF2B5EF4-FFF2-40B4-BE49-F238E27FC236}">
                  <a16:creationId xmlns:a16="http://schemas.microsoft.com/office/drawing/2014/main" id="{DE0B33DD-2F91-406C-A03E-2A3DE6A779E9}"/>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2" name="Freeform: Shape 3856">
              <a:extLst>
                <a:ext uri="{FF2B5EF4-FFF2-40B4-BE49-F238E27FC236}">
                  <a16:creationId xmlns:a16="http://schemas.microsoft.com/office/drawing/2014/main" id="{AB70A284-9C57-4FCB-B6BD-7509D5B1F09F}"/>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3" name="Freeform: Shape 3857">
              <a:extLst>
                <a:ext uri="{FF2B5EF4-FFF2-40B4-BE49-F238E27FC236}">
                  <a16:creationId xmlns:a16="http://schemas.microsoft.com/office/drawing/2014/main" id="{6392A074-0DD6-46E6-B9CA-E94CCBDE253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4" name="Freeform: Shape 3858">
              <a:extLst>
                <a:ext uri="{FF2B5EF4-FFF2-40B4-BE49-F238E27FC236}">
                  <a16:creationId xmlns:a16="http://schemas.microsoft.com/office/drawing/2014/main" id="{A8118375-DE70-40A4-866E-3D547FFE4619}"/>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5" name="Freeform: Shape 3859">
              <a:extLst>
                <a:ext uri="{FF2B5EF4-FFF2-40B4-BE49-F238E27FC236}">
                  <a16:creationId xmlns:a16="http://schemas.microsoft.com/office/drawing/2014/main" id="{D9EF054C-5E81-40EE-9ED9-B12B5B3E5365}"/>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6" name="Freeform: Shape 3860">
              <a:extLst>
                <a:ext uri="{FF2B5EF4-FFF2-40B4-BE49-F238E27FC236}">
                  <a16:creationId xmlns:a16="http://schemas.microsoft.com/office/drawing/2014/main" id="{6C6F0B2A-FEEB-4B05-A300-233F1747A904}"/>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7" name="Freeform: Shape 3861">
              <a:extLst>
                <a:ext uri="{FF2B5EF4-FFF2-40B4-BE49-F238E27FC236}">
                  <a16:creationId xmlns:a16="http://schemas.microsoft.com/office/drawing/2014/main" id="{61F8E63B-E227-4109-9320-796A27D0994A}"/>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8" name="Freeform: Shape 3862">
              <a:extLst>
                <a:ext uri="{FF2B5EF4-FFF2-40B4-BE49-F238E27FC236}">
                  <a16:creationId xmlns:a16="http://schemas.microsoft.com/office/drawing/2014/main" id="{597FB5CA-039E-49F5-B7C1-C37CB1E35F53}"/>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9" name="Freeform: Shape 3863">
              <a:extLst>
                <a:ext uri="{FF2B5EF4-FFF2-40B4-BE49-F238E27FC236}">
                  <a16:creationId xmlns:a16="http://schemas.microsoft.com/office/drawing/2014/main" id="{86E6AC46-149C-4863-A822-9E11CE566912}"/>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0" name="Freeform: Shape 3864">
              <a:extLst>
                <a:ext uri="{FF2B5EF4-FFF2-40B4-BE49-F238E27FC236}">
                  <a16:creationId xmlns:a16="http://schemas.microsoft.com/office/drawing/2014/main" id="{07BFB036-11D1-45F9-990F-5EBE2E203B2C}"/>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1" name="Freeform: Shape 3865">
              <a:extLst>
                <a:ext uri="{FF2B5EF4-FFF2-40B4-BE49-F238E27FC236}">
                  <a16:creationId xmlns:a16="http://schemas.microsoft.com/office/drawing/2014/main" id="{2B320EA5-1131-4922-BB68-89C1E41A416F}"/>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2" name="Freeform: Shape 3866">
              <a:extLst>
                <a:ext uri="{FF2B5EF4-FFF2-40B4-BE49-F238E27FC236}">
                  <a16:creationId xmlns:a16="http://schemas.microsoft.com/office/drawing/2014/main" id="{00D24224-BD0D-4B76-822F-50983D1BF611}"/>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3" name="Freeform: Shape 3867">
              <a:extLst>
                <a:ext uri="{FF2B5EF4-FFF2-40B4-BE49-F238E27FC236}">
                  <a16:creationId xmlns:a16="http://schemas.microsoft.com/office/drawing/2014/main" id="{C8982D06-1FA5-4D52-BB52-DEF601BEA63F}"/>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4" name="Freeform: Shape 3868">
              <a:extLst>
                <a:ext uri="{FF2B5EF4-FFF2-40B4-BE49-F238E27FC236}">
                  <a16:creationId xmlns:a16="http://schemas.microsoft.com/office/drawing/2014/main" id="{F8408661-5956-47F1-8F1F-2DD2DC24BAC9}"/>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5" name="Freeform: Shape 3869">
              <a:extLst>
                <a:ext uri="{FF2B5EF4-FFF2-40B4-BE49-F238E27FC236}">
                  <a16:creationId xmlns:a16="http://schemas.microsoft.com/office/drawing/2014/main" id="{D8A1607C-CC8D-4A4A-8BE6-B72117166FFE}"/>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6" name="Freeform: Shape 3870">
              <a:extLst>
                <a:ext uri="{FF2B5EF4-FFF2-40B4-BE49-F238E27FC236}">
                  <a16:creationId xmlns:a16="http://schemas.microsoft.com/office/drawing/2014/main" id="{6AED6862-6B38-4C88-B2F9-06385B81EE20}"/>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7" name="Freeform: Shape 3871">
              <a:extLst>
                <a:ext uri="{FF2B5EF4-FFF2-40B4-BE49-F238E27FC236}">
                  <a16:creationId xmlns:a16="http://schemas.microsoft.com/office/drawing/2014/main" id="{96DEAA24-E6D6-4A59-BC62-ADFBC68A7CA2}"/>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8" name="Freeform: Shape 3872">
              <a:extLst>
                <a:ext uri="{FF2B5EF4-FFF2-40B4-BE49-F238E27FC236}">
                  <a16:creationId xmlns:a16="http://schemas.microsoft.com/office/drawing/2014/main" id="{B12A6201-135E-44B8-A47C-7C350BDCA7DA}"/>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9" name="Freeform: Shape 3873">
              <a:extLst>
                <a:ext uri="{FF2B5EF4-FFF2-40B4-BE49-F238E27FC236}">
                  <a16:creationId xmlns:a16="http://schemas.microsoft.com/office/drawing/2014/main" id="{C0186E10-9F7C-426C-9F66-4A8EBAABCAB0}"/>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0" name="Freeform: Shape 3874">
              <a:extLst>
                <a:ext uri="{FF2B5EF4-FFF2-40B4-BE49-F238E27FC236}">
                  <a16:creationId xmlns:a16="http://schemas.microsoft.com/office/drawing/2014/main" id="{771E3A7E-ABCB-44E2-96C1-D70FAEE8A4C9}"/>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1" name="Freeform: Shape 3875">
              <a:extLst>
                <a:ext uri="{FF2B5EF4-FFF2-40B4-BE49-F238E27FC236}">
                  <a16:creationId xmlns:a16="http://schemas.microsoft.com/office/drawing/2014/main" id="{A8FE882F-BD0D-450D-AB54-5F0631171B7B}"/>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2" name="Freeform: Shape 3876">
              <a:extLst>
                <a:ext uri="{FF2B5EF4-FFF2-40B4-BE49-F238E27FC236}">
                  <a16:creationId xmlns:a16="http://schemas.microsoft.com/office/drawing/2014/main" id="{4BB2EA00-48E0-430B-BDCD-4B1EB0273270}"/>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3" name="Freeform: Shape 3877">
              <a:extLst>
                <a:ext uri="{FF2B5EF4-FFF2-40B4-BE49-F238E27FC236}">
                  <a16:creationId xmlns:a16="http://schemas.microsoft.com/office/drawing/2014/main" id="{4078D1E9-D0AC-43C3-8A04-4E46B20CF404}"/>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4" name="Freeform: Shape 3878">
              <a:extLst>
                <a:ext uri="{FF2B5EF4-FFF2-40B4-BE49-F238E27FC236}">
                  <a16:creationId xmlns:a16="http://schemas.microsoft.com/office/drawing/2014/main" id="{C8DAE7C6-7FC6-4EC7-BEBD-3EC9D47124C2}"/>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5" name="Freeform: Shape 3879">
              <a:extLst>
                <a:ext uri="{FF2B5EF4-FFF2-40B4-BE49-F238E27FC236}">
                  <a16:creationId xmlns:a16="http://schemas.microsoft.com/office/drawing/2014/main" id="{E95B847B-001C-4F21-A4F2-C0E9C53F1C93}"/>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6" name="Freeform: Shape 3880">
              <a:extLst>
                <a:ext uri="{FF2B5EF4-FFF2-40B4-BE49-F238E27FC236}">
                  <a16:creationId xmlns:a16="http://schemas.microsoft.com/office/drawing/2014/main" id="{FE954FD7-379A-4DBF-A673-BC0E15BD6D0C}"/>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7" name="Freeform: Shape 3881">
              <a:extLst>
                <a:ext uri="{FF2B5EF4-FFF2-40B4-BE49-F238E27FC236}">
                  <a16:creationId xmlns:a16="http://schemas.microsoft.com/office/drawing/2014/main" id="{2B8B5CC3-506C-44C1-9873-D0CB0D87BAF5}"/>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8" name="Freeform: Shape 3882">
              <a:extLst>
                <a:ext uri="{FF2B5EF4-FFF2-40B4-BE49-F238E27FC236}">
                  <a16:creationId xmlns:a16="http://schemas.microsoft.com/office/drawing/2014/main" id="{C32E99B2-B532-4D23-9FA6-F6F6B15C64C8}"/>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9" name="Freeform: Shape 3883">
              <a:extLst>
                <a:ext uri="{FF2B5EF4-FFF2-40B4-BE49-F238E27FC236}">
                  <a16:creationId xmlns:a16="http://schemas.microsoft.com/office/drawing/2014/main" id="{9D7D145D-589F-4996-A9DA-3EB8DF152FA1}"/>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0" name="Freeform: Shape 3884">
              <a:extLst>
                <a:ext uri="{FF2B5EF4-FFF2-40B4-BE49-F238E27FC236}">
                  <a16:creationId xmlns:a16="http://schemas.microsoft.com/office/drawing/2014/main" id="{75A8BD68-C1B0-44F3-A08A-FF43DC73F9D8}"/>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1" name="Freeform: Shape 3885">
              <a:extLst>
                <a:ext uri="{FF2B5EF4-FFF2-40B4-BE49-F238E27FC236}">
                  <a16:creationId xmlns:a16="http://schemas.microsoft.com/office/drawing/2014/main" id="{6033A181-4BAC-49B7-BA40-D6F0EA4BB239}"/>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2" name="Freeform: Shape 3886">
              <a:extLst>
                <a:ext uri="{FF2B5EF4-FFF2-40B4-BE49-F238E27FC236}">
                  <a16:creationId xmlns:a16="http://schemas.microsoft.com/office/drawing/2014/main" id="{D769BE14-6086-43F9-9DE9-86CDD75D8812}"/>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3" name="Freeform: Shape 3887">
              <a:extLst>
                <a:ext uri="{FF2B5EF4-FFF2-40B4-BE49-F238E27FC236}">
                  <a16:creationId xmlns:a16="http://schemas.microsoft.com/office/drawing/2014/main" id="{C91AD2A4-17CC-4398-BC76-C67FF5CE898B}"/>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4" name="Freeform: Shape 3888">
              <a:extLst>
                <a:ext uri="{FF2B5EF4-FFF2-40B4-BE49-F238E27FC236}">
                  <a16:creationId xmlns:a16="http://schemas.microsoft.com/office/drawing/2014/main" id="{C7B9F2C2-7251-4A70-8BE3-3A71E239980D}"/>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5" name="Freeform: Shape 3889">
              <a:extLst>
                <a:ext uri="{FF2B5EF4-FFF2-40B4-BE49-F238E27FC236}">
                  <a16:creationId xmlns:a16="http://schemas.microsoft.com/office/drawing/2014/main" id="{23455FE8-0208-4532-93EA-FDEF32474EDF}"/>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6" name="Freeform: Shape 3890">
              <a:extLst>
                <a:ext uri="{FF2B5EF4-FFF2-40B4-BE49-F238E27FC236}">
                  <a16:creationId xmlns:a16="http://schemas.microsoft.com/office/drawing/2014/main" id="{58413495-F160-484D-B559-203764CF857F}"/>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7" name="Freeform: Shape 3891">
              <a:extLst>
                <a:ext uri="{FF2B5EF4-FFF2-40B4-BE49-F238E27FC236}">
                  <a16:creationId xmlns:a16="http://schemas.microsoft.com/office/drawing/2014/main" id="{943E2961-A104-4E94-AAE3-7E7653B345F7}"/>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8" name="Freeform: Shape 3892">
              <a:extLst>
                <a:ext uri="{FF2B5EF4-FFF2-40B4-BE49-F238E27FC236}">
                  <a16:creationId xmlns:a16="http://schemas.microsoft.com/office/drawing/2014/main" id="{6D16A99B-84FB-4FBC-886D-257E0AB0620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9" name="Freeform: Shape 3893">
              <a:extLst>
                <a:ext uri="{FF2B5EF4-FFF2-40B4-BE49-F238E27FC236}">
                  <a16:creationId xmlns:a16="http://schemas.microsoft.com/office/drawing/2014/main" id="{5C7E6E43-6C05-4AB4-87E2-7804648845C2}"/>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0" name="Freeform: Shape 3894">
              <a:extLst>
                <a:ext uri="{FF2B5EF4-FFF2-40B4-BE49-F238E27FC236}">
                  <a16:creationId xmlns:a16="http://schemas.microsoft.com/office/drawing/2014/main" id="{E529595D-16C3-4C67-B542-FD2F6D7EE4D4}"/>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1" name="Freeform: Shape 3895">
              <a:extLst>
                <a:ext uri="{FF2B5EF4-FFF2-40B4-BE49-F238E27FC236}">
                  <a16:creationId xmlns:a16="http://schemas.microsoft.com/office/drawing/2014/main" id="{56BB2B6A-152D-4AC2-87FD-E3120F9D6578}"/>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2" name="Freeform: Shape 3896">
              <a:extLst>
                <a:ext uri="{FF2B5EF4-FFF2-40B4-BE49-F238E27FC236}">
                  <a16:creationId xmlns:a16="http://schemas.microsoft.com/office/drawing/2014/main" id="{21655EEA-347A-4FEF-802C-D90CC7AA94DA}"/>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3" name="Freeform: Shape 3897">
              <a:extLst>
                <a:ext uri="{FF2B5EF4-FFF2-40B4-BE49-F238E27FC236}">
                  <a16:creationId xmlns:a16="http://schemas.microsoft.com/office/drawing/2014/main" id="{65C11D82-140A-4322-9526-E0B10ED4C02E}"/>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4" name="Freeform: Shape 3898">
              <a:extLst>
                <a:ext uri="{FF2B5EF4-FFF2-40B4-BE49-F238E27FC236}">
                  <a16:creationId xmlns:a16="http://schemas.microsoft.com/office/drawing/2014/main" id="{6F6FD36A-9A6F-4D36-8392-0FE68FAC90C1}"/>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5" name="Freeform: Shape 3899">
              <a:extLst>
                <a:ext uri="{FF2B5EF4-FFF2-40B4-BE49-F238E27FC236}">
                  <a16:creationId xmlns:a16="http://schemas.microsoft.com/office/drawing/2014/main" id="{02FE3D45-FE8B-4DE7-96B3-12C253738DBB}"/>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6" name="Freeform: Shape 3900">
              <a:extLst>
                <a:ext uri="{FF2B5EF4-FFF2-40B4-BE49-F238E27FC236}">
                  <a16:creationId xmlns:a16="http://schemas.microsoft.com/office/drawing/2014/main" id="{5671459B-EDBA-4C32-8D32-00E6F4E75434}"/>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7" name="Freeform: Shape 3901">
              <a:extLst>
                <a:ext uri="{FF2B5EF4-FFF2-40B4-BE49-F238E27FC236}">
                  <a16:creationId xmlns:a16="http://schemas.microsoft.com/office/drawing/2014/main" id="{292175CB-C0F9-4DC0-BBE5-EF0DFD898916}"/>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8" name="Freeform: Shape 3902">
              <a:extLst>
                <a:ext uri="{FF2B5EF4-FFF2-40B4-BE49-F238E27FC236}">
                  <a16:creationId xmlns:a16="http://schemas.microsoft.com/office/drawing/2014/main" id="{AB6E7F78-D5B0-46A9-9024-6F9EA5C5ECBC}"/>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9" name="Freeform: Shape 3903">
              <a:extLst>
                <a:ext uri="{FF2B5EF4-FFF2-40B4-BE49-F238E27FC236}">
                  <a16:creationId xmlns:a16="http://schemas.microsoft.com/office/drawing/2014/main" id="{BF8755FA-FC24-4E68-87D1-8F519E86D9F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0" name="Freeform: Shape 3904">
              <a:extLst>
                <a:ext uri="{FF2B5EF4-FFF2-40B4-BE49-F238E27FC236}">
                  <a16:creationId xmlns:a16="http://schemas.microsoft.com/office/drawing/2014/main" id="{8CB1329A-21C7-407D-B09D-E0D22D57B608}"/>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1" name="Freeform: Shape 3905">
              <a:extLst>
                <a:ext uri="{FF2B5EF4-FFF2-40B4-BE49-F238E27FC236}">
                  <a16:creationId xmlns:a16="http://schemas.microsoft.com/office/drawing/2014/main" id="{C487739E-976A-4CCC-9FBE-00C5B9695AD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2" name="Freeform: Shape 3906">
              <a:extLst>
                <a:ext uri="{FF2B5EF4-FFF2-40B4-BE49-F238E27FC236}">
                  <a16:creationId xmlns:a16="http://schemas.microsoft.com/office/drawing/2014/main" id="{EB9DC382-6D40-4861-9176-A2FAF4D61482}"/>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3" name="Freeform: Shape 3907">
              <a:extLst>
                <a:ext uri="{FF2B5EF4-FFF2-40B4-BE49-F238E27FC236}">
                  <a16:creationId xmlns:a16="http://schemas.microsoft.com/office/drawing/2014/main" id="{0740EEF7-90FC-4FE5-BF8B-0014B4C7B814}"/>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4" name="Freeform: Shape 3908">
              <a:extLst>
                <a:ext uri="{FF2B5EF4-FFF2-40B4-BE49-F238E27FC236}">
                  <a16:creationId xmlns:a16="http://schemas.microsoft.com/office/drawing/2014/main" id="{914BEFA0-DE54-4737-8BAF-EA7AFAEEE679}"/>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5" name="Freeform: Shape 3909">
              <a:extLst>
                <a:ext uri="{FF2B5EF4-FFF2-40B4-BE49-F238E27FC236}">
                  <a16:creationId xmlns:a16="http://schemas.microsoft.com/office/drawing/2014/main" id="{A6C35FFB-D01E-4957-89C8-5D814157FFFD}"/>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6" name="Freeform: Shape 3910">
              <a:extLst>
                <a:ext uri="{FF2B5EF4-FFF2-40B4-BE49-F238E27FC236}">
                  <a16:creationId xmlns:a16="http://schemas.microsoft.com/office/drawing/2014/main" id="{BA5F4773-FDA9-4733-8E84-FD0879045A1E}"/>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7" name="Freeform: Shape 3911">
              <a:extLst>
                <a:ext uri="{FF2B5EF4-FFF2-40B4-BE49-F238E27FC236}">
                  <a16:creationId xmlns:a16="http://schemas.microsoft.com/office/drawing/2014/main" id="{C2706AE5-52E7-48BF-AF6B-DE419D12DBED}"/>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8" name="Freeform: Shape 3912">
              <a:extLst>
                <a:ext uri="{FF2B5EF4-FFF2-40B4-BE49-F238E27FC236}">
                  <a16:creationId xmlns:a16="http://schemas.microsoft.com/office/drawing/2014/main" id="{6676A50F-0E5A-4291-80CC-2D786F2D284F}"/>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9" name="Freeform: Shape 3913">
              <a:extLst>
                <a:ext uri="{FF2B5EF4-FFF2-40B4-BE49-F238E27FC236}">
                  <a16:creationId xmlns:a16="http://schemas.microsoft.com/office/drawing/2014/main" id="{F467AB46-8BCC-43C8-B43B-82B5D34800FD}"/>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0" name="Freeform: Shape 3914">
              <a:extLst>
                <a:ext uri="{FF2B5EF4-FFF2-40B4-BE49-F238E27FC236}">
                  <a16:creationId xmlns:a16="http://schemas.microsoft.com/office/drawing/2014/main" id="{7CA65F98-A088-45A1-A2DB-0CC23681BAA1}"/>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1" name="Freeform: Shape 3915">
              <a:extLst>
                <a:ext uri="{FF2B5EF4-FFF2-40B4-BE49-F238E27FC236}">
                  <a16:creationId xmlns:a16="http://schemas.microsoft.com/office/drawing/2014/main" id="{E67872F7-0EF0-4CE2-81FC-FB9A34ABBF54}"/>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2" name="Freeform: Shape 3916">
              <a:extLst>
                <a:ext uri="{FF2B5EF4-FFF2-40B4-BE49-F238E27FC236}">
                  <a16:creationId xmlns:a16="http://schemas.microsoft.com/office/drawing/2014/main" id="{876626C3-EB7A-47E7-A6CC-18DFD489C70B}"/>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3" name="Freeform: Shape 3917">
              <a:extLst>
                <a:ext uri="{FF2B5EF4-FFF2-40B4-BE49-F238E27FC236}">
                  <a16:creationId xmlns:a16="http://schemas.microsoft.com/office/drawing/2014/main" id="{B7628667-179A-4FBF-ADF2-BB84347D13F3}"/>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4" name="Freeform: Shape 3918">
              <a:extLst>
                <a:ext uri="{FF2B5EF4-FFF2-40B4-BE49-F238E27FC236}">
                  <a16:creationId xmlns:a16="http://schemas.microsoft.com/office/drawing/2014/main" id="{3D4A9084-F2CC-4E05-A4DF-8156385FCCA1}"/>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5" name="Freeform: Shape 3919">
              <a:extLst>
                <a:ext uri="{FF2B5EF4-FFF2-40B4-BE49-F238E27FC236}">
                  <a16:creationId xmlns:a16="http://schemas.microsoft.com/office/drawing/2014/main" id="{86048458-FC8E-4794-9C3C-D77E6ABC6082}"/>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6" name="Freeform: Shape 3920">
              <a:extLst>
                <a:ext uri="{FF2B5EF4-FFF2-40B4-BE49-F238E27FC236}">
                  <a16:creationId xmlns:a16="http://schemas.microsoft.com/office/drawing/2014/main" id="{8D12B4CB-A1CF-4A93-B8DB-DE39F630D53A}"/>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7" name="Freeform: Shape 3921">
              <a:extLst>
                <a:ext uri="{FF2B5EF4-FFF2-40B4-BE49-F238E27FC236}">
                  <a16:creationId xmlns:a16="http://schemas.microsoft.com/office/drawing/2014/main" id="{EDF75A7A-60DB-4A59-99DF-429887B9B139}"/>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8" name="Freeform: Shape 3922">
              <a:extLst>
                <a:ext uri="{FF2B5EF4-FFF2-40B4-BE49-F238E27FC236}">
                  <a16:creationId xmlns:a16="http://schemas.microsoft.com/office/drawing/2014/main" id="{D8691FB8-62C0-4F5E-A332-3FE0ABBA0723}"/>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9" name="Freeform: Shape 3923">
              <a:extLst>
                <a:ext uri="{FF2B5EF4-FFF2-40B4-BE49-F238E27FC236}">
                  <a16:creationId xmlns:a16="http://schemas.microsoft.com/office/drawing/2014/main" id="{CF437B75-16C8-4140-BA90-96F0F140EAA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0" name="Freeform: Shape 3924">
              <a:extLst>
                <a:ext uri="{FF2B5EF4-FFF2-40B4-BE49-F238E27FC236}">
                  <a16:creationId xmlns:a16="http://schemas.microsoft.com/office/drawing/2014/main" id="{8A4CA52B-987E-46CB-A558-7FE506DFE565}"/>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1" name="Freeform: Shape 3925">
              <a:extLst>
                <a:ext uri="{FF2B5EF4-FFF2-40B4-BE49-F238E27FC236}">
                  <a16:creationId xmlns:a16="http://schemas.microsoft.com/office/drawing/2014/main" id="{E9365689-F1A3-4C0E-83C3-35B0FF4FD6D9}"/>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2" name="Freeform: Shape 3926">
              <a:extLst>
                <a:ext uri="{FF2B5EF4-FFF2-40B4-BE49-F238E27FC236}">
                  <a16:creationId xmlns:a16="http://schemas.microsoft.com/office/drawing/2014/main" id="{7EDC3509-4C59-43F0-B6D2-87666869A03C}"/>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3" name="Freeform: Shape 3927">
              <a:extLst>
                <a:ext uri="{FF2B5EF4-FFF2-40B4-BE49-F238E27FC236}">
                  <a16:creationId xmlns:a16="http://schemas.microsoft.com/office/drawing/2014/main" id="{AA8B2DE5-E81B-4D69-A3E9-157854882BB4}"/>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4" name="Freeform: Shape 3928">
              <a:extLst>
                <a:ext uri="{FF2B5EF4-FFF2-40B4-BE49-F238E27FC236}">
                  <a16:creationId xmlns:a16="http://schemas.microsoft.com/office/drawing/2014/main" id="{AC403067-A63A-4355-BE58-E76714D97509}"/>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5" name="Freeform: Shape 3929">
              <a:extLst>
                <a:ext uri="{FF2B5EF4-FFF2-40B4-BE49-F238E27FC236}">
                  <a16:creationId xmlns:a16="http://schemas.microsoft.com/office/drawing/2014/main" id="{B694B68B-0196-45EF-849B-021983D950E4}"/>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6" name="Freeform: Shape 3930">
              <a:extLst>
                <a:ext uri="{FF2B5EF4-FFF2-40B4-BE49-F238E27FC236}">
                  <a16:creationId xmlns:a16="http://schemas.microsoft.com/office/drawing/2014/main" id="{8FF7BE12-221D-4A94-9F41-FDE919BB1D74}"/>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7" name="Freeform: Shape 3931">
              <a:extLst>
                <a:ext uri="{FF2B5EF4-FFF2-40B4-BE49-F238E27FC236}">
                  <a16:creationId xmlns:a16="http://schemas.microsoft.com/office/drawing/2014/main" id="{601A6B26-2066-45F8-BDF6-DA645B37F526}"/>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8" name="Freeform: Shape 3932">
              <a:extLst>
                <a:ext uri="{FF2B5EF4-FFF2-40B4-BE49-F238E27FC236}">
                  <a16:creationId xmlns:a16="http://schemas.microsoft.com/office/drawing/2014/main" id="{7AB626D5-E2F1-456A-8473-6EAA923FC3FD}"/>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9" name="Freeform: Shape 3933">
              <a:extLst>
                <a:ext uri="{FF2B5EF4-FFF2-40B4-BE49-F238E27FC236}">
                  <a16:creationId xmlns:a16="http://schemas.microsoft.com/office/drawing/2014/main" id="{D3096408-280B-42C4-8DF9-32A95C0793AC}"/>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0" name="Freeform: Shape 3934">
              <a:extLst>
                <a:ext uri="{FF2B5EF4-FFF2-40B4-BE49-F238E27FC236}">
                  <a16:creationId xmlns:a16="http://schemas.microsoft.com/office/drawing/2014/main" id="{96314546-8DBC-45AE-AD89-E5F435754676}"/>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1" name="Freeform: Shape 3935">
              <a:extLst>
                <a:ext uri="{FF2B5EF4-FFF2-40B4-BE49-F238E27FC236}">
                  <a16:creationId xmlns:a16="http://schemas.microsoft.com/office/drawing/2014/main" id="{744A7D58-2A1F-48E9-90CB-E66280E175D9}"/>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2" name="Freeform: Shape 3936">
              <a:extLst>
                <a:ext uri="{FF2B5EF4-FFF2-40B4-BE49-F238E27FC236}">
                  <a16:creationId xmlns:a16="http://schemas.microsoft.com/office/drawing/2014/main" id="{1BE042A0-E991-4451-8215-00B4B0CCB554}"/>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3" name="Freeform: Shape 3937">
              <a:extLst>
                <a:ext uri="{FF2B5EF4-FFF2-40B4-BE49-F238E27FC236}">
                  <a16:creationId xmlns:a16="http://schemas.microsoft.com/office/drawing/2014/main" id="{81254B88-4039-4628-B907-90CA1BD8E4E6}"/>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4" name="Freeform: Shape 3938">
              <a:extLst>
                <a:ext uri="{FF2B5EF4-FFF2-40B4-BE49-F238E27FC236}">
                  <a16:creationId xmlns:a16="http://schemas.microsoft.com/office/drawing/2014/main" id="{AEC9AE12-D68B-433C-A9E5-03C0DF6CF95F}"/>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5" name="Freeform: Shape 3939">
              <a:extLst>
                <a:ext uri="{FF2B5EF4-FFF2-40B4-BE49-F238E27FC236}">
                  <a16:creationId xmlns:a16="http://schemas.microsoft.com/office/drawing/2014/main" id="{0108574C-60FA-441E-B694-386828829DE2}"/>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6" name="Freeform: Shape 3940">
              <a:extLst>
                <a:ext uri="{FF2B5EF4-FFF2-40B4-BE49-F238E27FC236}">
                  <a16:creationId xmlns:a16="http://schemas.microsoft.com/office/drawing/2014/main" id="{3190B626-8FBC-48B5-BE33-DB22A84F3B2F}"/>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7" name="Freeform: Shape 3941">
              <a:extLst>
                <a:ext uri="{FF2B5EF4-FFF2-40B4-BE49-F238E27FC236}">
                  <a16:creationId xmlns:a16="http://schemas.microsoft.com/office/drawing/2014/main" id="{CB4488B0-45E7-4703-9B0F-E6254C73ABE0}"/>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8" name="Freeform: Shape 3942">
              <a:extLst>
                <a:ext uri="{FF2B5EF4-FFF2-40B4-BE49-F238E27FC236}">
                  <a16:creationId xmlns:a16="http://schemas.microsoft.com/office/drawing/2014/main" id="{1D45675C-F9ED-420D-8B6C-218D1E5BA77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9" name="Freeform: Shape 3943">
              <a:extLst>
                <a:ext uri="{FF2B5EF4-FFF2-40B4-BE49-F238E27FC236}">
                  <a16:creationId xmlns:a16="http://schemas.microsoft.com/office/drawing/2014/main" id="{C4DB8FA5-AAC7-490B-B54A-7F876A15AD1A}"/>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0" name="Freeform: Shape 3944">
              <a:extLst>
                <a:ext uri="{FF2B5EF4-FFF2-40B4-BE49-F238E27FC236}">
                  <a16:creationId xmlns:a16="http://schemas.microsoft.com/office/drawing/2014/main" id="{768C8B8E-DB09-4313-AD7C-0FED3D673CF9}"/>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1" name="Freeform: Shape 3945">
              <a:extLst>
                <a:ext uri="{FF2B5EF4-FFF2-40B4-BE49-F238E27FC236}">
                  <a16:creationId xmlns:a16="http://schemas.microsoft.com/office/drawing/2014/main" id="{C8474162-B70F-409A-BC04-65AB67A20EBD}"/>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2" name="Freeform: Shape 3946">
              <a:extLst>
                <a:ext uri="{FF2B5EF4-FFF2-40B4-BE49-F238E27FC236}">
                  <a16:creationId xmlns:a16="http://schemas.microsoft.com/office/drawing/2014/main" id="{5775D1BA-882E-42E2-A653-0D5DEE3FF90C}"/>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3" name="Freeform: Shape 3947">
              <a:extLst>
                <a:ext uri="{FF2B5EF4-FFF2-40B4-BE49-F238E27FC236}">
                  <a16:creationId xmlns:a16="http://schemas.microsoft.com/office/drawing/2014/main" id="{D7F5F884-7E57-406D-83F3-FA0449F0530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4" name="Freeform: Shape 3948">
              <a:extLst>
                <a:ext uri="{FF2B5EF4-FFF2-40B4-BE49-F238E27FC236}">
                  <a16:creationId xmlns:a16="http://schemas.microsoft.com/office/drawing/2014/main" id="{96BC3D18-66E6-4297-AE11-B357E4663D69}"/>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5" name="Freeform: Shape 3949">
              <a:extLst>
                <a:ext uri="{FF2B5EF4-FFF2-40B4-BE49-F238E27FC236}">
                  <a16:creationId xmlns:a16="http://schemas.microsoft.com/office/drawing/2014/main" id="{E642BAD6-F065-4470-B335-58156810548F}"/>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6" name="Freeform: Shape 3950">
              <a:extLst>
                <a:ext uri="{FF2B5EF4-FFF2-40B4-BE49-F238E27FC236}">
                  <a16:creationId xmlns:a16="http://schemas.microsoft.com/office/drawing/2014/main" id="{59381D51-B159-4FE7-B063-399E0E48CE23}"/>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7" name="Freeform: Shape 3951">
              <a:extLst>
                <a:ext uri="{FF2B5EF4-FFF2-40B4-BE49-F238E27FC236}">
                  <a16:creationId xmlns:a16="http://schemas.microsoft.com/office/drawing/2014/main" id="{BEA8977E-069E-49E8-B1FA-7139EB485EF6}"/>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8" name="Freeform: Shape 3952">
              <a:extLst>
                <a:ext uri="{FF2B5EF4-FFF2-40B4-BE49-F238E27FC236}">
                  <a16:creationId xmlns:a16="http://schemas.microsoft.com/office/drawing/2014/main" id="{C774BCAD-B111-4D5D-BCCC-2E1176FA88CF}"/>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9" name="Freeform: Shape 3953">
              <a:extLst>
                <a:ext uri="{FF2B5EF4-FFF2-40B4-BE49-F238E27FC236}">
                  <a16:creationId xmlns:a16="http://schemas.microsoft.com/office/drawing/2014/main" id="{35517452-FFB6-4612-9BB2-66C019166D4F}"/>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0" name="Freeform: Shape 3954">
              <a:extLst>
                <a:ext uri="{FF2B5EF4-FFF2-40B4-BE49-F238E27FC236}">
                  <a16:creationId xmlns:a16="http://schemas.microsoft.com/office/drawing/2014/main" id="{BC38AD43-7212-42B4-B496-54DCC5E87970}"/>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1" name="Freeform: Shape 3955">
              <a:extLst>
                <a:ext uri="{FF2B5EF4-FFF2-40B4-BE49-F238E27FC236}">
                  <a16:creationId xmlns:a16="http://schemas.microsoft.com/office/drawing/2014/main" id="{1A71440B-D09F-4E0C-9177-FD885A0FC931}"/>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2" name="Freeform: Shape 3956">
              <a:extLst>
                <a:ext uri="{FF2B5EF4-FFF2-40B4-BE49-F238E27FC236}">
                  <a16:creationId xmlns:a16="http://schemas.microsoft.com/office/drawing/2014/main" id="{6073519E-FCC4-4214-A166-7571B973D5AC}"/>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3" name="Freeform: Shape 3957">
              <a:extLst>
                <a:ext uri="{FF2B5EF4-FFF2-40B4-BE49-F238E27FC236}">
                  <a16:creationId xmlns:a16="http://schemas.microsoft.com/office/drawing/2014/main" id="{A13ADDC7-9320-4A35-BA1E-70D4607C24F7}"/>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4" name="Freeform: Shape 3958">
              <a:extLst>
                <a:ext uri="{FF2B5EF4-FFF2-40B4-BE49-F238E27FC236}">
                  <a16:creationId xmlns:a16="http://schemas.microsoft.com/office/drawing/2014/main" id="{1F81487C-02FE-4292-95FB-BE97F2526E96}"/>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5" name="Freeform: Shape 3959">
              <a:extLst>
                <a:ext uri="{FF2B5EF4-FFF2-40B4-BE49-F238E27FC236}">
                  <a16:creationId xmlns:a16="http://schemas.microsoft.com/office/drawing/2014/main" id="{A5FA23E1-C54F-4349-B97E-A9271AEA0451}"/>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6" name="Freeform: Shape 3960">
              <a:extLst>
                <a:ext uri="{FF2B5EF4-FFF2-40B4-BE49-F238E27FC236}">
                  <a16:creationId xmlns:a16="http://schemas.microsoft.com/office/drawing/2014/main" id="{8243A452-1E72-4020-BCCF-D1AC184E4BAA}"/>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7" name="Freeform: Shape 3961">
              <a:extLst>
                <a:ext uri="{FF2B5EF4-FFF2-40B4-BE49-F238E27FC236}">
                  <a16:creationId xmlns:a16="http://schemas.microsoft.com/office/drawing/2014/main" id="{52D35A79-FBAE-4F0D-9683-2FBDF6C7CDA2}"/>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8" name="Freeform: Shape 3962">
              <a:extLst>
                <a:ext uri="{FF2B5EF4-FFF2-40B4-BE49-F238E27FC236}">
                  <a16:creationId xmlns:a16="http://schemas.microsoft.com/office/drawing/2014/main" id="{6611456F-0D31-4D2D-A349-9E0CB46C56A5}"/>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9" name="Freeform: Shape 3963">
              <a:extLst>
                <a:ext uri="{FF2B5EF4-FFF2-40B4-BE49-F238E27FC236}">
                  <a16:creationId xmlns:a16="http://schemas.microsoft.com/office/drawing/2014/main" id="{C2A32C19-E96C-44BD-BF4C-AE767574B4A2}"/>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0" name="Freeform: Shape 3964">
              <a:extLst>
                <a:ext uri="{FF2B5EF4-FFF2-40B4-BE49-F238E27FC236}">
                  <a16:creationId xmlns:a16="http://schemas.microsoft.com/office/drawing/2014/main" id="{73EDE788-6DF1-4760-AEA5-2E86BBDF8F95}"/>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1" name="Freeform: Shape 3965">
              <a:extLst>
                <a:ext uri="{FF2B5EF4-FFF2-40B4-BE49-F238E27FC236}">
                  <a16:creationId xmlns:a16="http://schemas.microsoft.com/office/drawing/2014/main" id="{838DBD42-37C7-455E-AE28-9DB39FD54B0F}"/>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2" name="Freeform: Shape 3966">
              <a:extLst>
                <a:ext uri="{FF2B5EF4-FFF2-40B4-BE49-F238E27FC236}">
                  <a16:creationId xmlns:a16="http://schemas.microsoft.com/office/drawing/2014/main" id="{30B800E4-921E-4437-871F-CF15220E521D}"/>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3" name="Freeform: Shape 3967">
              <a:extLst>
                <a:ext uri="{FF2B5EF4-FFF2-40B4-BE49-F238E27FC236}">
                  <a16:creationId xmlns:a16="http://schemas.microsoft.com/office/drawing/2014/main" id="{D629627A-686D-4380-B05C-ADA54A811E83}"/>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4" name="Freeform: Shape 3968">
              <a:extLst>
                <a:ext uri="{FF2B5EF4-FFF2-40B4-BE49-F238E27FC236}">
                  <a16:creationId xmlns:a16="http://schemas.microsoft.com/office/drawing/2014/main" id="{EAB07DD5-72DE-46DA-930C-E66D9AE9517F}"/>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5" name="Freeform: Shape 3969">
              <a:extLst>
                <a:ext uri="{FF2B5EF4-FFF2-40B4-BE49-F238E27FC236}">
                  <a16:creationId xmlns:a16="http://schemas.microsoft.com/office/drawing/2014/main" id="{70238758-471A-4ECB-8D1F-ACEE07FD689A}"/>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6" name="Freeform: Shape 3970">
              <a:extLst>
                <a:ext uri="{FF2B5EF4-FFF2-40B4-BE49-F238E27FC236}">
                  <a16:creationId xmlns:a16="http://schemas.microsoft.com/office/drawing/2014/main" id="{2C2F8951-97FD-49A1-B5AF-7D35C1BADDDD}"/>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7" name="Freeform: Shape 3971">
              <a:extLst>
                <a:ext uri="{FF2B5EF4-FFF2-40B4-BE49-F238E27FC236}">
                  <a16:creationId xmlns:a16="http://schemas.microsoft.com/office/drawing/2014/main" id="{92C4AEE7-9764-478E-94F2-EB3DBEF8349A}"/>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8" name="Freeform: Shape 3972">
              <a:extLst>
                <a:ext uri="{FF2B5EF4-FFF2-40B4-BE49-F238E27FC236}">
                  <a16:creationId xmlns:a16="http://schemas.microsoft.com/office/drawing/2014/main" id="{33EAF89F-A9A2-4230-A2CB-E85F1323FA34}"/>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9" name="Freeform: Shape 3973">
              <a:extLst>
                <a:ext uri="{FF2B5EF4-FFF2-40B4-BE49-F238E27FC236}">
                  <a16:creationId xmlns:a16="http://schemas.microsoft.com/office/drawing/2014/main" id="{513DB355-E513-48EE-9394-9F90B0C2B674}"/>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0" name="Freeform: Shape 3974">
              <a:extLst>
                <a:ext uri="{FF2B5EF4-FFF2-40B4-BE49-F238E27FC236}">
                  <a16:creationId xmlns:a16="http://schemas.microsoft.com/office/drawing/2014/main" id="{52FB944A-7A2A-4F98-B3B2-C657A12294D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1" name="Freeform: Shape 3975">
              <a:extLst>
                <a:ext uri="{FF2B5EF4-FFF2-40B4-BE49-F238E27FC236}">
                  <a16:creationId xmlns:a16="http://schemas.microsoft.com/office/drawing/2014/main" id="{C2844713-E545-4C34-ADDE-F38A9D3C8D20}"/>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2" name="Freeform: Shape 3976">
              <a:extLst>
                <a:ext uri="{FF2B5EF4-FFF2-40B4-BE49-F238E27FC236}">
                  <a16:creationId xmlns:a16="http://schemas.microsoft.com/office/drawing/2014/main" id="{EE7A1C6D-EA0D-4088-B811-85ADF35B3FBB}"/>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3" name="Freeform: Shape 3977">
              <a:extLst>
                <a:ext uri="{FF2B5EF4-FFF2-40B4-BE49-F238E27FC236}">
                  <a16:creationId xmlns:a16="http://schemas.microsoft.com/office/drawing/2014/main" id="{26B798A7-F6F7-4B2B-B16B-BE3FBD7A654B}"/>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4" name="Freeform: Shape 3978">
              <a:extLst>
                <a:ext uri="{FF2B5EF4-FFF2-40B4-BE49-F238E27FC236}">
                  <a16:creationId xmlns:a16="http://schemas.microsoft.com/office/drawing/2014/main" id="{32D6E1C7-9D27-45FA-A0D8-CC90F23ED435}"/>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5" name="Freeform: Shape 3979">
              <a:extLst>
                <a:ext uri="{FF2B5EF4-FFF2-40B4-BE49-F238E27FC236}">
                  <a16:creationId xmlns:a16="http://schemas.microsoft.com/office/drawing/2014/main" id="{2B9147E8-2321-4D54-A4DA-75EB0FFFDFCD}"/>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6" name="Freeform: Shape 3980">
              <a:extLst>
                <a:ext uri="{FF2B5EF4-FFF2-40B4-BE49-F238E27FC236}">
                  <a16:creationId xmlns:a16="http://schemas.microsoft.com/office/drawing/2014/main" id="{32A4E2AC-D21C-4918-9E8E-1750CF37684E}"/>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7" name="Freeform: Shape 3981">
              <a:extLst>
                <a:ext uri="{FF2B5EF4-FFF2-40B4-BE49-F238E27FC236}">
                  <a16:creationId xmlns:a16="http://schemas.microsoft.com/office/drawing/2014/main" id="{315EC5FD-D414-4AC0-B910-2F17EC387625}"/>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8" name="Freeform: Shape 3982">
              <a:extLst>
                <a:ext uri="{FF2B5EF4-FFF2-40B4-BE49-F238E27FC236}">
                  <a16:creationId xmlns:a16="http://schemas.microsoft.com/office/drawing/2014/main" id="{C4C94107-EAEC-43F0-8A13-595BCA219C7D}"/>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9" name="Freeform: Shape 3983">
              <a:extLst>
                <a:ext uri="{FF2B5EF4-FFF2-40B4-BE49-F238E27FC236}">
                  <a16:creationId xmlns:a16="http://schemas.microsoft.com/office/drawing/2014/main" id="{CBBA5D99-3522-4735-882F-6C7ABCEBDE29}"/>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0" name="Freeform: Shape 3984">
              <a:extLst>
                <a:ext uri="{FF2B5EF4-FFF2-40B4-BE49-F238E27FC236}">
                  <a16:creationId xmlns:a16="http://schemas.microsoft.com/office/drawing/2014/main" id="{30A5F3EC-6A88-4F17-BD95-E753029BF466}"/>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1" name="Freeform: Shape 3985">
              <a:extLst>
                <a:ext uri="{FF2B5EF4-FFF2-40B4-BE49-F238E27FC236}">
                  <a16:creationId xmlns:a16="http://schemas.microsoft.com/office/drawing/2014/main" id="{5F36B0CE-D669-4012-8EE8-4562DBA7D340}"/>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2" name="Freeform: Shape 3986">
              <a:extLst>
                <a:ext uri="{FF2B5EF4-FFF2-40B4-BE49-F238E27FC236}">
                  <a16:creationId xmlns:a16="http://schemas.microsoft.com/office/drawing/2014/main" id="{4308D5CF-EEF4-4F0B-9978-1D6CFAEEF4A7}"/>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3" name="Freeform: Shape 3987">
              <a:extLst>
                <a:ext uri="{FF2B5EF4-FFF2-40B4-BE49-F238E27FC236}">
                  <a16:creationId xmlns:a16="http://schemas.microsoft.com/office/drawing/2014/main" id="{F548F8AD-0ACE-4422-9654-81FF81804578}"/>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4" name="Freeform: Shape 3988">
              <a:extLst>
                <a:ext uri="{FF2B5EF4-FFF2-40B4-BE49-F238E27FC236}">
                  <a16:creationId xmlns:a16="http://schemas.microsoft.com/office/drawing/2014/main" id="{DD09144C-6104-410F-873B-A7C3D2080A99}"/>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5" name="Freeform: Shape 3989">
              <a:extLst>
                <a:ext uri="{FF2B5EF4-FFF2-40B4-BE49-F238E27FC236}">
                  <a16:creationId xmlns:a16="http://schemas.microsoft.com/office/drawing/2014/main" id="{D80B9E6A-6CA0-4959-ABD5-6391D30C3986}"/>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6" name="Freeform: Shape 3990">
              <a:extLst>
                <a:ext uri="{FF2B5EF4-FFF2-40B4-BE49-F238E27FC236}">
                  <a16:creationId xmlns:a16="http://schemas.microsoft.com/office/drawing/2014/main" id="{63F93FAB-3C48-4E8E-8AE2-E611A1480B29}"/>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7" name="Freeform: Shape 3991">
              <a:extLst>
                <a:ext uri="{FF2B5EF4-FFF2-40B4-BE49-F238E27FC236}">
                  <a16:creationId xmlns:a16="http://schemas.microsoft.com/office/drawing/2014/main" id="{9D17E328-EE8B-4CC4-A8BA-D1331447BDBD}"/>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8" name="Freeform: Shape 3992">
              <a:extLst>
                <a:ext uri="{FF2B5EF4-FFF2-40B4-BE49-F238E27FC236}">
                  <a16:creationId xmlns:a16="http://schemas.microsoft.com/office/drawing/2014/main" id="{360D28CA-9704-4E64-A2AF-4F5F5A715471}"/>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9" name="Freeform: Shape 3993">
              <a:extLst>
                <a:ext uri="{FF2B5EF4-FFF2-40B4-BE49-F238E27FC236}">
                  <a16:creationId xmlns:a16="http://schemas.microsoft.com/office/drawing/2014/main" id="{0AE0CABC-6303-4576-A74B-959A2B7109D7}"/>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0" name="Freeform: Shape 3994">
              <a:extLst>
                <a:ext uri="{FF2B5EF4-FFF2-40B4-BE49-F238E27FC236}">
                  <a16:creationId xmlns:a16="http://schemas.microsoft.com/office/drawing/2014/main" id="{07C41E08-03AD-430A-85BF-52FE19B83809}"/>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1" name="Freeform: Shape 3995">
              <a:extLst>
                <a:ext uri="{FF2B5EF4-FFF2-40B4-BE49-F238E27FC236}">
                  <a16:creationId xmlns:a16="http://schemas.microsoft.com/office/drawing/2014/main" id="{8BA20B48-12AC-4B0C-8655-8C84C89D4482}"/>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2" name="Freeform: Shape 3996">
              <a:extLst>
                <a:ext uri="{FF2B5EF4-FFF2-40B4-BE49-F238E27FC236}">
                  <a16:creationId xmlns:a16="http://schemas.microsoft.com/office/drawing/2014/main" id="{6202522E-889C-4AEC-ACD0-5CFBE644E383}"/>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3" name="Freeform: Shape 3997">
              <a:extLst>
                <a:ext uri="{FF2B5EF4-FFF2-40B4-BE49-F238E27FC236}">
                  <a16:creationId xmlns:a16="http://schemas.microsoft.com/office/drawing/2014/main" id="{B77530E7-8502-4879-B982-C199C7083C10}"/>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4" name="Freeform: Shape 3998">
              <a:extLst>
                <a:ext uri="{FF2B5EF4-FFF2-40B4-BE49-F238E27FC236}">
                  <a16:creationId xmlns:a16="http://schemas.microsoft.com/office/drawing/2014/main" id="{D0A02742-4E2A-45EA-93EC-4CFEED303E88}"/>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5" name="Freeform: Shape 3999">
              <a:extLst>
                <a:ext uri="{FF2B5EF4-FFF2-40B4-BE49-F238E27FC236}">
                  <a16:creationId xmlns:a16="http://schemas.microsoft.com/office/drawing/2014/main" id="{30BA14E6-436F-43B9-8C63-0D1FFF7FD080}"/>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6" name="Freeform: Shape 4000">
              <a:extLst>
                <a:ext uri="{FF2B5EF4-FFF2-40B4-BE49-F238E27FC236}">
                  <a16:creationId xmlns:a16="http://schemas.microsoft.com/office/drawing/2014/main" id="{D704F70D-82DA-4043-A5F7-EEB8904143D0}"/>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7" name="Freeform: Shape 4001">
              <a:extLst>
                <a:ext uri="{FF2B5EF4-FFF2-40B4-BE49-F238E27FC236}">
                  <a16:creationId xmlns:a16="http://schemas.microsoft.com/office/drawing/2014/main" id="{AF30ABFE-C8B6-42F7-9C96-4DCA768505AF}"/>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8" name="Freeform: Shape 4002">
              <a:extLst>
                <a:ext uri="{FF2B5EF4-FFF2-40B4-BE49-F238E27FC236}">
                  <a16:creationId xmlns:a16="http://schemas.microsoft.com/office/drawing/2014/main" id="{213E8284-AE33-4271-B880-2A23A0D153A8}"/>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9" name="Freeform: Shape 4003">
              <a:extLst>
                <a:ext uri="{FF2B5EF4-FFF2-40B4-BE49-F238E27FC236}">
                  <a16:creationId xmlns:a16="http://schemas.microsoft.com/office/drawing/2014/main" id="{F6E245DB-BBF9-4E6E-9067-692A61FBF170}"/>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0" name="Freeform: Shape 4004">
              <a:extLst>
                <a:ext uri="{FF2B5EF4-FFF2-40B4-BE49-F238E27FC236}">
                  <a16:creationId xmlns:a16="http://schemas.microsoft.com/office/drawing/2014/main" id="{5B2EAD86-490A-49E5-883C-FDA530B778BC}"/>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1" name="Freeform: Shape 4005">
              <a:extLst>
                <a:ext uri="{FF2B5EF4-FFF2-40B4-BE49-F238E27FC236}">
                  <a16:creationId xmlns:a16="http://schemas.microsoft.com/office/drawing/2014/main" id="{319D25A1-05FF-4020-A90C-71CDD2297BBA}"/>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2" name="Freeform: Shape 4006">
              <a:extLst>
                <a:ext uri="{FF2B5EF4-FFF2-40B4-BE49-F238E27FC236}">
                  <a16:creationId xmlns:a16="http://schemas.microsoft.com/office/drawing/2014/main" id="{730CCD65-6DF6-4695-8BC4-4621ED417994}"/>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3" name="Freeform: Shape 4007">
              <a:extLst>
                <a:ext uri="{FF2B5EF4-FFF2-40B4-BE49-F238E27FC236}">
                  <a16:creationId xmlns:a16="http://schemas.microsoft.com/office/drawing/2014/main" id="{94E8A044-4DBB-4210-A959-B2CF00EB214F}"/>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4" name="Freeform: Shape 4008">
              <a:extLst>
                <a:ext uri="{FF2B5EF4-FFF2-40B4-BE49-F238E27FC236}">
                  <a16:creationId xmlns:a16="http://schemas.microsoft.com/office/drawing/2014/main" id="{546AA2D5-D0BF-44E6-9AA7-FC4CA48DC2A1}"/>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5" name="Freeform: Shape 4009">
              <a:extLst>
                <a:ext uri="{FF2B5EF4-FFF2-40B4-BE49-F238E27FC236}">
                  <a16:creationId xmlns:a16="http://schemas.microsoft.com/office/drawing/2014/main" id="{4C3EED31-D6D9-4E1C-9EAB-DE85CD2656E7}"/>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6" name="Freeform: Shape 4010">
              <a:extLst>
                <a:ext uri="{FF2B5EF4-FFF2-40B4-BE49-F238E27FC236}">
                  <a16:creationId xmlns:a16="http://schemas.microsoft.com/office/drawing/2014/main" id="{C8DB5093-5626-444A-8E11-BCEADE8AAA2F}"/>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7" name="Freeform: Shape 4011">
              <a:extLst>
                <a:ext uri="{FF2B5EF4-FFF2-40B4-BE49-F238E27FC236}">
                  <a16:creationId xmlns:a16="http://schemas.microsoft.com/office/drawing/2014/main" id="{866F24A5-FDC1-46D5-A7A6-7C662A05D6C1}"/>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8" name="Freeform: Shape 4012">
              <a:extLst>
                <a:ext uri="{FF2B5EF4-FFF2-40B4-BE49-F238E27FC236}">
                  <a16:creationId xmlns:a16="http://schemas.microsoft.com/office/drawing/2014/main" id="{70FE2648-B8C9-49E0-99A3-83312D540FC7}"/>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9" name="Freeform: Shape 4013">
              <a:extLst>
                <a:ext uri="{FF2B5EF4-FFF2-40B4-BE49-F238E27FC236}">
                  <a16:creationId xmlns:a16="http://schemas.microsoft.com/office/drawing/2014/main" id="{C5525822-F8B5-4EB4-A676-CA2FFD745EA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0" name="Freeform: Shape 4014">
              <a:extLst>
                <a:ext uri="{FF2B5EF4-FFF2-40B4-BE49-F238E27FC236}">
                  <a16:creationId xmlns:a16="http://schemas.microsoft.com/office/drawing/2014/main" id="{7FFDDA86-E005-4C80-BEA2-A645AD947F7B}"/>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1" name="Freeform: Shape 4015">
              <a:extLst>
                <a:ext uri="{FF2B5EF4-FFF2-40B4-BE49-F238E27FC236}">
                  <a16:creationId xmlns:a16="http://schemas.microsoft.com/office/drawing/2014/main" id="{D23A8DA2-25F1-4191-9D7E-2B2608BE0C20}"/>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2" name="Freeform: Shape 4016">
              <a:extLst>
                <a:ext uri="{FF2B5EF4-FFF2-40B4-BE49-F238E27FC236}">
                  <a16:creationId xmlns:a16="http://schemas.microsoft.com/office/drawing/2014/main" id="{D1FC8727-4504-4B44-9071-D1A9603ABE4F}"/>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3" name="Freeform: Shape 4017">
              <a:extLst>
                <a:ext uri="{FF2B5EF4-FFF2-40B4-BE49-F238E27FC236}">
                  <a16:creationId xmlns:a16="http://schemas.microsoft.com/office/drawing/2014/main" id="{520719C8-5973-4768-B6A0-63E732CF5569}"/>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4" name="Freeform: Shape 4018">
              <a:extLst>
                <a:ext uri="{FF2B5EF4-FFF2-40B4-BE49-F238E27FC236}">
                  <a16:creationId xmlns:a16="http://schemas.microsoft.com/office/drawing/2014/main" id="{9C0AC4BA-A97C-4DCF-9DFD-A3227E1719B3}"/>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5" name="Freeform: Shape 4019">
              <a:extLst>
                <a:ext uri="{FF2B5EF4-FFF2-40B4-BE49-F238E27FC236}">
                  <a16:creationId xmlns:a16="http://schemas.microsoft.com/office/drawing/2014/main" id="{EB5F7E1C-2318-4FB3-99AB-0F1A8684804F}"/>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6" name="Freeform: Shape 4020">
              <a:extLst>
                <a:ext uri="{FF2B5EF4-FFF2-40B4-BE49-F238E27FC236}">
                  <a16:creationId xmlns:a16="http://schemas.microsoft.com/office/drawing/2014/main" id="{B309943F-921A-4E23-A2AA-FA47D869446F}"/>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7" name="Freeform: Shape 4021">
              <a:extLst>
                <a:ext uri="{FF2B5EF4-FFF2-40B4-BE49-F238E27FC236}">
                  <a16:creationId xmlns:a16="http://schemas.microsoft.com/office/drawing/2014/main" id="{CB77244F-FEBE-4EA6-8D83-5B51B21C4CF1}"/>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8" name="Freeform: Shape 4022">
              <a:extLst>
                <a:ext uri="{FF2B5EF4-FFF2-40B4-BE49-F238E27FC236}">
                  <a16:creationId xmlns:a16="http://schemas.microsoft.com/office/drawing/2014/main" id="{1135435D-10C9-4519-9516-191352BA810F}"/>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9" name="Freeform: Shape 4023">
              <a:extLst>
                <a:ext uri="{FF2B5EF4-FFF2-40B4-BE49-F238E27FC236}">
                  <a16:creationId xmlns:a16="http://schemas.microsoft.com/office/drawing/2014/main" id="{C88C94A2-10A5-43F1-A5E5-78421E5A1CFB}"/>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0" name="Freeform: Shape 4024">
              <a:extLst>
                <a:ext uri="{FF2B5EF4-FFF2-40B4-BE49-F238E27FC236}">
                  <a16:creationId xmlns:a16="http://schemas.microsoft.com/office/drawing/2014/main" id="{E8B39207-2612-47B0-88A8-C7E0E96C931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1" name="Freeform: Shape 4025">
              <a:extLst>
                <a:ext uri="{FF2B5EF4-FFF2-40B4-BE49-F238E27FC236}">
                  <a16:creationId xmlns:a16="http://schemas.microsoft.com/office/drawing/2014/main" id="{D30E9184-676A-4EC4-9B86-CA6CA84352CE}"/>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2" name="Freeform: Shape 4026">
              <a:extLst>
                <a:ext uri="{FF2B5EF4-FFF2-40B4-BE49-F238E27FC236}">
                  <a16:creationId xmlns:a16="http://schemas.microsoft.com/office/drawing/2014/main" id="{5266F75E-BF93-4F07-9C42-A03670B12795}"/>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3" name="Freeform: Shape 4027">
              <a:extLst>
                <a:ext uri="{FF2B5EF4-FFF2-40B4-BE49-F238E27FC236}">
                  <a16:creationId xmlns:a16="http://schemas.microsoft.com/office/drawing/2014/main" id="{D2090A33-9755-4F46-B62C-2E25E810B1A0}"/>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4" name="Freeform: Shape 4028">
              <a:extLst>
                <a:ext uri="{FF2B5EF4-FFF2-40B4-BE49-F238E27FC236}">
                  <a16:creationId xmlns:a16="http://schemas.microsoft.com/office/drawing/2014/main" id="{2E94E2EC-6A11-4048-A62E-04BB53953545}"/>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5" name="Freeform: Shape 4029">
              <a:extLst>
                <a:ext uri="{FF2B5EF4-FFF2-40B4-BE49-F238E27FC236}">
                  <a16:creationId xmlns:a16="http://schemas.microsoft.com/office/drawing/2014/main" id="{E574D79A-40D5-4667-A959-D973A8BA448D}"/>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6" name="Freeform: Shape 4030">
              <a:extLst>
                <a:ext uri="{FF2B5EF4-FFF2-40B4-BE49-F238E27FC236}">
                  <a16:creationId xmlns:a16="http://schemas.microsoft.com/office/drawing/2014/main" id="{196EB77D-0D33-455E-810F-0F01219AD5FB}"/>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7" name="Freeform: Shape 4031">
              <a:extLst>
                <a:ext uri="{FF2B5EF4-FFF2-40B4-BE49-F238E27FC236}">
                  <a16:creationId xmlns:a16="http://schemas.microsoft.com/office/drawing/2014/main" id="{29011E8E-ACD7-462B-A421-351A6A322C16}"/>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8" name="Freeform: Shape 4032">
              <a:extLst>
                <a:ext uri="{FF2B5EF4-FFF2-40B4-BE49-F238E27FC236}">
                  <a16:creationId xmlns:a16="http://schemas.microsoft.com/office/drawing/2014/main" id="{45F2FF48-83CD-4495-8B92-7CAC983FD119}"/>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9" name="Freeform: Shape 4033">
              <a:extLst>
                <a:ext uri="{FF2B5EF4-FFF2-40B4-BE49-F238E27FC236}">
                  <a16:creationId xmlns:a16="http://schemas.microsoft.com/office/drawing/2014/main" id="{D37FB1C7-D109-4D19-9ECB-6BCC12AD121E}"/>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0" name="Freeform: Shape 4034">
              <a:extLst>
                <a:ext uri="{FF2B5EF4-FFF2-40B4-BE49-F238E27FC236}">
                  <a16:creationId xmlns:a16="http://schemas.microsoft.com/office/drawing/2014/main" id="{DE05E41D-FB26-42BB-ABA0-8C8006E76102}"/>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1" name="Freeform: Shape 4035">
              <a:extLst>
                <a:ext uri="{FF2B5EF4-FFF2-40B4-BE49-F238E27FC236}">
                  <a16:creationId xmlns:a16="http://schemas.microsoft.com/office/drawing/2014/main" id="{B81B8D55-013F-466A-8D0B-22A770EFE6E0}"/>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2" name="Freeform: Shape 4036">
              <a:extLst>
                <a:ext uri="{FF2B5EF4-FFF2-40B4-BE49-F238E27FC236}">
                  <a16:creationId xmlns:a16="http://schemas.microsoft.com/office/drawing/2014/main" id="{BACB9650-B877-4692-BABF-5C47B06291C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3" name="Freeform: Shape 4037">
              <a:extLst>
                <a:ext uri="{FF2B5EF4-FFF2-40B4-BE49-F238E27FC236}">
                  <a16:creationId xmlns:a16="http://schemas.microsoft.com/office/drawing/2014/main" id="{A67D8608-B197-4129-B0F9-FFE3C1E493F3}"/>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4" name="Freeform: Shape 4038">
              <a:extLst>
                <a:ext uri="{FF2B5EF4-FFF2-40B4-BE49-F238E27FC236}">
                  <a16:creationId xmlns:a16="http://schemas.microsoft.com/office/drawing/2014/main" id="{1A788128-77EA-407C-8A76-1AC5EDA074D5}"/>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5" name="Freeform: Shape 4039">
              <a:extLst>
                <a:ext uri="{FF2B5EF4-FFF2-40B4-BE49-F238E27FC236}">
                  <a16:creationId xmlns:a16="http://schemas.microsoft.com/office/drawing/2014/main" id="{979A7AC3-F1CE-4A9A-8EC0-B6842FD7431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6" name="Freeform: Shape 4040">
              <a:extLst>
                <a:ext uri="{FF2B5EF4-FFF2-40B4-BE49-F238E27FC236}">
                  <a16:creationId xmlns:a16="http://schemas.microsoft.com/office/drawing/2014/main" id="{E10F6312-421B-44BC-AD7F-003522F1F570}"/>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7" name="Freeform: Shape 4041">
              <a:extLst>
                <a:ext uri="{FF2B5EF4-FFF2-40B4-BE49-F238E27FC236}">
                  <a16:creationId xmlns:a16="http://schemas.microsoft.com/office/drawing/2014/main" id="{409C9494-9846-45D9-9933-8F6DA181331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8" name="Freeform: Shape 4042">
              <a:extLst>
                <a:ext uri="{FF2B5EF4-FFF2-40B4-BE49-F238E27FC236}">
                  <a16:creationId xmlns:a16="http://schemas.microsoft.com/office/drawing/2014/main" id="{1254FE76-DD51-42D2-95CE-C164AA064C08}"/>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9" name="Freeform: Shape 4043">
              <a:extLst>
                <a:ext uri="{FF2B5EF4-FFF2-40B4-BE49-F238E27FC236}">
                  <a16:creationId xmlns:a16="http://schemas.microsoft.com/office/drawing/2014/main" id="{BEF042C1-016A-4842-9CCD-C30D03E6A891}"/>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0" name="Freeform: Shape 4044">
              <a:extLst>
                <a:ext uri="{FF2B5EF4-FFF2-40B4-BE49-F238E27FC236}">
                  <a16:creationId xmlns:a16="http://schemas.microsoft.com/office/drawing/2014/main" id="{BC14EFDA-0E9F-4D20-8D83-3E46DAF0DCAC}"/>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1" name="Freeform: Shape 4045">
              <a:extLst>
                <a:ext uri="{FF2B5EF4-FFF2-40B4-BE49-F238E27FC236}">
                  <a16:creationId xmlns:a16="http://schemas.microsoft.com/office/drawing/2014/main" id="{0583A630-56D0-4814-935B-ECAF0611B386}"/>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2" name="Freeform: Shape 4046">
              <a:extLst>
                <a:ext uri="{FF2B5EF4-FFF2-40B4-BE49-F238E27FC236}">
                  <a16:creationId xmlns:a16="http://schemas.microsoft.com/office/drawing/2014/main" id="{0A10DBD0-5B3B-405F-B641-A1A28E907444}"/>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3" name="Freeform: Shape 4047">
              <a:extLst>
                <a:ext uri="{FF2B5EF4-FFF2-40B4-BE49-F238E27FC236}">
                  <a16:creationId xmlns:a16="http://schemas.microsoft.com/office/drawing/2014/main" id="{7CBE1D29-4231-4E29-AD38-CB2E4D540F7E}"/>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4" name="Freeform: Shape 4048">
              <a:extLst>
                <a:ext uri="{FF2B5EF4-FFF2-40B4-BE49-F238E27FC236}">
                  <a16:creationId xmlns:a16="http://schemas.microsoft.com/office/drawing/2014/main" id="{BE79F415-A202-4339-BF6C-12F8EEECC9A6}"/>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5" name="Freeform: Shape 4049">
              <a:extLst>
                <a:ext uri="{FF2B5EF4-FFF2-40B4-BE49-F238E27FC236}">
                  <a16:creationId xmlns:a16="http://schemas.microsoft.com/office/drawing/2014/main" id="{BF30D640-370A-4CA2-9E76-FC764A1F0578}"/>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6" name="Freeform: Shape 4050">
              <a:extLst>
                <a:ext uri="{FF2B5EF4-FFF2-40B4-BE49-F238E27FC236}">
                  <a16:creationId xmlns:a16="http://schemas.microsoft.com/office/drawing/2014/main" id="{F0C32DE0-5B8F-4B85-B8DE-52F1A3F4074A}"/>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7" name="Freeform: Shape 4051">
              <a:extLst>
                <a:ext uri="{FF2B5EF4-FFF2-40B4-BE49-F238E27FC236}">
                  <a16:creationId xmlns:a16="http://schemas.microsoft.com/office/drawing/2014/main" id="{FA88D3DA-F200-412F-B22D-96C314F8A155}"/>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8" name="Freeform: Shape 4052">
              <a:extLst>
                <a:ext uri="{FF2B5EF4-FFF2-40B4-BE49-F238E27FC236}">
                  <a16:creationId xmlns:a16="http://schemas.microsoft.com/office/drawing/2014/main" id="{D6A48C7E-A564-4FFF-8238-AD058D26135E}"/>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9" name="Freeform: Shape 4053">
              <a:extLst>
                <a:ext uri="{FF2B5EF4-FFF2-40B4-BE49-F238E27FC236}">
                  <a16:creationId xmlns:a16="http://schemas.microsoft.com/office/drawing/2014/main" id="{F1300CF3-9264-4647-BBBC-37CE8E302086}"/>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0" name="Freeform: Shape 4054">
              <a:extLst>
                <a:ext uri="{FF2B5EF4-FFF2-40B4-BE49-F238E27FC236}">
                  <a16:creationId xmlns:a16="http://schemas.microsoft.com/office/drawing/2014/main" id="{AF53DDBB-7E66-4ECC-9FE0-419F1142AA46}"/>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1" name="Freeform: Shape 4055">
              <a:extLst>
                <a:ext uri="{FF2B5EF4-FFF2-40B4-BE49-F238E27FC236}">
                  <a16:creationId xmlns:a16="http://schemas.microsoft.com/office/drawing/2014/main" id="{5BEDFBC3-083B-4D41-91CF-307EE3DDC9D2}"/>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2" name="Freeform: Shape 4056">
              <a:extLst>
                <a:ext uri="{FF2B5EF4-FFF2-40B4-BE49-F238E27FC236}">
                  <a16:creationId xmlns:a16="http://schemas.microsoft.com/office/drawing/2014/main" id="{9FE490E3-EBC8-4293-9B20-9989E003A439}"/>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3" name="Freeform: Shape 4057">
              <a:extLst>
                <a:ext uri="{FF2B5EF4-FFF2-40B4-BE49-F238E27FC236}">
                  <a16:creationId xmlns:a16="http://schemas.microsoft.com/office/drawing/2014/main" id="{08C34815-3078-40F5-9430-2F7F8A9229B2}"/>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4" name="Freeform: Shape 4058">
              <a:extLst>
                <a:ext uri="{FF2B5EF4-FFF2-40B4-BE49-F238E27FC236}">
                  <a16:creationId xmlns:a16="http://schemas.microsoft.com/office/drawing/2014/main" id="{FB310BD7-442C-42FF-A232-1F7509469D04}"/>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5" name="Freeform: Shape 4059">
              <a:extLst>
                <a:ext uri="{FF2B5EF4-FFF2-40B4-BE49-F238E27FC236}">
                  <a16:creationId xmlns:a16="http://schemas.microsoft.com/office/drawing/2014/main" id="{62C935D6-0E69-49D8-B7AA-245D42025FD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6" name="Freeform: Shape 4060">
              <a:extLst>
                <a:ext uri="{FF2B5EF4-FFF2-40B4-BE49-F238E27FC236}">
                  <a16:creationId xmlns:a16="http://schemas.microsoft.com/office/drawing/2014/main" id="{A5079062-F3BE-4B6E-BE26-ABEEF1042EC9}"/>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7" name="Freeform: Shape 4061">
              <a:extLst>
                <a:ext uri="{FF2B5EF4-FFF2-40B4-BE49-F238E27FC236}">
                  <a16:creationId xmlns:a16="http://schemas.microsoft.com/office/drawing/2014/main" id="{048A5A1E-D9EC-45B6-865B-38195EE57591}"/>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8" name="Freeform: Shape 4062">
              <a:extLst>
                <a:ext uri="{FF2B5EF4-FFF2-40B4-BE49-F238E27FC236}">
                  <a16:creationId xmlns:a16="http://schemas.microsoft.com/office/drawing/2014/main" id="{F2B29D39-2A82-4A4C-84D9-2F132EF6A971}"/>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9" name="Freeform: Shape 4063">
              <a:extLst>
                <a:ext uri="{FF2B5EF4-FFF2-40B4-BE49-F238E27FC236}">
                  <a16:creationId xmlns:a16="http://schemas.microsoft.com/office/drawing/2014/main" id="{43EB0B7B-747C-406A-92B1-4E63BA99C86E}"/>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0" name="Freeform: Shape 4064">
              <a:extLst>
                <a:ext uri="{FF2B5EF4-FFF2-40B4-BE49-F238E27FC236}">
                  <a16:creationId xmlns:a16="http://schemas.microsoft.com/office/drawing/2014/main" id="{C39094EB-CDCC-4C0B-A02D-8002FA891A9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1" name="Freeform: Shape 4065">
              <a:extLst>
                <a:ext uri="{FF2B5EF4-FFF2-40B4-BE49-F238E27FC236}">
                  <a16:creationId xmlns:a16="http://schemas.microsoft.com/office/drawing/2014/main" id="{88EBFA0B-C3B1-48E7-AC8A-C373270D17C0}"/>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2" name="Freeform: Shape 4066">
              <a:extLst>
                <a:ext uri="{FF2B5EF4-FFF2-40B4-BE49-F238E27FC236}">
                  <a16:creationId xmlns:a16="http://schemas.microsoft.com/office/drawing/2014/main" id="{78C9DCBE-9692-42BC-8DF9-DA5B119EA0C5}"/>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3" name="Freeform: Shape 4067">
              <a:extLst>
                <a:ext uri="{FF2B5EF4-FFF2-40B4-BE49-F238E27FC236}">
                  <a16:creationId xmlns:a16="http://schemas.microsoft.com/office/drawing/2014/main" id="{0D726DFF-2EDB-49B3-A71A-2A7D22D84839}"/>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4" name="Freeform: Shape 4068">
              <a:extLst>
                <a:ext uri="{FF2B5EF4-FFF2-40B4-BE49-F238E27FC236}">
                  <a16:creationId xmlns:a16="http://schemas.microsoft.com/office/drawing/2014/main" id="{FF67BB21-270C-44A3-869D-24FB9C29585E}"/>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5" name="Freeform: Shape 4069">
              <a:extLst>
                <a:ext uri="{FF2B5EF4-FFF2-40B4-BE49-F238E27FC236}">
                  <a16:creationId xmlns:a16="http://schemas.microsoft.com/office/drawing/2014/main" id="{E38CDE29-2A48-40A8-8B0D-057BDBA8999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6" name="Freeform: Shape 4070">
              <a:extLst>
                <a:ext uri="{FF2B5EF4-FFF2-40B4-BE49-F238E27FC236}">
                  <a16:creationId xmlns:a16="http://schemas.microsoft.com/office/drawing/2014/main" id="{F8138A20-7F93-4511-BC2F-884E5941AAFB}"/>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7" name="Freeform: Shape 4071">
              <a:extLst>
                <a:ext uri="{FF2B5EF4-FFF2-40B4-BE49-F238E27FC236}">
                  <a16:creationId xmlns:a16="http://schemas.microsoft.com/office/drawing/2014/main" id="{1F7E1C54-D0FE-412F-BE34-0089576E99F1}"/>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8" name="Freeform: Shape 4072">
              <a:extLst>
                <a:ext uri="{FF2B5EF4-FFF2-40B4-BE49-F238E27FC236}">
                  <a16:creationId xmlns:a16="http://schemas.microsoft.com/office/drawing/2014/main" id="{4102A2C2-F6F5-4E3B-93C2-840544D97016}"/>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9" name="Freeform: Shape 4073">
              <a:extLst>
                <a:ext uri="{FF2B5EF4-FFF2-40B4-BE49-F238E27FC236}">
                  <a16:creationId xmlns:a16="http://schemas.microsoft.com/office/drawing/2014/main" id="{0FE5D48F-56AD-40E5-9D2B-2DF18CF2A871}"/>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0" name="Freeform: Shape 4074">
              <a:extLst>
                <a:ext uri="{FF2B5EF4-FFF2-40B4-BE49-F238E27FC236}">
                  <a16:creationId xmlns:a16="http://schemas.microsoft.com/office/drawing/2014/main" id="{3216FE4A-7991-4801-934D-BE22F3BD38AC}"/>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1" name="Freeform: Shape 4075">
              <a:extLst>
                <a:ext uri="{FF2B5EF4-FFF2-40B4-BE49-F238E27FC236}">
                  <a16:creationId xmlns:a16="http://schemas.microsoft.com/office/drawing/2014/main" id="{3098017A-68A5-4596-B086-13579EC88CBE}"/>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2" name="Freeform: Shape 4076">
              <a:extLst>
                <a:ext uri="{FF2B5EF4-FFF2-40B4-BE49-F238E27FC236}">
                  <a16:creationId xmlns:a16="http://schemas.microsoft.com/office/drawing/2014/main" id="{E9860794-4B87-4E5D-BEB3-3CEA2E542248}"/>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3" name="Freeform: Shape 4077">
              <a:extLst>
                <a:ext uri="{FF2B5EF4-FFF2-40B4-BE49-F238E27FC236}">
                  <a16:creationId xmlns:a16="http://schemas.microsoft.com/office/drawing/2014/main" id="{EFD697A6-4371-4841-BEE3-7F864B29D339}"/>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4" name="Freeform: Shape 4078">
              <a:extLst>
                <a:ext uri="{FF2B5EF4-FFF2-40B4-BE49-F238E27FC236}">
                  <a16:creationId xmlns:a16="http://schemas.microsoft.com/office/drawing/2014/main" id="{F4E2D231-5475-44AC-B2E2-EA3860FD8674}"/>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5" name="Freeform: Shape 4079">
              <a:extLst>
                <a:ext uri="{FF2B5EF4-FFF2-40B4-BE49-F238E27FC236}">
                  <a16:creationId xmlns:a16="http://schemas.microsoft.com/office/drawing/2014/main" id="{AF15119F-53F0-4C8E-B32E-14BE87616956}"/>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6" name="Freeform: Shape 4080">
              <a:extLst>
                <a:ext uri="{FF2B5EF4-FFF2-40B4-BE49-F238E27FC236}">
                  <a16:creationId xmlns:a16="http://schemas.microsoft.com/office/drawing/2014/main" id="{09A27811-B0C0-4DF6-B155-430941CFAC85}"/>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7" name="Freeform: Shape 4081">
              <a:extLst>
                <a:ext uri="{FF2B5EF4-FFF2-40B4-BE49-F238E27FC236}">
                  <a16:creationId xmlns:a16="http://schemas.microsoft.com/office/drawing/2014/main" id="{3A0DF79A-DD8F-4657-AD88-C7BAF5DD8C3A}"/>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8" name="Freeform: Shape 4082">
              <a:extLst>
                <a:ext uri="{FF2B5EF4-FFF2-40B4-BE49-F238E27FC236}">
                  <a16:creationId xmlns:a16="http://schemas.microsoft.com/office/drawing/2014/main" id="{A1C305C5-FE84-41FC-8ED0-B20269C2065A}"/>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9" name="Freeform: Shape 4083">
              <a:extLst>
                <a:ext uri="{FF2B5EF4-FFF2-40B4-BE49-F238E27FC236}">
                  <a16:creationId xmlns:a16="http://schemas.microsoft.com/office/drawing/2014/main" id="{65FD57E1-C060-4D26-B1F2-248446C7533D}"/>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0" name="Freeform: Shape 4084">
              <a:extLst>
                <a:ext uri="{FF2B5EF4-FFF2-40B4-BE49-F238E27FC236}">
                  <a16:creationId xmlns:a16="http://schemas.microsoft.com/office/drawing/2014/main" id="{D6A543BF-0915-4AF0-B7B6-5C9AD04EC8B2}"/>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1" name="Freeform: Shape 4085">
              <a:extLst>
                <a:ext uri="{FF2B5EF4-FFF2-40B4-BE49-F238E27FC236}">
                  <a16:creationId xmlns:a16="http://schemas.microsoft.com/office/drawing/2014/main" id="{02DADBF3-0105-47E9-AAD2-1C44EA40F487}"/>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2" name="Freeform: Shape 4086">
              <a:extLst>
                <a:ext uri="{FF2B5EF4-FFF2-40B4-BE49-F238E27FC236}">
                  <a16:creationId xmlns:a16="http://schemas.microsoft.com/office/drawing/2014/main" id="{D8C42F95-4B2D-431F-9D19-8827A0DBB7F7}"/>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3" name="Freeform: Shape 4087">
              <a:extLst>
                <a:ext uri="{FF2B5EF4-FFF2-40B4-BE49-F238E27FC236}">
                  <a16:creationId xmlns:a16="http://schemas.microsoft.com/office/drawing/2014/main" id="{C6AD9647-B9AE-42F6-ABF5-4F642CEDF508}"/>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4" name="Freeform: Shape 4088">
              <a:extLst>
                <a:ext uri="{FF2B5EF4-FFF2-40B4-BE49-F238E27FC236}">
                  <a16:creationId xmlns:a16="http://schemas.microsoft.com/office/drawing/2014/main" id="{38CC7CA9-6E95-45CF-ADFA-1E5D8800A8FA}"/>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5" name="Freeform: Shape 4089">
              <a:extLst>
                <a:ext uri="{FF2B5EF4-FFF2-40B4-BE49-F238E27FC236}">
                  <a16:creationId xmlns:a16="http://schemas.microsoft.com/office/drawing/2014/main" id="{9EE5C9B7-AFDE-4064-B193-C1D64A188E05}"/>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6" name="Freeform: Shape 4090">
              <a:extLst>
                <a:ext uri="{FF2B5EF4-FFF2-40B4-BE49-F238E27FC236}">
                  <a16:creationId xmlns:a16="http://schemas.microsoft.com/office/drawing/2014/main" id="{4A5728D1-35B9-4558-92EB-E878F0004BD3}"/>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7" name="Freeform: Shape 4091">
              <a:extLst>
                <a:ext uri="{FF2B5EF4-FFF2-40B4-BE49-F238E27FC236}">
                  <a16:creationId xmlns:a16="http://schemas.microsoft.com/office/drawing/2014/main" id="{1C8C8289-F4B0-4CF3-B1A0-EA6374438624}"/>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8" name="Freeform: Shape 4092">
              <a:extLst>
                <a:ext uri="{FF2B5EF4-FFF2-40B4-BE49-F238E27FC236}">
                  <a16:creationId xmlns:a16="http://schemas.microsoft.com/office/drawing/2014/main" id="{AC517114-B3AE-4861-A0BD-1C15E7297B8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9" name="Freeform: Shape 4093">
              <a:extLst>
                <a:ext uri="{FF2B5EF4-FFF2-40B4-BE49-F238E27FC236}">
                  <a16:creationId xmlns:a16="http://schemas.microsoft.com/office/drawing/2014/main" id="{5A0CAE43-7C17-4740-A8B0-A9F954E018BF}"/>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0" name="Freeform: Shape 4094">
              <a:extLst>
                <a:ext uri="{FF2B5EF4-FFF2-40B4-BE49-F238E27FC236}">
                  <a16:creationId xmlns:a16="http://schemas.microsoft.com/office/drawing/2014/main" id="{1B7CFE94-BFA1-4EA2-B78D-40233B9C907F}"/>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1" name="Freeform: Shape 4095">
              <a:extLst>
                <a:ext uri="{FF2B5EF4-FFF2-40B4-BE49-F238E27FC236}">
                  <a16:creationId xmlns:a16="http://schemas.microsoft.com/office/drawing/2014/main" id="{1BA15D1E-6C88-4D3F-BB3A-EABBAAAFCFB2}"/>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2" name="Freeform: Shape 4096">
              <a:extLst>
                <a:ext uri="{FF2B5EF4-FFF2-40B4-BE49-F238E27FC236}">
                  <a16:creationId xmlns:a16="http://schemas.microsoft.com/office/drawing/2014/main" id="{5756B450-9E3F-45AE-9AED-EF3CEA2AFF55}"/>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3" name="Freeform: Shape 4097">
              <a:extLst>
                <a:ext uri="{FF2B5EF4-FFF2-40B4-BE49-F238E27FC236}">
                  <a16:creationId xmlns:a16="http://schemas.microsoft.com/office/drawing/2014/main" id="{EB6E702B-F65F-459B-B729-59EF58ECA335}"/>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4" name="Freeform: Shape 4098">
              <a:extLst>
                <a:ext uri="{FF2B5EF4-FFF2-40B4-BE49-F238E27FC236}">
                  <a16:creationId xmlns:a16="http://schemas.microsoft.com/office/drawing/2014/main" id="{8AF15760-3EDE-4481-9B00-AD4EAA2D8F1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5" name="Freeform: Shape 4099">
              <a:extLst>
                <a:ext uri="{FF2B5EF4-FFF2-40B4-BE49-F238E27FC236}">
                  <a16:creationId xmlns:a16="http://schemas.microsoft.com/office/drawing/2014/main" id="{BC0D4CA2-BFE9-4EFC-B0FF-81C3E4E4508F}"/>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6" name="Freeform: Shape 4100">
              <a:extLst>
                <a:ext uri="{FF2B5EF4-FFF2-40B4-BE49-F238E27FC236}">
                  <a16:creationId xmlns:a16="http://schemas.microsoft.com/office/drawing/2014/main" id="{B50292F5-F9C5-49D1-849A-0C6BBF806863}"/>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7" name="Freeform: Shape 4101">
              <a:extLst>
                <a:ext uri="{FF2B5EF4-FFF2-40B4-BE49-F238E27FC236}">
                  <a16:creationId xmlns:a16="http://schemas.microsoft.com/office/drawing/2014/main" id="{B9A839B9-49EF-4AF1-BB2D-B1BEE70EECE6}"/>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8" name="Freeform: Shape 4102">
              <a:extLst>
                <a:ext uri="{FF2B5EF4-FFF2-40B4-BE49-F238E27FC236}">
                  <a16:creationId xmlns:a16="http://schemas.microsoft.com/office/drawing/2014/main" id="{A5213C6E-4225-4C7F-9BD5-DE9A27BC91DD}"/>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9" name="Freeform: Shape 4103">
              <a:extLst>
                <a:ext uri="{FF2B5EF4-FFF2-40B4-BE49-F238E27FC236}">
                  <a16:creationId xmlns:a16="http://schemas.microsoft.com/office/drawing/2014/main" id="{81A4F5A0-9AA9-4A4D-A5A6-8C3CDA727318}"/>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0" name="Freeform: Shape 4104">
              <a:extLst>
                <a:ext uri="{FF2B5EF4-FFF2-40B4-BE49-F238E27FC236}">
                  <a16:creationId xmlns:a16="http://schemas.microsoft.com/office/drawing/2014/main" id="{F20560C2-54C1-4E86-9A53-51CCF718D1F9}"/>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1" name="Freeform: Shape 4105">
              <a:extLst>
                <a:ext uri="{FF2B5EF4-FFF2-40B4-BE49-F238E27FC236}">
                  <a16:creationId xmlns:a16="http://schemas.microsoft.com/office/drawing/2014/main" id="{ECEAC775-3181-4856-83D8-92FDCAC0E239}"/>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2" name="Freeform: Shape 4106">
              <a:extLst>
                <a:ext uri="{FF2B5EF4-FFF2-40B4-BE49-F238E27FC236}">
                  <a16:creationId xmlns:a16="http://schemas.microsoft.com/office/drawing/2014/main" id="{193005AE-80CC-44ED-A1C5-8EC967D1CE79}"/>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3" name="Freeform: Shape 4107">
              <a:extLst>
                <a:ext uri="{FF2B5EF4-FFF2-40B4-BE49-F238E27FC236}">
                  <a16:creationId xmlns:a16="http://schemas.microsoft.com/office/drawing/2014/main" id="{2C275052-0433-42CA-B7C8-12A8F125CDB9}"/>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4" name="Freeform: Shape 4108">
              <a:extLst>
                <a:ext uri="{FF2B5EF4-FFF2-40B4-BE49-F238E27FC236}">
                  <a16:creationId xmlns:a16="http://schemas.microsoft.com/office/drawing/2014/main" id="{8A77EF9D-2DB3-4B9F-B7E3-7119934D1A37}"/>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5" name="Freeform: Shape 4109">
              <a:extLst>
                <a:ext uri="{FF2B5EF4-FFF2-40B4-BE49-F238E27FC236}">
                  <a16:creationId xmlns:a16="http://schemas.microsoft.com/office/drawing/2014/main" id="{1BC05775-4CBA-4B11-AE02-F12833BAF181}"/>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6" name="Freeform: Shape 4110">
              <a:extLst>
                <a:ext uri="{FF2B5EF4-FFF2-40B4-BE49-F238E27FC236}">
                  <a16:creationId xmlns:a16="http://schemas.microsoft.com/office/drawing/2014/main" id="{7C3F3FD5-704C-46FF-A8AD-42143A9DFD15}"/>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7" name="Freeform: Shape 4111">
              <a:extLst>
                <a:ext uri="{FF2B5EF4-FFF2-40B4-BE49-F238E27FC236}">
                  <a16:creationId xmlns:a16="http://schemas.microsoft.com/office/drawing/2014/main" id="{7DDC1874-9FA2-4546-842C-E3A9452D009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8" name="Freeform: Shape 4112">
              <a:extLst>
                <a:ext uri="{FF2B5EF4-FFF2-40B4-BE49-F238E27FC236}">
                  <a16:creationId xmlns:a16="http://schemas.microsoft.com/office/drawing/2014/main" id="{52A36F27-BAAA-4E36-8EBF-588296037DE5}"/>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9" name="Freeform: Shape 4113">
              <a:extLst>
                <a:ext uri="{FF2B5EF4-FFF2-40B4-BE49-F238E27FC236}">
                  <a16:creationId xmlns:a16="http://schemas.microsoft.com/office/drawing/2014/main" id="{38488584-C7DC-4855-8197-E84C027E1C41}"/>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0" name="Freeform: Shape 4114">
              <a:extLst>
                <a:ext uri="{FF2B5EF4-FFF2-40B4-BE49-F238E27FC236}">
                  <a16:creationId xmlns:a16="http://schemas.microsoft.com/office/drawing/2014/main" id="{2604FAB1-2355-49A9-8B1C-CD6FCBA24999}"/>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1" name="Freeform: Shape 4115">
              <a:extLst>
                <a:ext uri="{FF2B5EF4-FFF2-40B4-BE49-F238E27FC236}">
                  <a16:creationId xmlns:a16="http://schemas.microsoft.com/office/drawing/2014/main" id="{7E171ED1-7479-453B-8767-E0B80B685DAC}"/>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2" name="Freeform: Shape 4116">
              <a:extLst>
                <a:ext uri="{FF2B5EF4-FFF2-40B4-BE49-F238E27FC236}">
                  <a16:creationId xmlns:a16="http://schemas.microsoft.com/office/drawing/2014/main" id="{82949B86-7AB0-45F1-91FE-0075FBCA13C5}"/>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3" name="Freeform: Shape 4117">
              <a:extLst>
                <a:ext uri="{FF2B5EF4-FFF2-40B4-BE49-F238E27FC236}">
                  <a16:creationId xmlns:a16="http://schemas.microsoft.com/office/drawing/2014/main" id="{166DBAA6-05C9-4158-B7D7-92DD00C50468}"/>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4" name="Freeform: Shape 4118">
              <a:extLst>
                <a:ext uri="{FF2B5EF4-FFF2-40B4-BE49-F238E27FC236}">
                  <a16:creationId xmlns:a16="http://schemas.microsoft.com/office/drawing/2014/main" id="{66185B6C-AB00-4089-A819-A0ED6AD495A6}"/>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5" name="Freeform: Shape 4119">
              <a:extLst>
                <a:ext uri="{FF2B5EF4-FFF2-40B4-BE49-F238E27FC236}">
                  <a16:creationId xmlns:a16="http://schemas.microsoft.com/office/drawing/2014/main" id="{5DCD2715-E056-48C0-A8C6-A8F98FA3430A}"/>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6" name="Freeform: Shape 4120">
              <a:extLst>
                <a:ext uri="{FF2B5EF4-FFF2-40B4-BE49-F238E27FC236}">
                  <a16:creationId xmlns:a16="http://schemas.microsoft.com/office/drawing/2014/main" id="{4E5D9189-3C43-4270-9860-7A79C7C4B416}"/>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7" name="Freeform: Shape 4121">
              <a:extLst>
                <a:ext uri="{FF2B5EF4-FFF2-40B4-BE49-F238E27FC236}">
                  <a16:creationId xmlns:a16="http://schemas.microsoft.com/office/drawing/2014/main" id="{67F57E28-69D1-4CC9-A327-37F043B1AE95}"/>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8" name="Freeform: Shape 4122">
              <a:extLst>
                <a:ext uri="{FF2B5EF4-FFF2-40B4-BE49-F238E27FC236}">
                  <a16:creationId xmlns:a16="http://schemas.microsoft.com/office/drawing/2014/main" id="{1912EB46-22B5-4146-ADC0-2BC275276AD8}"/>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9" name="Freeform: Shape 4123">
              <a:extLst>
                <a:ext uri="{FF2B5EF4-FFF2-40B4-BE49-F238E27FC236}">
                  <a16:creationId xmlns:a16="http://schemas.microsoft.com/office/drawing/2014/main" id="{E0433F41-E161-497D-B9E8-7652E541A78D}"/>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0" name="Freeform: Shape 4124">
              <a:extLst>
                <a:ext uri="{FF2B5EF4-FFF2-40B4-BE49-F238E27FC236}">
                  <a16:creationId xmlns:a16="http://schemas.microsoft.com/office/drawing/2014/main" id="{717600A3-7A75-4BAB-9599-9C6614F141E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1" name="Freeform: Shape 4125">
              <a:extLst>
                <a:ext uri="{FF2B5EF4-FFF2-40B4-BE49-F238E27FC236}">
                  <a16:creationId xmlns:a16="http://schemas.microsoft.com/office/drawing/2014/main" id="{6F1B2531-D32E-4A16-A0DC-AB30E5B6B091}"/>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2" name="Freeform: Shape 4126">
              <a:extLst>
                <a:ext uri="{FF2B5EF4-FFF2-40B4-BE49-F238E27FC236}">
                  <a16:creationId xmlns:a16="http://schemas.microsoft.com/office/drawing/2014/main" id="{DBBE27D6-7353-459F-AB77-B9A18012B7C5}"/>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3" name="Freeform: Shape 4127">
              <a:extLst>
                <a:ext uri="{FF2B5EF4-FFF2-40B4-BE49-F238E27FC236}">
                  <a16:creationId xmlns:a16="http://schemas.microsoft.com/office/drawing/2014/main" id="{6F9F0EB3-33A7-45E1-BA48-EB57E60BD40A}"/>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4" name="Freeform: Shape 4128">
              <a:extLst>
                <a:ext uri="{FF2B5EF4-FFF2-40B4-BE49-F238E27FC236}">
                  <a16:creationId xmlns:a16="http://schemas.microsoft.com/office/drawing/2014/main" id="{317774B3-FCDA-4825-A858-69187632D3B9}"/>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5" name="Freeform: Shape 4129">
              <a:extLst>
                <a:ext uri="{FF2B5EF4-FFF2-40B4-BE49-F238E27FC236}">
                  <a16:creationId xmlns:a16="http://schemas.microsoft.com/office/drawing/2014/main" id="{D8BB4F13-5B2A-4988-AD90-77ED168A5F71}"/>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6" name="Freeform: Shape 4130">
              <a:extLst>
                <a:ext uri="{FF2B5EF4-FFF2-40B4-BE49-F238E27FC236}">
                  <a16:creationId xmlns:a16="http://schemas.microsoft.com/office/drawing/2014/main" id="{27121FEF-CDCC-4686-A609-ED87FAE69A7F}"/>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7" name="Freeform: Shape 4131">
              <a:extLst>
                <a:ext uri="{FF2B5EF4-FFF2-40B4-BE49-F238E27FC236}">
                  <a16:creationId xmlns:a16="http://schemas.microsoft.com/office/drawing/2014/main" id="{0BD6740E-9689-45B6-AB0D-C6B45CE66639}"/>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8" name="Freeform: Shape 4132">
              <a:extLst>
                <a:ext uri="{FF2B5EF4-FFF2-40B4-BE49-F238E27FC236}">
                  <a16:creationId xmlns:a16="http://schemas.microsoft.com/office/drawing/2014/main" id="{ECD1DD62-A2BF-4B7E-872A-073E12A92D6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9" name="Freeform: Shape 4133">
              <a:extLst>
                <a:ext uri="{FF2B5EF4-FFF2-40B4-BE49-F238E27FC236}">
                  <a16:creationId xmlns:a16="http://schemas.microsoft.com/office/drawing/2014/main" id="{C532AF05-000A-493B-9D93-1DD007407E9B}"/>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0" name="Freeform: Shape 4134">
              <a:extLst>
                <a:ext uri="{FF2B5EF4-FFF2-40B4-BE49-F238E27FC236}">
                  <a16:creationId xmlns:a16="http://schemas.microsoft.com/office/drawing/2014/main" id="{B61268D0-832F-40A3-93C1-F878DB6CB446}"/>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1" name="Freeform: Shape 4135">
              <a:extLst>
                <a:ext uri="{FF2B5EF4-FFF2-40B4-BE49-F238E27FC236}">
                  <a16:creationId xmlns:a16="http://schemas.microsoft.com/office/drawing/2014/main" id="{085C960E-2CCE-4ED7-830E-60BCFAF79892}"/>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2" name="Freeform: Shape 4136">
              <a:extLst>
                <a:ext uri="{FF2B5EF4-FFF2-40B4-BE49-F238E27FC236}">
                  <a16:creationId xmlns:a16="http://schemas.microsoft.com/office/drawing/2014/main" id="{A8604AB3-67CA-4FDC-8112-0706863FE488}"/>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3" name="Freeform: Shape 4137">
              <a:extLst>
                <a:ext uri="{FF2B5EF4-FFF2-40B4-BE49-F238E27FC236}">
                  <a16:creationId xmlns:a16="http://schemas.microsoft.com/office/drawing/2014/main" id="{1AA36496-23B8-49BC-83B0-C9C8DEAAF4AD}"/>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4" name="Freeform: Shape 4138">
              <a:extLst>
                <a:ext uri="{FF2B5EF4-FFF2-40B4-BE49-F238E27FC236}">
                  <a16:creationId xmlns:a16="http://schemas.microsoft.com/office/drawing/2014/main" id="{CC79216F-3FF0-45D2-AF81-355C4DDBD2E7}"/>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5" name="Freeform: Shape 4139">
              <a:extLst>
                <a:ext uri="{FF2B5EF4-FFF2-40B4-BE49-F238E27FC236}">
                  <a16:creationId xmlns:a16="http://schemas.microsoft.com/office/drawing/2014/main" id="{F6B34BB5-C1C1-4046-B324-BB389559ADB9}"/>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6" name="Freeform: Shape 4140">
              <a:extLst>
                <a:ext uri="{FF2B5EF4-FFF2-40B4-BE49-F238E27FC236}">
                  <a16:creationId xmlns:a16="http://schemas.microsoft.com/office/drawing/2014/main" id="{429F5FF6-86AC-4B11-BB34-E185C3822C26}"/>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7" name="Freeform: Shape 4141">
              <a:extLst>
                <a:ext uri="{FF2B5EF4-FFF2-40B4-BE49-F238E27FC236}">
                  <a16:creationId xmlns:a16="http://schemas.microsoft.com/office/drawing/2014/main" id="{43D13446-55A5-44B6-A3D9-A0FC0373765C}"/>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8" name="Freeform: Shape 4142">
              <a:extLst>
                <a:ext uri="{FF2B5EF4-FFF2-40B4-BE49-F238E27FC236}">
                  <a16:creationId xmlns:a16="http://schemas.microsoft.com/office/drawing/2014/main" id="{79A17DBE-D1E7-484E-9062-837177FABE0C}"/>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9" name="Freeform: Shape 4143">
              <a:extLst>
                <a:ext uri="{FF2B5EF4-FFF2-40B4-BE49-F238E27FC236}">
                  <a16:creationId xmlns:a16="http://schemas.microsoft.com/office/drawing/2014/main" id="{B316EA2D-4167-4E62-9B22-6F9ABDE3ECF4}"/>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0" name="Freeform: Shape 4144">
              <a:extLst>
                <a:ext uri="{FF2B5EF4-FFF2-40B4-BE49-F238E27FC236}">
                  <a16:creationId xmlns:a16="http://schemas.microsoft.com/office/drawing/2014/main" id="{4E71488E-5FA0-430A-937C-40F36553C89B}"/>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1" name="Freeform: Shape 4145">
              <a:extLst>
                <a:ext uri="{FF2B5EF4-FFF2-40B4-BE49-F238E27FC236}">
                  <a16:creationId xmlns:a16="http://schemas.microsoft.com/office/drawing/2014/main" id="{127D1412-A9D0-4A8A-8066-14653B2C884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2" name="Freeform: Shape 4146">
              <a:extLst>
                <a:ext uri="{FF2B5EF4-FFF2-40B4-BE49-F238E27FC236}">
                  <a16:creationId xmlns:a16="http://schemas.microsoft.com/office/drawing/2014/main" id="{5EA13364-A112-4B92-9090-6F69E436EA73}"/>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3" name="Freeform: Shape 4147">
              <a:extLst>
                <a:ext uri="{FF2B5EF4-FFF2-40B4-BE49-F238E27FC236}">
                  <a16:creationId xmlns:a16="http://schemas.microsoft.com/office/drawing/2014/main" id="{FF442E68-CE89-46B8-B044-8B01CAEFEECB}"/>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4" name="Freeform: Shape 4148">
              <a:extLst>
                <a:ext uri="{FF2B5EF4-FFF2-40B4-BE49-F238E27FC236}">
                  <a16:creationId xmlns:a16="http://schemas.microsoft.com/office/drawing/2014/main" id="{976C1389-D081-44A1-B822-ACB0529BC39D}"/>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5" name="Freeform: Shape 4149">
              <a:extLst>
                <a:ext uri="{FF2B5EF4-FFF2-40B4-BE49-F238E27FC236}">
                  <a16:creationId xmlns:a16="http://schemas.microsoft.com/office/drawing/2014/main" id="{2DD54071-25F9-41DE-AF57-496D82EF5E22}"/>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6" name="Freeform: Shape 4150">
              <a:extLst>
                <a:ext uri="{FF2B5EF4-FFF2-40B4-BE49-F238E27FC236}">
                  <a16:creationId xmlns:a16="http://schemas.microsoft.com/office/drawing/2014/main" id="{6E7261B5-5CEC-446A-9879-3E8EF8181C4B}"/>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7" name="Freeform: Shape 4151">
              <a:extLst>
                <a:ext uri="{FF2B5EF4-FFF2-40B4-BE49-F238E27FC236}">
                  <a16:creationId xmlns:a16="http://schemas.microsoft.com/office/drawing/2014/main" id="{7040C2EB-1088-4036-9BDA-BBBC196FC993}"/>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8" name="Freeform: Shape 4152">
              <a:extLst>
                <a:ext uri="{FF2B5EF4-FFF2-40B4-BE49-F238E27FC236}">
                  <a16:creationId xmlns:a16="http://schemas.microsoft.com/office/drawing/2014/main" id="{A528ECA6-AF37-47F5-BE62-BC0BA6975126}"/>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9" name="Freeform: Shape 4153">
              <a:extLst>
                <a:ext uri="{FF2B5EF4-FFF2-40B4-BE49-F238E27FC236}">
                  <a16:creationId xmlns:a16="http://schemas.microsoft.com/office/drawing/2014/main" id="{5BBA5159-30B9-4147-B5F7-2C106C96B29D}"/>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0" name="Freeform: Shape 4154">
              <a:extLst>
                <a:ext uri="{FF2B5EF4-FFF2-40B4-BE49-F238E27FC236}">
                  <a16:creationId xmlns:a16="http://schemas.microsoft.com/office/drawing/2014/main" id="{B8AC14AA-767F-4DA7-A21C-B4EB7ECB568A}"/>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1" name="Freeform: Shape 4155">
              <a:extLst>
                <a:ext uri="{FF2B5EF4-FFF2-40B4-BE49-F238E27FC236}">
                  <a16:creationId xmlns:a16="http://schemas.microsoft.com/office/drawing/2014/main" id="{C618A570-CDF9-4F46-9742-6674F9195BB3}"/>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2" name="Freeform: Shape 4156">
              <a:extLst>
                <a:ext uri="{FF2B5EF4-FFF2-40B4-BE49-F238E27FC236}">
                  <a16:creationId xmlns:a16="http://schemas.microsoft.com/office/drawing/2014/main" id="{D1F821C7-D38D-4A52-95E3-CD3218A637C0}"/>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3" name="Freeform: Shape 4157">
              <a:extLst>
                <a:ext uri="{FF2B5EF4-FFF2-40B4-BE49-F238E27FC236}">
                  <a16:creationId xmlns:a16="http://schemas.microsoft.com/office/drawing/2014/main" id="{373198F6-EC6F-415A-B128-F0402BF80C62}"/>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4" name="Freeform: Shape 4158">
              <a:extLst>
                <a:ext uri="{FF2B5EF4-FFF2-40B4-BE49-F238E27FC236}">
                  <a16:creationId xmlns:a16="http://schemas.microsoft.com/office/drawing/2014/main" id="{446EF4E1-183D-4D6E-8C1E-23D037053B5B}"/>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5" name="Freeform: Shape 4159">
              <a:extLst>
                <a:ext uri="{FF2B5EF4-FFF2-40B4-BE49-F238E27FC236}">
                  <a16:creationId xmlns:a16="http://schemas.microsoft.com/office/drawing/2014/main" id="{76FC1A28-4B1F-44C2-AA44-4D1D86EDAF5E}"/>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6" name="Freeform: Shape 4160">
              <a:extLst>
                <a:ext uri="{FF2B5EF4-FFF2-40B4-BE49-F238E27FC236}">
                  <a16:creationId xmlns:a16="http://schemas.microsoft.com/office/drawing/2014/main" id="{D4C7DE70-3A6B-4128-AE47-D05B4073F672}"/>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7" name="Freeform: Shape 4161">
              <a:extLst>
                <a:ext uri="{FF2B5EF4-FFF2-40B4-BE49-F238E27FC236}">
                  <a16:creationId xmlns:a16="http://schemas.microsoft.com/office/drawing/2014/main" id="{974BD64C-31FB-4924-BCCE-539A07C3F3ED}"/>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8" name="Freeform: Shape 4162">
              <a:extLst>
                <a:ext uri="{FF2B5EF4-FFF2-40B4-BE49-F238E27FC236}">
                  <a16:creationId xmlns:a16="http://schemas.microsoft.com/office/drawing/2014/main" id="{2E57D822-C45A-45A7-B6F4-24F2A39B5196}"/>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9" name="Freeform: Shape 4163">
              <a:extLst>
                <a:ext uri="{FF2B5EF4-FFF2-40B4-BE49-F238E27FC236}">
                  <a16:creationId xmlns:a16="http://schemas.microsoft.com/office/drawing/2014/main" id="{93F0BA83-6915-4FE2-846E-BC52A6ABF60B}"/>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0" name="Freeform: Shape 4164">
              <a:extLst>
                <a:ext uri="{FF2B5EF4-FFF2-40B4-BE49-F238E27FC236}">
                  <a16:creationId xmlns:a16="http://schemas.microsoft.com/office/drawing/2014/main" id="{8831176F-47D1-4857-8397-EA7E82B0971A}"/>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1" name="Freeform: Shape 4165">
              <a:extLst>
                <a:ext uri="{FF2B5EF4-FFF2-40B4-BE49-F238E27FC236}">
                  <a16:creationId xmlns:a16="http://schemas.microsoft.com/office/drawing/2014/main" id="{EE6B7320-0D15-48E6-841A-3AA23C7E613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2" name="Freeform: Shape 4166">
              <a:extLst>
                <a:ext uri="{FF2B5EF4-FFF2-40B4-BE49-F238E27FC236}">
                  <a16:creationId xmlns:a16="http://schemas.microsoft.com/office/drawing/2014/main" id="{2747BB1D-5793-464E-80F4-6C296E4A3620}"/>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3" name="Freeform: Shape 4167">
              <a:extLst>
                <a:ext uri="{FF2B5EF4-FFF2-40B4-BE49-F238E27FC236}">
                  <a16:creationId xmlns:a16="http://schemas.microsoft.com/office/drawing/2014/main" id="{4714F474-006C-48CB-AAE5-560C6459ED29}"/>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4" name="Freeform: Shape 4168">
              <a:extLst>
                <a:ext uri="{FF2B5EF4-FFF2-40B4-BE49-F238E27FC236}">
                  <a16:creationId xmlns:a16="http://schemas.microsoft.com/office/drawing/2014/main" id="{6CA33268-E690-470F-A059-A5F4BC277A3D}"/>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5" name="Freeform: Shape 4169">
              <a:extLst>
                <a:ext uri="{FF2B5EF4-FFF2-40B4-BE49-F238E27FC236}">
                  <a16:creationId xmlns:a16="http://schemas.microsoft.com/office/drawing/2014/main" id="{548690F6-2A03-48B4-85EF-1E667414EC2A}"/>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6" name="Freeform: Shape 4170">
              <a:extLst>
                <a:ext uri="{FF2B5EF4-FFF2-40B4-BE49-F238E27FC236}">
                  <a16:creationId xmlns:a16="http://schemas.microsoft.com/office/drawing/2014/main" id="{BD1E8886-2E13-4A70-87B2-5FCBA545BB96}"/>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7" name="Freeform: Shape 4171">
              <a:extLst>
                <a:ext uri="{FF2B5EF4-FFF2-40B4-BE49-F238E27FC236}">
                  <a16:creationId xmlns:a16="http://schemas.microsoft.com/office/drawing/2014/main" id="{B7ADD561-B3DD-467E-A09C-F0C5E7CEB765}"/>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8" name="Freeform: Shape 4172">
              <a:extLst>
                <a:ext uri="{FF2B5EF4-FFF2-40B4-BE49-F238E27FC236}">
                  <a16:creationId xmlns:a16="http://schemas.microsoft.com/office/drawing/2014/main" id="{E310B7A8-0C56-4A09-8BC3-D6C90B778605}"/>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9" name="Freeform: Shape 4173">
              <a:extLst>
                <a:ext uri="{FF2B5EF4-FFF2-40B4-BE49-F238E27FC236}">
                  <a16:creationId xmlns:a16="http://schemas.microsoft.com/office/drawing/2014/main" id="{DEE8D677-9118-4FD9-84E6-A1F8FA238FFE}"/>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0" name="Freeform: Shape 4174">
              <a:extLst>
                <a:ext uri="{FF2B5EF4-FFF2-40B4-BE49-F238E27FC236}">
                  <a16:creationId xmlns:a16="http://schemas.microsoft.com/office/drawing/2014/main" id="{1F846C47-D162-4B89-8D02-4551D6E5B6D1}"/>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1" name="Freeform: Shape 4175">
              <a:extLst>
                <a:ext uri="{FF2B5EF4-FFF2-40B4-BE49-F238E27FC236}">
                  <a16:creationId xmlns:a16="http://schemas.microsoft.com/office/drawing/2014/main" id="{F6E1FAD9-0242-4781-9150-99615C34656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2" name="Freeform: Shape 4176">
              <a:extLst>
                <a:ext uri="{FF2B5EF4-FFF2-40B4-BE49-F238E27FC236}">
                  <a16:creationId xmlns:a16="http://schemas.microsoft.com/office/drawing/2014/main" id="{8355FBD0-EF69-4C41-B6AD-5737A670349C}"/>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3" name="Freeform: Shape 4177">
              <a:extLst>
                <a:ext uri="{FF2B5EF4-FFF2-40B4-BE49-F238E27FC236}">
                  <a16:creationId xmlns:a16="http://schemas.microsoft.com/office/drawing/2014/main" id="{29F50307-0434-4745-8ACC-1DA72D57D3FA}"/>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4" name="Freeform: Shape 4178">
              <a:extLst>
                <a:ext uri="{FF2B5EF4-FFF2-40B4-BE49-F238E27FC236}">
                  <a16:creationId xmlns:a16="http://schemas.microsoft.com/office/drawing/2014/main" id="{CC3DC1A4-CED4-47F3-BCE3-9F662311EB66}"/>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5" name="Freeform: Shape 4179">
              <a:extLst>
                <a:ext uri="{FF2B5EF4-FFF2-40B4-BE49-F238E27FC236}">
                  <a16:creationId xmlns:a16="http://schemas.microsoft.com/office/drawing/2014/main" id="{6DAB88E4-0C21-4B37-A2BA-B69BACE86511}"/>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6" name="Freeform: Shape 4180">
              <a:extLst>
                <a:ext uri="{FF2B5EF4-FFF2-40B4-BE49-F238E27FC236}">
                  <a16:creationId xmlns:a16="http://schemas.microsoft.com/office/drawing/2014/main" id="{F8BBD712-6BDE-442F-8F85-21D5BCC4D687}"/>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7" name="Freeform: Shape 4181">
              <a:extLst>
                <a:ext uri="{FF2B5EF4-FFF2-40B4-BE49-F238E27FC236}">
                  <a16:creationId xmlns:a16="http://schemas.microsoft.com/office/drawing/2014/main" id="{9E9C5AD4-DDA6-48D4-B01D-ED5A71CE121B}"/>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8" name="Freeform: Shape 4182">
              <a:extLst>
                <a:ext uri="{FF2B5EF4-FFF2-40B4-BE49-F238E27FC236}">
                  <a16:creationId xmlns:a16="http://schemas.microsoft.com/office/drawing/2014/main" id="{54685554-E844-4DAD-9407-7B0590579BB6}"/>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9" name="Freeform: Shape 4183">
              <a:extLst>
                <a:ext uri="{FF2B5EF4-FFF2-40B4-BE49-F238E27FC236}">
                  <a16:creationId xmlns:a16="http://schemas.microsoft.com/office/drawing/2014/main" id="{A0EE5D4B-C799-4C96-A379-0F7B1B7AC56A}"/>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0" name="Freeform: Shape 4184">
              <a:extLst>
                <a:ext uri="{FF2B5EF4-FFF2-40B4-BE49-F238E27FC236}">
                  <a16:creationId xmlns:a16="http://schemas.microsoft.com/office/drawing/2014/main" id="{7848FA7F-94A0-4D7A-B302-EAFFE921185F}"/>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1" name="Freeform: Shape 4185">
              <a:extLst>
                <a:ext uri="{FF2B5EF4-FFF2-40B4-BE49-F238E27FC236}">
                  <a16:creationId xmlns:a16="http://schemas.microsoft.com/office/drawing/2014/main" id="{B573951D-CC2A-44D0-9F1C-E1A5A7255176}"/>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2" name="Freeform: Shape 4186">
              <a:extLst>
                <a:ext uri="{FF2B5EF4-FFF2-40B4-BE49-F238E27FC236}">
                  <a16:creationId xmlns:a16="http://schemas.microsoft.com/office/drawing/2014/main" id="{AFCF3DD3-B40D-48AB-B41C-DA7AC7D0B690}"/>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3" name="Freeform: Shape 4187">
              <a:extLst>
                <a:ext uri="{FF2B5EF4-FFF2-40B4-BE49-F238E27FC236}">
                  <a16:creationId xmlns:a16="http://schemas.microsoft.com/office/drawing/2014/main" id="{D992AC3F-7F37-48EF-A977-62A61A425EE3}"/>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4" name="Freeform: Shape 4188">
              <a:extLst>
                <a:ext uri="{FF2B5EF4-FFF2-40B4-BE49-F238E27FC236}">
                  <a16:creationId xmlns:a16="http://schemas.microsoft.com/office/drawing/2014/main" id="{C97D131C-40A0-4D32-87BE-8D6BBB1C2745}"/>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5" name="Freeform: Shape 4189">
              <a:extLst>
                <a:ext uri="{FF2B5EF4-FFF2-40B4-BE49-F238E27FC236}">
                  <a16:creationId xmlns:a16="http://schemas.microsoft.com/office/drawing/2014/main" id="{2B436881-4F12-46CC-B368-8AED15067332}"/>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6" name="Freeform: Shape 4190">
              <a:extLst>
                <a:ext uri="{FF2B5EF4-FFF2-40B4-BE49-F238E27FC236}">
                  <a16:creationId xmlns:a16="http://schemas.microsoft.com/office/drawing/2014/main" id="{261D9B6B-75B9-48CF-B275-27E2E216D8E6}"/>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7" name="Freeform: Shape 4191">
              <a:extLst>
                <a:ext uri="{FF2B5EF4-FFF2-40B4-BE49-F238E27FC236}">
                  <a16:creationId xmlns:a16="http://schemas.microsoft.com/office/drawing/2014/main" id="{CD9E7B65-F77F-4482-AE86-B9F5201FD30D}"/>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8" name="Freeform: Shape 4192">
              <a:extLst>
                <a:ext uri="{FF2B5EF4-FFF2-40B4-BE49-F238E27FC236}">
                  <a16:creationId xmlns:a16="http://schemas.microsoft.com/office/drawing/2014/main" id="{7500D5F7-2A45-4D38-900E-92AC44F99A3D}"/>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9" name="Freeform: Shape 4193">
              <a:extLst>
                <a:ext uri="{FF2B5EF4-FFF2-40B4-BE49-F238E27FC236}">
                  <a16:creationId xmlns:a16="http://schemas.microsoft.com/office/drawing/2014/main" id="{6C903218-B22E-4670-AD80-3DE5063F84D4}"/>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0" name="Freeform: Shape 4194">
              <a:extLst>
                <a:ext uri="{FF2B5EF4-FFF2-40B4-BE49-F238E27FC236}">
                  <a16:creationId xmlns:a16="http://schemas.microsoft.com/office/drawing/2014/main" id="{A725CAA3-E339-468C-BCEB-711673B46725}"/>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1" name="Freeform: Shape 4195">
              <a:extLst>
                <a:ext uri="{FF2B5EF4-FFF2-40B4-BE49-F238E27FC236}">
                  <a16:creationId xmlns:a16="http://schemas.microsoft.com/office/drawing/2014/main" id="{8252A9C0-0D70-4B61-80FA-55D102788E09}"/>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2" name="Freeform: Shape 4196">
              <a:extLst>
                <a:ext uri="{FF2B5EF4-FFF2-40B4-BE49-F238E27FC236}">
                  <a16:creationId xmlns:a16="http://schemas.microsoft.com/office/drawing/2014/main" id="{DC872DD1-7770-4073-9F1A-9F6C33B92212}"/>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3" name="Freeform: Shape 4197">
              <a:extLst>
                <a:ext uri="{FF2B5EF4-FFF2-40B4-BE49-F238E27FC236}">
                  <a16:creationId xmlns:a16="http://schemas.microsoft.com/office/drawing/2014/main" id="{D4527004-9609-4AE2-8AEA-BBC0746E412F}"/>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4" name="Freeform: Shape 4198">
              <a:extLst>
                <a:ext uri="{FF2B5EF4-FFF2-40B4-BE49-F238E27FC236}">
                  <a16:creationId xmlns:a16="http://schemas.microsoft.com/office/drawing/2014/main" id="{1C304E98-375E-49B3-8523-EECD24A7B130}"/>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5" name="Freeform: Shape 4199">
              <a:extLst>
                <a:ext uri="{FF2B5EF4-FFF2-40B4-BE49-F238E27FC236}">
                  <a16:creationId xmlns:a16="http://schemas.microsoft.com/office/drawing/2014/main" id="{0A178779-ED92-41AE-B064-BE53019F0C2E}"/>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6" name="Freeform: Shape 4200">
              <a:extLst>
                <a:ext uri="{FF2B5EF4-FFF2-40B4-BE49-F238E27FC236}">
                  <a16:creationId xmlns:a16="http://schemas.microsoft.com/office/drawing/2014/main" id="{423AAA63-EA28-48AD-AA75-9E6D4ADCC3CD}"/>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7" name="Freeform: Shape 4201">
              <a:extLst>
                <a:ext uri="{FF2B5EF4-FFF2-40B4-BE49-F238E27FC236}">
                  <a16:creationId xmlns:a16="http://schemas.microsoft.com/office/drawing/2014/main" id="{2A0CEB47-B00F-4B2E-86B0-61718A16ABE9}"/>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8" name="Freeform: Shape 4202">
              <a:extLst>
                <a:ext uri="{FF2B5EF4-FFF2-40B4-BE49-F238E27FC236}">
                  <a16:creationId xmlns:a16="http://schemas.microsoft.com/office/drawing/2014/main" id="{37ADC8FB-2935-465E-8276-8F6F065E7AA4}"/>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9" name="Freeform: Shape 4203">
              <a:extLst>
                <a:ext uri="{FF2B5EF4-FFF2-40B4-BE49-F238E27FC236}">
                  <a16:creationId xmlns:a16="http://schemas.microsoft.com/office/drawing/2014/main" id="{F324B209-0A43-47A7-BECB-5B06747263D6}"/>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0" name="Freeform: Shape 4204">
              <a:extLst>
                <a:ext uri="{FF2B5EF4-FFF2-40B4-BE49-F238E27FC236}">
                  <a16:creationId xmlns:a16="http://schemas.microsoft.com/office/drawing/2014/main" id="{7B1027BF-E30E-4286-9756-4C778DB7877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1" name="Freeform: Shape 4205">
              <a:extLst>
                <a:ext uri="{FF2B5EF4-FFF2-40B4-BE49-F238E27FC236}">
                  <a16:creationId xmlns:a16="http://schemas.microsoft.com/office/drawing/2014/main" id="{726CBACA-615F-42C5-B5DF-3CAB78CF3BAF}"/>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2" name="Freeform: Shape 4206">
              <a:extLst>
                <a:ext uri="{FF2B5EF4-FFF2-40B4-BE49-F238E27FC236}">
                  <a16:creationId xmlns:a16="http://schemas.microsoft.com/office/drawing/2014/main" id="{D02C349D-BA2F-49BF-9D54-C1508B41A2CA}"/>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3" name="Freeform: Shape 4207">
              <a:extLst>
                <a:ext uri="{FF2B5EF4-FFF2-40B4-BE49-F238E27FC236}">
                  <a16:creationId xmlns:a16="http://schemas.microsoft.com/office/drawing/2014/main" id="{E7C4CDAC-5069-4080-8231-72AB6799A659}"/>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4" name="Freeform: Shape 4208">
              <a:extLst>
                <a:ext uri="{FF2B5EF4-FFF2-40B4-BE49-F238E27FC236}">
                  <a16:creationId xmlns:a16="http://schemas.microsoft.com/office/drawing/2014/main" id="{3F746B88-78BD-4927-BADE-C8292B640FC3}"/>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5" name="Freeform: Shape 4209">
              <a:extLst>
                <a:ext uri="{FF2B5EF4-FFF2-40B4-BE49-F238E27FC236}">
                  <a16:creationId xmlns:a16="http://schemas.microsoft.com/office/drawing/2014/main" id="{B96342B6-E235-432E-8436-73C36407639E}"/>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6" name="Freeform: Shape 4210">
              <a:extLst>
                <a:ext uri="{FF2B5EF4-FFF2-40B4-BE49-F238E27FC236}">
                  <a16:creationId xmlns:a16="http://schemas.microsoft.com/office/drawing/2014/main" id="{031ABCC4-DBF8-4CD2-8697-AA446C7AC6F6}"/>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7" name="Freeform: Shape 4211">
              <a:extLst>
                <a:ext uri="{FF2B5EF4-FFF2-40B4-BE49-F238E27FC236}">
                  <a16:creationId xmlns:a16="http://schemas.microsoft.com/office/drawing/2014/main" id="{0AB5FF04-5CF1-4FD0-9B4B-955A9D3E1BEF}"/>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8" name="Freeform: Shape 4212">
              <a:extLst>
                <a:ext uri="{FF2B5EF4-FFF2-40B4-BE49-F238E27FC236}">
                  <a16:creationId xmlns:a16="http://schemas.microsoft.com/office/drawing/2014/main" id="{E35EAAFD-2391-4A82-8581-7EF42E2592FC}"/>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9" name="Freeform: Shape 4213">
              <a:extLst>
                <a:ext uri="{FF2B5EF4-FFF2-40B4-BE49-F238E27FC236}">
                  <a16:creationId xmlns:a16="http://schemas.microsoft.com/office/drawing/2014/main" id="{B903F4A1-5362-49DF-BF39-0D28ACCD97E6}"/>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0" name="Freeform: Shape 4214">
              <a:extLst>
                <a:ext uri="{FF2B5EF4-FFF2-40B4-BE49-F238E27FC236}">
                  <a16:creationId xmlns:a16="http://schemas.microsoft.com/office/drawing/2014/main" id="{5637A36C-17BF-4AB3-BD1B-0C193AAF1ED7}"/>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1" name="Freeform: Shape 4215">
              <a:extLst>
                <a:ext uri="{FF2B5EF4-FFF2-40B4-BE49-F238E27FC236}">
                  <a16:creationId xmlns:a16="http://schemas.microsoft.com/office/drawing/2014/main" id="{E66D609D-7DF2-4647-958F-53C8C4B615DB}"/>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2" name="Freeform: Shape 4216">
              <a:extLst>
                <a:ext uri="{FF2B5EF4-FFF2-40B4-BE49-F238E27FC236}">
                  <a16:creationId xmlns:a16="http://schemas.microsoft.com/office/drawing/2014/main" id="{989B1D7F-8E13-4B40-8C2E-2F80BA741DF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3" name="Freeform: Shape 4217">
              <a:extLst>
                <a:ext uri="{FF2B5EF4-FFF2-40B4-BE49-F238E27FC236}">
                  <a16:creationId xmlns:a16="http://schemas.microsoft.com/office/drawing/2014/main" id="{F2504F99-B71A-40DD-811A-A99FFEF2EED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4" name="Freeform: Shape 4218">
              <a:extLst>
                <a:ext uri="{FF2B5EF4-FFF2-40B4-BE49-F238E27FC236}">
                  <a16:creationId xmlns:a16="http://schemas.microsoft.com/office/drawing/2014/main" id="{6CDE7315-75CF-49A3-AD95-957DC08CE986}"/>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5" name="Freeform: Shape 4219">
              <a:extLst>
                <a:ext uri="{FF2B5EF4-FFF2-40B4-BE49-F238E27FC236}">
                  <a16:creationId xmlns:a16="http://schemas.microsoft.com/office/drawing/2014/main" id="{E9A30897-11FC-4573-A527-9C9D63A5380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6" name="Freeform: Shape 4220">
              <a:extLst>
                <a:ext uri="{FF2B5EF4-FFF2-40B4-BE49-F238E27FC236}">
                  <a16:creationId xmlns:a16="http://schemas.microsoft.com/office/drawing/2014/main" id="{67600ED6-FF29-48B3-BEF6-119B85471169}"/>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7" name="Freeform: Shape 4221">
              <a:extLst>
                <a:ext uri="{FF2B5EF4-FFF2-40B4-BE49-F238E27FC236}">
                  <a16:creationId xmlns:a16="http://schemas.microsoft.com/office/drawing/2014/main" id="{9C9DDEBA-7948-4272-9633-05713E75F21B}"/>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8" name="Freeform: Shape 4222">
              <a:extLst>
                <a:ext uri="{FF2B5EF4-FFF2-40B4-BE49-F238E27FC236}">
                  <a16:creationId xmlns:a16="http://schemas.microsoft.com/office/drawing/2014/main" id="{4F6E75F2-59F5-45CF-AB02-BB3B6E7D07BB}"/>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9" name="Freeform: Shape 4223">
              <a:extLst>
                <a:ext uri="{FF2B5EF4-FFF2-40B4-BE49-F238E27FC236}">
                  <a16:creationId xmlns:a16="http://schemas.microsoft.com/office/drawing/2014/main" id="{1A6281EB-7A6A-472D-A3A8-649BF1F29D5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0" name="Freeform: Shape 4224">
              <a:extLst>
                <a:ext uri="{FF2B5EF4-FFF2-40B4-BE49-F238E27FC236}">
                  <a16:creationId xmlns:a16="http://schemas.microsoft.com/office/drawing/2014/main" id="{DB90DAF1-4E0E-468B-B97F-64A2C3A73C7E}"/>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1" name="Freeform: Shape 4225">
              <a:extLst>
                <a:ext uri="{FF2B5EF4-FFF2-40B4-BE49-F238E27FC236}">
                  <a16:creationId xmlns:a16="http://schemas.microsoft.com/office/drawing/2014/main" id="{2C421FE7-36A2-4C29-B61D-108662332FC2}"/>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2" name="Freeform: Shape 4226">
              <a:extLst>
                <a:ext uri="{FF2B5EF4-FFF2-40B4-BE49-F238E27FC236}">
                  <a16:creationId xmlns:a16="http://schemas.microsoft.com/office/drawing/2014/main" id="{CA7DA8DB-7714-41F6-B788-0AE73BC93BEA}"/>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3" name="Freeform: Shape 4227">
              <a:extLst>
                <a:ext uri="{FF2B5EF4-FFF2-40B4-BE49-F238E27FC236}">
                  <a16:creationId xmlns:a16="http://schemas.microsoft.com/office/drawing/2014/main" id="{7394888F-E602-46AC-BB43-8679910808CC}"/>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4" name="Freeform: Shape 4228">
              <a:extLst>
                <a:ext uri="{FF2B5EF4-FFF2-40B4-BE49-F238E27FC236}">
                  <a16:creationId xmlns:a16="http://schemas.microsoft.com/office/drawing/2014/main" id="{B4EC3B79-D848-404F-BA41-3ACFC49B01D0}"/>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5" name="Freeform: Shape 4229">
              <a:extLst>
                <a:ext uri="{FF2B5EF4-FFF2-40B4-BE49-F238E27FC236}">
                  <a16:creationId xmlns:a16="http://schemas.microsoft.com/office/drawing/2014/main" id="{CC5DAE97-D16C-47A5-8873-71070342E160}"/>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6" name="Freeform: Shape 4230">
              <a:extLst>
                <a:ext uri="{FF2B5EF4-FFF2-40B4-BE49-F238E27FC236}">
                  <a16:creationId xmlns:a16="http://schemas.microsoft.com/office/drawing/2014/main" id="{9B25D831-2805-4271-AB10-269A36133E21}"/>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7" name="Freeform: Shape 4231">
              <a:extLst>
                <a:ext uri="{FF2B5EF4-FFF2-40B4-BE49-F238E27FC236}">
                  <a16:creationId xmlns:a16="http://schemas.microsoft.com/office/drawing/2014/main" id="{B39428B0-B2EB-47CB-8E8A-A7A672587D17}"/>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8" name="Freeform: Shape 4232">
              <a:extLst>
                <a:ext uri="{FF2B5EF4-FFF2-40B4-BE49-F238E27FC236}">
                  <a16:creationId xmlns:a16="http://schemas.microsoft.com/office/drawing/2014/main" id="{39BDF5C5-8474-4F15-96F5-AE1FB2815A53}"/>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9" name="Freeform: Shape 4233">
              <a:extLst>
                <a:ext uri="{FF2B5EF4-FFF2-40B4-BE49-F238E27FC236}">
                  <a16:creationId xmlns:a16="http://schemas.microsoft.com/office/drawing/2014/main" id="{3ED68AA7-DC66-417A-8697-48A94D746485}"/>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0" name="Freeform: Shape 4234">
              <a:extLst>
                <a:ext uri="{FF2B5EF4-FFF2-40B4-BE49-F238E27FC236}">
                  <a16:creationId xmlns:a16="http://schemas.microsoft.com/office/drawing/2014/main" id="{8131092C-5D32-4D00-B59F-8F0A7B3B9FBE}"/>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1" name="Freeform: Shape 4235">
              <a:extLst>
                <a:ext uri="{FF2B5EF4-FFF2-40B4-BE49-F238E27FC236}">
                  <a16:creationId xmlns:a16="http://schemas.microsoft.com/office/drawing/2014/main" id="{DFDE8D33-93AF-4EE3-9816-4EAB418AB7AA}"/>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2" name="Freeform: Shape 4236">
              <a:extLst>
                <a:ext uri="{FF2B5EF4-FFF2-40B4-BE49-F238E27FC236}">
                  <a16:creationId xmlns:a16="http://schemas.microsoft.com/office/drawing/2014/main" id="{433602F4-81A1-4767-B02E-0BE717E7CE73}"/>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3" name="Freeform: Shape 4237">
              <a:extLst>
                <a:ext uri="{FF2B5EF4-FFF2-40B4-BE49-F238E27FC236}">
                  <a16:creationId xmlns:a16="http://schemas.microsoft.com/office/drawing/2014/main" id="{3448A751-2287-41DB-9AC3-255AAA210A7E}"/>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4" name="Freeform: Shape 4238">
              <a:extLst>
                <a:ext uri="{FF2B5EF4-FFF2-40B4-BE49-F238E27FC236}">
                  <a16:creationId xmlns:a16="http://schemas.microsoft.com/office/drawing/2014/main" id="{BD4AE2CB-DD11-45AF-9FA8-BC04DDB48B9F}"/>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5" name="Freeform: Shape 4239">
              <a:extLst>
                <a:ext uri="{FF2B5EF4-FFF2-40B4-BE49-F238E27FC236}">
                  <a16:creationId xmlns:a16="http://schemas.microsoft.com/office/drawing/2014/main" id="{868C8FDF-AA76-4683-9C27-F2DCF1BA8FA7}"/>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6" name="Freeform: Shape 4240">
              <a:extLst>
                <a:ext uri="{FF2B5EF4-FFF2-40B4-BE49-F238E27FC236}">
                  <a16:creationId xmlns:a16="http://schemas.microsoft.com/office/drawing/2014/main" id="{7DDCE74B-326C-4F5B-9F13-6B4298EACFB9}"/>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7" name="Freeform: Shape 4241">
              <a:extLst>
                <a:ext uri="{FF2B5EF4-FFF2-40B4-BE49-F238E27FC236}">
                  <a16:creationId xmlns:a16="http://schemas.microsoft.com/office/drawing/2014/main" id="{1C628B4A-6FBA-4E69-A861-0EB1F121530A}"/>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8" name="Freeform: Shape 4242">
              <a:extLst>
                <a:ext uri="{FF2B5EF4-FFF2-40B4-BE49-F238E27FC236}">
                  <a16:creationId xmlns:a16="http://schemas.microsoft.com/office/drawing/2014/main" id="{12B9ACC5-EA0F-424F-BCA9-C2B8B9A3F878}"/>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9" name="Freeform: Shape 4243">
              <a:extLst>
                <a:ext uri="{FF2B5EF4-FFF2-40B4-BE49-F238E27FC236}">
                  <a16:creationId xmlns:a16="http://schemas.microsoft.com/office/drawing/2014/main" id="{52047441-38F6-434B-8CE5-17B4C2694B3E}"/>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0" name="Freeform: Shape 4244">
              <a:extLst>
                <a:ext uri="{FF2B5EF4-FFF2-40B4-BE49-F238E27FC236}">
                  <a16:creationId xmlns:a16="http://schemas.microsoft.com/office/drawing/2014/main" id="{E55F0EEE-C58A-41A1-B5E1-65E6A30960C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1" name="Freeform: Shape 4245">
              <a:extLst>
                <a:ext uri="{FF2B5EF4-FFF2-40B4-BE49-F238E27FC236}">
                  <a16:creationId xmlns:a16="http://schemas.microsoft.com/office/drawing/2014/main" id="{8A8938B2-4278-4706-9275-F3C8987E46C1}"/>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2" name="Freeform: Shape 4246">
              <a:extLst>
                <a:ext uri="{FF2B5EF4-FFF2-40B4-BE49-F238E27FC236}">
                  <a16:creationId xmlns:a16="http://schemas.microsoft.com/office/drawing/2014/main" id="{5B768710-E452-4099-A512-4DB969874C49}"/>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3" name="Freeform: Shape 4247">
              <a:extLst>
                <a:ext uri="{FF2B5EF4-FFF2-40B4-BE49-F238E27FC236}">
                  <a16:creationId xmlns:a16="http://schemas.microsoft.com/office/drawing/2014/main" id="{35CE8D49-DE41-4EBB-8734-ED809C747BC3}"/>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4" name="Freeform: Shape 4248">
              <a:extLst>
                <a:ext uri="{FF2B5EF4-FFF2-40B4-BE49-F238E27FC236}">
                  <a16:creationId xmlns:a16="http://schemas.microsoft.com/office/drawing/2014/main" id="{3CC86201-3A21-4BA4-973B-12CED09990A1}"/>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5" name="Freeform: Shape 4249">
              <a:extLst>
                <a:ext uri="{FF2B5EF4-FFF2-40B4-BE49-F238E27FC236}">
                  <a16:creationId xmlns:a16="http://schemas.microsoft.com/office/drawing/2014/main" id="{1421ACBA-887D-4FE4-9ABC-185D90275FB8}"/>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6" name="Freeform: Shape 4250">
              <a:extLst>
                <a:ext uri="{FF2B5EF4-FFF2-40B4-BE49-F238E27FC236}">
                  <a16:creationId xmlns:a16="http://schemas.microsoft.com/office/drawing/2014/main" id="{E234F046-260E-4406-8408-7EB512868A1B}"/>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7" name="Freeform: Shape 4251">
              <a:extLst>
                <a:ext uri="{FF2B5EF4-FFF2-40B4-BE49-F238E27FC236}">
                  <a16:creationId xmlns:a16="http://schemas.microsoft.com/office/drawing/2014/main" id="{C49E9ECB-4092-4C81-8B65-07141D5B43EA}"/>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8" name="Freeform: Shape 4252">
              <a:extLst>
                <a:ext uri="{FF2B5EF4-FFF2-40B4-BE49-F238E27FC236}">
                  <a16:creationId xmlns:a16="http://schemas.microsoft.com/office/drawing/2014/main" id="{6135E544-9A3E-4A12-83D9-CE078DFCE70E}"/>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9" name="Freeform: Shape 4253">
              <a:extLst>
                <a:ext uri="{FF2B5EF4-FFF2-40B4-BE49-F238E27FC236}">
                  <a16:creationId xmlns:a16="http://schemas.microsoft.com/office/drawing/2014/main" id="{48B75D14-D364-48DA-8E02-D942F505EA2A}"/>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0" name="Freeform: Shape 4254">
              <a:extLst>
                <a:ext uri="{FF2B5EF4-FFF2-40B4-BE49-F238E27FC236}">
                  <a16:creationId xmlns:a16="http://schemas.microsoft.com/office/drawing/2014/main" id="{F695C8E8-241D-4813-A596-06EA49D88BA6}"/>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1" name="Freeform: Shape 4255">
              <a:extLst>
                <a:ext uri="{FF2B5EF4-FFF2-40B4-BE49-F238E27FC236}">
                  <a16:creationId xmlns:a16="http://schemas.microsoft.com/office/drawing/2014/main" id="{2A87525C-B1FE-4882-B393-06536645B42B}"/>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2" name="Freeform: Shape 4256">
              <a:extLst>
                <a:ext uri="{FF2B5EF4-FFF2-40B4-BE49-F238E27FC236}">
                  <a16:creationId xmlns:a16="http://schemas.microsoft.com/office/drawing/2014/main" id="{AEBE621F-8AFD-4A75-BB53-F7D1EC22ADFD}"/>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3" name="Freeform: Shape 4257">
              <a:extLst>
                <a:ext uri="{FF2B5EF4-FFF2-40B4-BE49-F238E27FC236}">
                  <a16:creationId xmlns:a16="http://schemas.microsoft.com/office/drawing/2014/main" id="{F7314575-9E43-423B-94C6-8E3EB48881A2}"/>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4" name="Freeform: Shape 4258">
              <a:extLst>
                <a:ext uri="{FF2B5EF4-FFF2-40B4-BE49-F238E27FC236}">
                  <a16:creationId xmlns:a16="http://schemas.microsoft.com/office/drawing/2014/main" id="{1D3C0CC2-AE9B-4FAE-BAF0-CDAEA28DBBB7}"/>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5" name="Freeform: Shape 4259">
              <a:extLst>
                <a:ext uri="{FF2B5EF4-FFF2-40B4-BE49-F238E27FC236}">
                  <a16:creationId xmlns:a16="http://schemas.microsoft.com/office/drawing/2014/main" id="{0224D051-79EA-493E-901D-2DC0F4723FF0}"/>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6" name="Freeform: Shape 4260">
              <a:extLst>
                <a:ext uri="{FF2B5EF4-FFF2-40B4-BE49-F238E27FC236}">
                  <a16:creationId xmlns:a16="http://schemas.microsoft.com/office/drawing/2014/main" id="{FAEA89A3-267A-4657-A6B3-0A6DB64BF94E}"/>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7" name="Freeform: Shape 4261">
              <a:extLst>
                <a:ext uri="{FF2B5EF4-FFF2-40B4-BE49-F238E27FC236}">
                  <a16:creationId xmlns:a16="http://schemas.microsoft.com/office/drawing/2014/main" id="{EAC13ADD-E6BC-4CAC-9099-406851558719}"/>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8" name="Freeform: Shape 4262">
              <a:extLst>
                <a:ext uri="{FF2B5EF4-FFF2-40B4-BE49-F238E27FC236}">
                  <a16:creationId xmlns:a16="http://schemas.microsoft.com/office/drawing/2014/main" id="{A753ACD9-66C6-471C-97D5-811BAA195E0B}"/>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9" name="Freeform: Shape 4263">
              <a:extLst>
                <a:ext uri="{FF2B5EF4-FFF2-40B4-BE49-F238E27FC236}">
                  <a16:creationId xmlns:a16="http://schemas.microsoft.com/office/drawing/2014/main" id="{C44C3DF7-938D-4653-8035-169C3AB8BE8B}"/>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0" name="Freeform: Shape 4264">
              <a:extLst>
                <a:ext uri="{FF2B5EF4-FFF2-40B4-BE49-F238E27FC236}">
                  <a16:creationId xmlns:a16="http://schemas.microsoft.com/office/drawing/2014/main" id="{AEC3331F-47A2-454B-872E-3F64E8B55529}"/>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1" name="Freeform: Shape 4265">
              <a:extLst>
                <a:ext uri="{FF2B5EF4-FFF2-40B4-BE49-F238E27FC236}">
                  <a16:creationId xmlns:a16="http://schemas.microsoft.com/office/drawing/2014/main" id="{77713113-D6F5-40C8-AF2D-2631B8FCB8B3}"/>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2" name="Freeform: Shape 4266">
              <a:extLst>
                <a:ext uri="{FF2B5EF4-FFF2-40B4-BE49-F238E27FC236}">
                  <a16:creationId xmlns:a16="http://schemas.microsoft.com/office/drawing/2014/main" id="{2092A88F-E3A9-461D-B06D-B40EE0B68343}"/>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3" name="Freeform: Shape 4267">
              <a:extLst>
                <a:ext uri="{FF2B5EF4-FFF2-40B4-BE49-F238E27FC236}">
                  <a16:creationId xmlns:a16="http://schemas.microsoft.com/office/drawing/2014/main" id="{F2038802-7364-4098-B760-47CE47195D86}"/>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4" name="Freeform: Shape 4268">
              <a:extLst>
                <a:ext uri="{FF2B5EF4-FFF2-40B4-BE49-F238E27FC236}">
                  <a16:creationId xmlns:a16="http://schemas.microsoft.com/office/drawing/2014/main" id="{1DCCC8C8-884F-402E-BA9D-AB78A9EE46C5}"/>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5" name="Freeform: Shape 4269">
              <a:extLst>
                <a:ext uri="{FF2B5EF4-FFF2-40B4-BE49-F238E27FC236}">
                  <a16:creationId xmlns:a16="http://schemas.microsoft.com/office/drawing/2014/main" id="{2086FD68-871D-4A7E-B478-176457C538CE}"/>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6" name="Freeform: Shape 4270">
              <a:extLst>
                <a:ext uri="{FF2B5EF4-FFF2-40B4-BE49-F238E27FC236}">
                  <a16:creationId xmlns:a16="http://schemas.microsoft.com/office/drawing/2014/main" id="{8C31F0C4-DB6C-4F49-862D-ECABA679EC24}"/>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7" name="Freeform: Shape 4271">
              <a:extLst>
                <a:ext uri="{FF2B5EF4-FFF2-40B4-BE49-F238E27FC236}">
                  <a16:creationId xmlns:a16="http://schemas.microsoft.com/office/drawing/2014/main" id="{AA73D97C-C1A0-4B0A-AE08-E79F62EF0DA7}"/>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8" name="Freeform: Shape 4272">
              <a:extLst>
                <a:ext uri="{FF2B5EF4-FFF2-40B4-BE49-F238E27FC236}">
                  <a16:creationId xmlns:a16="http://schemas.microsoft.com/office/drawing/2014/main" id="{D71609BA-9B2D-4A21-8AE8-1B9B7FE6BCD6}"/>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9" name="Freeform: Shape 4273">
              <a:extLst>
                <a:ext uri="{FF2B5EF4-FFF2-40B4-BE49-F238E27FC236}">
                  <a16:creationId xmlns:a16="http://schemas.microsoft.com/office/drawing/2014/main" id="{15162973-0C44-4635-85D8-7ECA544D4021}"/>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0" name="Freeform: Shape 4274">
              <a:extLst>
                <a:ext uri="{FF2B5EF4-FFF2-40B4-BE49-F238E27FC236}">
                  <a16:creationId xmlns:a16="http://schemas.microsoft.com/office/drawing/2014/main" id="{BD4B19FA-21B0-4F75-B74D-76A67EC10E31}"/>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1" name="Freeform: Shape 4275">
              <a:extLst>
                <a:ext uri="{FF2B5EF4-FFF2-40B4-BE49-F238E27FC236}">
                  <a16:creationId xmlns:a16="http://schemas.microsoft.com/office/drawing/2014/main" id="{67F5B8A5-2798-402D-8C48-C62AAE77DE7B}"/>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2" name="Freeform: Shape 4276">
              <a:extLst>
                <a:ext uri="{FF2B5EF4-FFF2-40B4-BE49-F238E27FC236}">
                  <a16:creationId xmlns:a16="http://schemas.microsoft.com/office/drawing/2014/main" id="{7974B497-B13F-4BF4-9885-B983C4E26551}"/>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3" name="Freeform: Shape 4277">
              <a:extLst>
                <a:ext uri="{FF2B5EF4-FFF2-40B4-BE49-F238E27FC236}">
                  <a16:creationId xmlns:a16="http://schemas.microsoft.com/office/drawing/2014/main" id="{A194B593-70CA-4D36-BB72-CE890619A200}"/>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4" name="Freeform: Shape 4278">
              <a:extLst>
                <a:ext uri="{FF2B5EF4-FFF2-40B4-BE49-F238E27FC236}">
                  <a16:creationId xmlns:a16="http://schemas.microsoft.com/office/drawing/2014/main" id="{DC01C6A7-9224-4267-981B-2F001264D754}"/>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5" name="Freeform: Shape 4279">
              <a:extLst>
                <a:ext uri="{FF2B5EF4-FFF2-40B4-BE49-F238E27FC236}">
                  <a16:creationId xmlns:a16="http://schemas.microsoft.com/office/drawing/2014/main" id="{28916A77-366C-4A36-9507-BED5196D579F}"/>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6" name="Freeform: Shape 4280">
              <a:extLst>
                <a:ext uri="{FF2B5EF4-FFF2-40B4-BE49-F238E27FC236}">
                  <a16:creationId xmlns:a16="http://schemas.microsoft.com/office/drawing/2014/main" id="{C1F1197F-EF0B-4749-8142-398E48CAC5BE}"/>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7" name="Freeform: Shape 4281">
              <a:extLst>
                <a:ext uri="{FF2B5EF4-FFF2-40B4-BE49-F238E27FC236}">
                  <a16:creationId xmlns:a16="http://schemas.microsoft.com/office/drawing/2014/main" id="{4FB87B33-A3C7-4183-89F3-C54EE19F5C36}"/>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8" name="Freeform: Shape 4282">
              <a:extLst>
                <a:ext uri="{FF2B5EF4-FFF2-40B4-BE49-F238E27FC236}">
                  <a16:creationId xmlns:a16="http://schemas.microsoft.com/office/drawing/2014/main" id="{D267165C-6BFB-4C39-85B3-8FF471F3B945}"/>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9" name="Freeform: Shape 4283">
              <a:extLst>
                <a:ext uri="{FF2B5EF4-FFF2-40B4-BE49-F238E27FC236}">
                  <a16:creationId xmlns:a16="http://schemas.microsoft.com/office/drawing/2014/main" id="{7B73358B-01F2-420D-968C-4D9AC35E17EB}"/>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0" name="Freeform: Shape 4284">
              <a:extLst>
                <a:ext uri="{FF2B5EF4-FFF2-40B4-BE49-F238E27FC236}">
                  <a16:creationId xmlns:a16="http://schemas.microsoft.com/office/drawing/2014/main" id="{574130A3-3BB5-4F66-9995-A7BBA2961437}"/>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1" name="Freeform: Shape 4285">
              <a:extLst>
                <a:ext uri="{FF2B5EF4-FFF2-40B4-BE49-F238E27FC236}">
                  <a16:creationId xmlns:a16="http://schemas.microsoft.com/office/drawing/2014/main" id="{163A6F9E-C341-4C08-B225-FAC3AADFC2D5}"/>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2" name="Freeform: Shape 4286">
              <a:extLst>
                <a:ext uri="{FF2B5EF4-FFF2-40B4-BE49-F238E27FC236}">
                  <a16:creationId xmlns:a16="http://schemas.microsoft.com/office/drawing/2014/main" id="{8E176D46-EDC0-49D4-8D48-3CFB86E94B1F}"/>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3" name="Freeform: Shape 4287">
              <a:extLst>
                <a:ext uri="{FF2B5EF4-FFF2-40B4-BE49-F238E27FC236}">
                  <a16:creationId xmlns:a16="http://schemas.microsoft.com/office/drawing/2014/main" id="{1AA57F5A-B276-4FB1-8C9E-AEE8E6ADB55C}"/>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4" name="Freeform: Shape 4288">
              <a:extLst>
                <a:ext uri="{FF2B5EF4-FFF2-40B4-BE49-F238E27FC236}">
                  <a16:creationId xmlns:a16="http://schemas.microsoft.com/office/drawing/2014/main" id="{DCAD73EC-DE7E-4B5E-9350-7F5E196059B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5" name="Freeform: Shape 4289">
              <a:extLst>
                <a:ext uri="{FF2B5EF4-FFF2-40B4-BE49-F238E27FC236}">
                  <a16:creationId xmlns:a16="http://schemas.microsoft.com/office/drawing/2014/main" id="{CDC592E3-9B23-4E0C-AB00-8C6B7426E07B}"/>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6" name="Freeform: Shape 4290">
              <a:extLst>
                <a:ext uri="{FF2B5EF4-FFF2-40B4-BE49-F238E27FC236}">
                  <a16:creationId xmlns:a16="http://schemas.microsoft.com/office/drawing/2014/main" id="{5374228F-0CC3-498E-9E3E-6BE1A1A59C5C}"/>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7" name="Freeform: Shape 4291">
              <a:extLst>
                <a:ext uri="{FF2B5EF4-FFF2-40B4-BE49-F238E27FC236}">
                  <a16:creationId xmlns:a16="http://schemas.microsoft.com/office/drawing/2014/main" id="{722CBBEB-B830-4634-A3C6-D154CE8EA648}"/>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8" name="Freeform: Shape 4292">
              <a:extLst>
                <a:ext uri="{FF2B5EF4-FFF2-40B4-BE49-F238E27FC236}">
                  <a16:creationId xmlns:a16="http://schemas.microsoft.com/office/drawing/2014/main" id="{4EDAF309-8735-4C3B-906C-C6F9AF406D71}"/>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9" name="Freeform: Shape 4293">
              <a:extLst>
                <a:ext uri="{FF2B5EF4-FFF2-40B4-BE49-F238E27FC236}">
                  <a16:creationId xmlns:a16="http://schemas.microsoft.com/office/drawing/2014/main" id="{3A035337-9F28-4BFD-9B1E-6D0EC41D3E05}"/>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0" name="Freeform: Shape 4294">
              <a:extLst>
                <a:ext uri="{FF2B5EF4-FFF2-40B4-BE49-F238E27FC236}">
                  <a16:creationId xmlns:a16="http://schemas.microsoft.com/office/drawing/2014/main" id="{EFA45694-D9FD-48C8-B3CC-BEE7EC0C72A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1" name="Freeform: Shape 4295">
              <a:extLst>
                <a:ext uri="{FF2B5EF4-FFF2-40B4-BE49-F238E27FC236}">
                  <a16:creationId xmlns:a16="http://schemas.microsoft.com/office/drawing/2014/main" id="{329D8B1C-AC66-4C0B-92BA-12A5108D4ABD}"/>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2" name="Freeform: Shape 4296">
              <a:extLst>
                <a:ext uri="{FF2B5EF4-FFF2-40B4-BE49-F238E27FC236}">
                  <a16:creationId xmlns:a16="http://schemas.microsoft.com/office/drawing/2014/main" id="{EB67DCD2-FF10-4A51-9F32-A6A6DA433198}"/>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3" name="Freeform: Shape 4297">
              <a:extLst>
                <a:ext uri="{FF2B5EF4-FFF2-40B4-BE49-F238E27FC236}">
                  <a16:creationId xmlns:a16="http://schemas.microsoft.com/office/drawing/2014/main" id="{1E59F571-C88A-4FAC-9D2A-849B66493DE0}"/>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4" name="Freeform: Shape 4298">
              <a:extLst>
                <a:ext uri="{FF2B5EF4-FFF2-40B4-BE49-F238E27FC236}">
                  <a16:creationId xmlns:a16="http://schemas.microsoft.com/office/drawing/2014/main" id="{7A81EB40-5FD4-405B-867C-3D22C227F786}"/>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5" name="Freeform: Shape 4299">
              <a:extLst>
                <a:ext uri="{FF2B5EF4-FFF2-40B4-BE49-F238E27FC236}">
                  <a16:creationId xmlns:a16="http://schemas.microsoft.com/office/drawing/2014/main" id="{9D4138BA-3F66-4E74-BF93-3C8663EB7FD2}"/>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6" name="Freeform: Shape 4300">
              <a:extLst>
                <a:ext uri="{FF2B5EF4-FFF2-40B4-BE49-F238E27FC236}">
                  <a16:creationId xmlns:a16="http://schemas.microsoft.com/office/drawing/2014/main" id="{3732478B-F6C8-4988-AFED-4D9C3A6CCD21}"/>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7" name="Freeform: Shape 4301">
              <a:extLst>
                <a:ext uri="{FF2B5EF4-FFF2-40B4-BE49-F238E27FC236}">
                  <a16:creationId xmlns:a16="http://schemas.microsoft.com/office/drawing/2014/main" id="{C0B323CF-53D7-4ECC-80A1-F7CFD69AD7E7}"/>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8" name="Freeform: Shape 4302">
              <a:extLst>
                <a:ext uri="{FF2B5EF4-FFF2-40B4-BE49-F238E27FC236}">
                  <a16:creationId xmlns:a16="http://schemas.microsoft.com/office/drawing/2014/main" id="{5C503742-0506-41E4-A573-AC7E7194FABB}"/>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9" name="Freeform: Shape 4303">
              <a:extLst>
                <a:ext uri="{FF2B5EF4-FFF2-40B4-BE49-F238E27FC236}">
                  <a16:creationId xmlns:a16="http://schemas.microsoft.com/office/drawing/2014/main" id="{79B105F7-395D-4CB7-BB1B-ABC4605F7181}"/>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0" name="Freeform: Shape 4304">
              <a:extLst>
                <a:ext uri="{FF2B5EF4-FFF2-40B4-BE49-F238E27FC236}">
                  <a16:creationId xmlns:a16="http://schemas.microsoft.com/office/drawing/2014/main" id="{45E55221-14AC-4B49-A2CC-6FCB44E1F9F4}"/>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1" name="Freeform: Shape 4305">
              <a:extLst>
                <a:ext uri="{FF2B5EF4-FFF2-40B4-BE49-F238E27FC236}">
                  <a16:creationId xmlns:a16="http://schemas.microsoft.com/office/drawing/2014/main" id="{96C66E72-52E3-4B66-B652-A1D2DC293790}"/>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2" name="Freeform: Shape 4306">
              <a:extLst>
                <a:ext uri="{FF2B5EF4-FFF2-40B4-BE49-F238E27FC236}">
                  <a16:creationId xmlns:a16="http://schemas.microsoft.com/office/drawing/2014/main" id="{38FAE27E-A485-456F-ACA4-FEABB2A03EB1}"/>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3" name="Freeform: Shape 4307">
              <a:extLst>
                <a:ext uri="{FF2B5EF4-FFF2-40B4-BE49-F238E27FC236}">
                  <a16:creationId xmlns:a16="http://schemas.microsoft.com/office/drawing/2014/main" id="{4F88D016-D2DD-4891-8F41-7D4BD80A89D2}"/>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4" name="Freeform: Shape 4308">
              <a:extLst>
                <a:ext uri="{FF2B5EF4-FFF2-40B4-BE49-F238E27FC236}">
                  <a16:creationId xmlns:a16="http://schemas.microsoft.com/office/drawing/2014/main" id="{1EC2BF2C-C3C1-4564-A3B2-CF3194E68036}"/>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5" name="Freeform: Shape 4309">
              <a:extLst>
                <a:ext uri="{FF2B5EF4-FFF2-40B4-BE49-F238E27FC236}">
                  <a16:creationId xmlns:a16="http://schemas.microsoft.com/office/drawing/2014/main" id="{3A4548FE-6646-4D84-A0D2-46F3028DF1F0}"/>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6" name="Freeform: Shape 4310">
              <a:extLst>
                <a:ext uri="{FF2B5EF4-FFF2-40B4-BE49-F238E27FC236}">
                  <a16:creationId xmlns:a16="http://schemas.microsoft.com/office/drawing/2014/main" id="{A4F210A2-09CE-458B-A2DB-19640C11791E}"/>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7" name="Freeform: Shape 4311">
              <a:extLst>
                <a:ext uri="{FF2B5EF4-FFF2-40B4-BE49-F238E27FC236}">
                  <a16:creationId xmlns:a16="http://schemas.microsoft.com/office/drawing/2014/main" id="{D116EFDA-0E3E-4D58-9E4D-5C9183D963E0}"/>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8" name="Freeform: Shape 4312">
              <a:extLst>
                <a:ext uri="{FF2B5EF4-FFF2-40B4-BE49-F238E27FC236}">
                  <a16:creationId xmlns:a16="http://schemas.microsoft.com/office/drawing/2014/main" id="{046B23D4-C1BA-451E-80FD-EF16C2769E2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9" name="Freeform: Shape 4313">
              <a:extLst>
                <a:ext uri="{FF2B5EF4-FFF2-40B4-BE49-F238E27FC236}">
                  <a16:creationId xmlns:a16="http://schemas.microsoft.com/office/drawing/2014/main" id="{21844064-C2B3-4899-9F23-94BDD18B4B0D}"/>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0" name="Freeform: Shape 4314">
              <a:extLst>
                <a:ext uri="{FF2B5EF4-FFF2-40B4-BE49-F238E27FC236}">
                  <a16:creationId xmlns:a16="http://schemas.microsoft.com/office/drawing/2014/main" id="{C153350F-F8B3-4E56-92E5-A12469A360B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1" name="Freeform: Shape 4315">
              <a:extLst>
                <a:ext uri="{FF2B5EF4-FFF2-40B4-BE49-F238E27FC236}">
                  <a16:creationId xmlns:a16="http://schemas.microsoft.com/office/drawing/2014/main" id="{68285682-CCB0-4A07-B421-3162F62C0240}"/>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2" name="Freeform: Shape 4316">
              <a:extLst>
                <a:ext uri="{FF2B5EF4-FFF2-40B4-BE49-F238E27FC236}">
                  <a16:creationId xmlns:a16="http://schemas.microsoft.com/office/drawing/2014/main" id="{2CAFA1FC-CFCA-4904-B8E4-E0FD657073AA}"/>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3" name="Freeform: Shape 4317">
              <a:extLst>
                <a:ext uri="{FF2B5EF4-FFF2-40B4-BE49-F238E27FC236}">
                  <a16:creationId xmlns:a16="http://schemas.microsoft.com/office/drawing/2014/main" id="{4D86B3AF-9FDC-444B-9651-E92F5E2CA654}"/>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4" name="Freeform: Shape 4318">
              <a:extLst>
                <a:ext uri="{FF2B5EF4-FFF2-40B4-BE49-F238E27FC236}">
                  <a16:creationId xmlns:a16="http://schemas.microsoft.com/office/drawing/2014/main" id="{91539633-9FA5-4EA9-A33E-728FE8439B6E}"/>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5" name="Freeform: Shape 4319">
              <a:extLst>
                <a:ext uri="{FF2B5EF4-FFF2-40B4-BE49-F238E27FC236}">
                  <a16:creationId xmlns:a16="http://schemas.microsoft.com/office/drawing/2014/main" id="{21A354FF-8320-4D54-9087-6BDD5E8B9ABD}"/>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6" name="Freeform: Shape 4320">
              <a:extLst>
                <a:ext uri="{FF2B5EF4-FFF2-40B4-BE49-F238E27FC236}">
                  <a16:creationId xmlns:a16="http://schemas.microsoft.com/office/drawing/2014/main" id="{8A630EAC-6D38-4042-B5CE-9D4B8110E64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7" name="Freeform: Shape 4321">
              <a:extLst>
                <a:ext uri="{FF2B5EF4-FFF2-40B4-BE49-F238E27FC236}">
                  <a16:creationId xmlns:a16="http://schemas.microsoft.com/office/drawing/2014/main" id="{26DFCE7D-78AE-4C68-A9AC-511636280F15}"/>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8" name="Freeform: Shape 4322">
              <a:extLst>
                <a:ext uri="{FF2B5EF4-FFF2-40B4-BE49-F238E27FC236}">
                  <a16:creationId xmlns:a16="http://schemas.microsoft.com/office/drawing/2014/main" id="{7D64F933-6BFA-4836-AD3F-97D252F21BDF}"/>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9" name="Freeform: Shape 4323">
              <a:extLst>
                <a:ext uri="{FF2B5EF4-FFF2-40B4-BE49-F238E27FC236}">
                  <a16:creationId xmlns:a16="http://schemas.microsoft.com/office/drawing/2014/main" id="{6061D51B-B0C5-41F0-8557-F070D85B6E2D}"/>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0" name="Freeform: Shape 4324">
              <a:extLst>
                <a:ext uri="{FF2B5EF4-FFF2-40B4-BE49-F238E27FC236}">
                  <a16:creationId xmlns:a16="http://schemas.microsoft.com/office/drawing/2014/main" id="{725D414A-70C6-445F-A668-A407D0850EB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1" name="Freeform: Shape 4325">
              <a:extLst>
                <a:ext uri="{FF2B5EF4-FFF2-40B4-BE49-F238E27FC236}">
                  <a16:creationId xmlns:a16="http://schemas.microsoft.com/office/drawing/2014/main" id="{5B8BBF87-972A-4E9C-931D-8567EFC983B6}"/>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2" name="Freeform: Shape 4326">
              <a:extLst>
                <a:ext uri="{FF2B5EF4-FFF2-40B4-BE49-F238E27FC236}">
                  <a16:creationId xmlns:a16="http://schemas.microsoft.com/office/drawing/2014/main" id="{25F698E5-11C1-470A-9D54-4D742BDF2320}"/>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3" name="Freeform: Shape 4327">
              <a:extLst>
                <a:ext uri="{FF2B5EF4-FFF2-40B4-BE49-F238E27FC236}">
                  <a16:creationId xmlns:a16="http://schemas.microsoft.com/office/drawing/2014/main" id="{AA85281C-81ED-4897-972B-D4A0D84A027F}"/>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4" name="Freeform: Shape 4328">
              <a:extLst>
                <a:ext uri="{FF2B5EF4-FFF2-40B4-BE49-F238E27FC236}">
                  <a16:creationId xmlns:a16="http://schemas.microsoft.com/office/drawing/2014/main" id="{132EBAF7-19B4-4C06-9773-001F4D0FD636}"/>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5" name="Freeform: Shape 4329">
              <a:extLst>
                <a:ext uri="{FF2B5EF4-FFF2-40B4-BE49-F238E27FC236}">
                  <a16:creationId xmlns:a16="http://schemas.microsoft.com/office/drawing/2014/main" id="{1BA45E25-6D6A-4E5E-8867-9899BFAD9C66}"/>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6" name="Freeform: Shape 4330">
              <a:extLst>
                <a:ext uri="{FF2B5EF4-FFF2-40B4-BE49-F238E27FC236}">
                  <a16:creationId xmlns:a16="http://schemas.microsoft.com/office/drawing/2014/main" id="{7ACD8C5A-8B31-4FAD-987A-1E5C75089F7F}"/>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7" name="Freeform: Shape 4331">
              <a:extLst>
                <a:ext uri="{FF2B5EF4-FFF2-40B4-BE49-F238E27FC236}">
                  <a16:creationId xmlns:a16="http://schemas.microsoft.com/office/drawing/2014/main" id="{2DBFECC9-7554-4209-8C10-F8A8E21DDD8E}"/>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8" name="Freeform: Shape 4332">
              <a:extLst>
                <a:ext uri="{FF2B5EF4-FFF2-40B4-BE49-F238E27FC236}">
                  <a16:creationId xmlns:a16="http://schemas.microsoft.com/office/drawing/2014/main" id="{87F33614-5B5E-4034-9319-D517CC297BA7}"/>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9" name="Freeform: Shape 4333">
              <a:extLst>
                <a:ext uri="{FF2B5EF4-FFF2-40B4-BE49-F238E27FC236}">
                  <a16:creationId xmlns:a16="http://schemas.microsoft.com/office/drawing/2014/main" id="{C1128DB8-0440-4FDA-9372-67C208ED00C7}"/>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0" name="Freeform: Shape 4334">
              <a:extLst>
                <a:ext uri="{FF2B5EF4-FFF2-40B4-BE49-F238E27FC236}">
                  <a16:creationId xmlns:a16="http://schemas.microsoft.com/office/drawing/2014/main" id="{457F3DF1-3827-43F2-A8F8-767EC11458F0}"/>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1" name="Freeform: Shape 4335">
              <a:extLst>
                <a:ext uri="{FF2B5EF4-FFF2-40B4-BE49-F238E27FC236}">
                  <a16:creationId xmlns:a16="http://schemas.microsoft.com/office/drawing/2014/main" id="{D5017D25-CCC4-4958-947D-C37E95355607}"/>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2" name="Freeform: Shape 4336">
              <a:extLst>
                <a:ext uri="{FF2B5EF4-FFF2-40B4-BE49-F238E27FC236}">
                  <a16:creationId xmlns:a16="http://schemas.microsoft.com/office/drawing/2014/main" id="{56101ABC-08BE-4BC5-B866-47AB75A5DFCF}"/>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3" name="Freeform: Shape 4337">
              <a:extLst>
                <a:ext uri="{FF2B5EF4-FFF2-40B4-BE49-F238E27FC236}">
                  <a16:creationId xmlns:a16="http://schemas.microsoft.com/office/drawing/2014/main" id="{0DE39E9A-384C-4E6B-B1C1-295834CB8BE0}"/>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4" name="Freeform: Shape 4338">
              <a:extLst>
                <a:ext uri="{FF2B5EF4-FFF2-40B4-BE49-F238E27FC236}">
                  <a16:creationId xmlns:a16="http://schemas.microsoft.com/office/drawing/2014/main" id="{06925427-0E3D-4C55-A657-FB45DB2C526F}"/>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5" name="Freeform: Shape 4339">
              <a:extLst>
                <a:ext uri="{FF2B5EF4-FFF2-40B4-BE49-F238E27FC236}">
                  <a16:creationId xmlns:a16="http://schemas.microsoft.com/office/drawing/2014/main" id="{9A7FFAE7-3C73-4A32-9361-0DAF273D7D2F}"/>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6" name="Freeform: Shape 4340">
              <a:extLst>
                <a:ext uri="{FF2B5EF4-FFF2-40B4-BE49-F238E27FC236}">
                  <a16:creationId xmlns:a16="http://schemas.microsoft.com/office/drawing/2014/main" id="{0457A6C3-9156-4CAA-A2A7-E6084E47A6B6}"/>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7" name="Freeform: Shape 4341">
              <a:extLst>
                <a:ext uri="{FF2B5EF4-FFF2-40B4-BE49-F238E27FC236}">
                  <a16:creationId xmlns:a16="http://schemas.microsoft.com/office/drawing/2014/main" id="{83196315-3227-4D38-9C38-C273642903BA}"/>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8" name="Freeform: Shape 4342">
              <a:extLst>
                <a:ext uri="{FF2B5EF4-FFF2-40B4-BE49-F238E27FC236}">
                  <a16:creationId xmlns:a16="http://schemas.microsoft.com/office/drawing/2014/main" id="{6E14A0EF-B208-4439-B9EA-6BBF5E769A69}"/>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9" name="Freeform: Shape 4343">
              <a:extLst>
                <a:ext uri="{FF2B5EF4-FFF2-40B4-BE49-F238E27FC236}">
                  <a16:creationId xmlns:a16="http://schemas.microsoft.com/office/drawing/2014/main" id="{6C46CB2B-48A2-4010-87D2-B3053DD085E4}"/>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0" name="Freeform: Shape 4344">
              <a:extLst>
                <a:ext uri="{FF2B5EF4-FFF2-40B4-BE49-F238E27FC236}">
                  <a16:creationId xmlns:a16="http://schemas.microsoft.com/office/drawing/2014/main" id="{FCCBFF77-CD0D-4B00-AE00-6E4ED2387321}"/>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1" name="Freeform: Shape 4345">
              <a:extLst>
                <a:ext uri="{FF2B5EF4-FFF2-40B4-BE49-F238E27FC236}">
                  <a16:creationId xmlns:a16="http://schemas.microsoft.com/office/drawing/2014/main" id="{59E66C79-46CC-47E8-B392-9EDF55009A21}"/>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2" name="Freeform: Shape 4346">
              <a:extLst>
                <a:ext uri="{FF2B5EF4-FFF2-40B4-BE49-F238E27FC236}">
                  <a16:creationId xmlns:a16="http://schemas.microsoft.com/office/drawing/2014/main" id="{5F41D690-4A8C-47B8-B360-6B7731FE9F2F}"/>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3" name="Freeform: Shape 4347">
              <a:extLst>
                <a:ext uri="{FF2B5EF4-FFF2-40B4-BE49-F238E27FC236}">
                  <a16:creationId xmlns:a16="http://schemas.microsoft.com/office/drawing/2014/main" id="{9871FBCE-C63D-4795-B717-E2E200C21B91}"/>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4" name="Freeform: Shape 4348">
              <a:extLst>
                <a:ext uri="{FF2B5EF4-FFF2-40B4-BE49-F238E27FC236}">
                  <a16:creationId xmlns:a16="http://schemas.microsoft.com/office/drawing/2014/main" id="{09C7996B-5957-4C6D-A122-BFE3087C45D1}"/>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5" name="Freeform: Shape 4349">
              <a:extLst>
                <a:ext uri="{FF2B5EF4-FFF2-40B4-BE49-F238E27FC236}">
                  <a16:creationId xmlns:a16="http://schemas.microsoft.com/office/drawing/2014/main" id="{374F6E56-633A-4896-A6AD-F2F1AAE2EEA9}"/>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6" name="Freeform: Shape 4350">
              <a:extLst>
                <a:ext uri="{FF2B5EF4-FFF2-40B4-BE49-F238E27FC236}">
                  <a16:creationId xmlns:a16="http://schemas.microsoft.com/office/drawing/2014/main" id="{6662EA03-DC3D-40FE-B803-A5C5EF10660D}"/>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7" name="Freeform: Shape 4351">
              <a:extLst>
                <a:ext uri="{FF2B5EF4-FFF2-40B4-BE49-F238E27FC236}">
                  <a16:creationId xmlns:a16="http://schemas.microsoft.com/office/drawing/2014/main" id="{4D7631FD-8F5C-45D0-B056-635753DBFB50}"/>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8" name="Freeform: Shape 4352">
              <a:extLst>
                <a:ext uri="{FF2B5EF4-FFF2-40B4-BE49-F238E27FC236}">
                  <a16:creationId xmlns:a16="http://schemas.microsoft.com/office/drawing/2014/main" id="{AA61D096-8607-49EE-B8E5-B6F3997BB3A7}"/>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9" name="Freeform: Shape 4353">
              <a:extLst>
                <a:ext uri="{FF2B5EF4-FFF2-40B4-BE49-F238E27FC236}">
                  <a16:creationId xmlns:a16="http://schemas.microsoft.com/office/drawing/2014/main" id="{DBE3DFF0-5B10-4687-80C7-6C1836410A4E}"/>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0" name="Freeform: Shape 4354">
              <a:extLst>
                <a:ext uri="{FF2B5EF4-FFF2-40B4-BE49-F238E27FC236}">
                  <a16:creationId xmlns:a16="http://schemas.microsoft.com/office/drawing/2014/main" id="{B36A3F3C-1B7A-4D38-9124-9CEF5EEADE3D}"/>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1" name="Freeform: Shape 4355">
              <a:extLst>
                <a:ext uri="{FF2B5EF4-FFF2-40B4-BE49-F238E27FC236}">
                  <a16:creationId xmlns:a16="http://schemas.microsoft.com/office/drawing/2014/main" id="{4265638F-0BD3-440D-BCFA-6758F556598F}"/>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2" name="Freeform: Shape 4356">
              <a:extLst>
                <a:ext uri="{FF2B5EF4-FFF2-40B4-BE49-F238E27FC236}">
                  <a16:creationId xmlns:a16="http://schemas.microsoft.com/office/drawing/2014/main" id="{AC2101EA-FFCD-4A91-A8B3-22B1A19D6C9A}"/>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3" name="Freeform: Shape 4357">
              <a:extLst>
                <a:ext uri="{FF2B5EF4-FFF2-40B4-BE49-F238E27FC236}">
                  <a16:creationId xmlns:a16="http://schemas.microsoft.com/office/drawing/2014/main" id="{BD8573CA-5E1F-4D42-9395-B7899D1D64E4}"/>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4" name="Freeform: Shape 4358">
              <a:extLst>
                <a:ext uri="{FF2B5EF4-FFF2-40B4-BE49-F238E27FC236}">
                  <a16:creationId xmlns:a16="http://schemas.microsoft.com/office/drawing/2014/main" id="{11A15A91-62C5-4352-B2AF-85DE64DC865D}"/>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5" name="Freeform: Shape 4359">
              <a:extLst>
                <a:ext uri="{FF2B5EF4-FFF2-40B4-BE49-F238E27FC236}">
                  <a16:creationId xmlns:a16="http://schemas.microsoft.com/office/drawing/2014/main" id="{3A678486-9A36-4610-88FA-A9BBF31A89E2}"/>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6" name="Freeform: Shape 4360">
              <a:extLst>
                <a:ext uri="{FF2B5EF4-FFF2-40B4-BE49-F238E27FC236}">
                  <a16:creationId xmlns:a16="http://schemas.microsoft.com/office/drawing/2014/main" id="{662DCBF4-D695-45C6-BC2F-E2CAB125CF0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4367" name="Group 4366">
            <a:extLst>
              <a:ext uri="{FF2B5EF4-FFF2-40B4-BE49-F238E27FC236}">
                <a16:creationId xmlns:a16="http://schemas.microsoft.com/office/drawing/2014/main" id="{0E521B9D-5374-43EF-9733-A59D5DCCEC5E}"/>
              </a:ext>
            </a:extLst>
          </p:cNvPr>
          <p:cNvGrpSpPr/>
          <p:nvPr/>
        </p:nvGrpSpPr>
        <p:grpSpPr>
          <a:xfrm>
            <a:off x="350204" y="2173933"/>
            <a:ext cx="2877107" cy="1999755"/>
            <a:chOff x="-159728" y="1044636"/>
            <a:chExt cx="3001988" cy="2086554"/>
          </a:xfrm>
        </p:grpSpPr>
        <p:cxnSp>
          <p:nvCxnSpPr>
            <p:cNvPr id="4368" name="Connector: Elbow 4361">
              <a:extLst>
                <a:ext uri="{FF2B5EF4-FFF2-40B4-BE49-F238E27FC236}">
                  <a16:creationId xmlns:a16="http://schemas.microsoft.com/office/drawing/2014/main" id="{DC6B0E2E-5C87-4C71-BF6B-714B7C59764D}"/>
                </a:ext>
              </a:extLst>
            </p:cNvPr>
            <p:cNvCxnSpPr>
              <a:cxnSpLocks/>
              <a:stCxn id="4369" idx="3"/>
            </p:cNvCxnSpPr>
            <p:nvPr/>
          </p:nvCxnSpPr>
          <p:spPr>
            <a:xfrm flipV="1">
              <a:off x="1875494" y="1292288"/>
              <a:ext cx="966766" cy="795625"/>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4369" name="Rounded Rectangle 4368">
              <a:extLst>
                <a:ext uri="{FF2B5EF4-FFF2-40B4-BE49-F238E27FC236}">
                  <a16:creationId xmlns:a16="http://schemas.microsoft.com/office/drawing/2014/main" id="{F61A8A55-CB76-4AB3-AB77-8D5A26D5ED84}"/>
                </a:ext>
              </a:extLst>
            </p:cNvPr>
            <p:cNvSpPr/>
            <p:nvPr/>
          </p:nvSpPr>
          <p:spPr>
            <a:xfrm>
              <a:off x="-159728" y="1044636"/>
              <a:ext cx="2035222" cy="2086554"/>
            </a:xfrm>
            <a:prstGeom prst="roundRect">
              <a:avLst>
                <a:gd name="adj" fmla="val 4507"/>
              </a:avLst>
            </a:prstGeom>
            <a:solidFill>
              <a:schemeClr val="accent3">
                <a:lumMod val="20000"/>
                <a:lumOff val="8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Redmond, Washington</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Aerial Work Platforms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a:p>
              <a:pPr marL="133350" marR="0" lvl="0" indent="-12700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Scissor Lifts</a:t>
              </a:r>
              <a:endParaRPr kumimoji="0" lang="en-US" sz="14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endParaRPr>
            </a:p>
          </p:txBody>
        </p:sp>
        <p:grpSp>
          <p:nvGrpSpPr>
            <p:cNvPr id="4370" name="Group 4369">
              <a:extLst>
                <a:ext uri="{FF2B5EF4-FFF2-40B4-BE49-F238E27FC236}">
                  <a16:creationId xmlns:a16="http://schemas.microsoft.com/office/drawing/2014/main" id="{38D531DB-1E62-4169-B83D-9C250225F8F6}"/>
                </a:ext>
              </a:extLst>
            </p:cNvPr>
            <p:cNvGrpSpPr/>
            <p:nvPr/>
          </p:nvGrpSpPr>
          <p:grpSpPr>
            <a:xfrm>
              <a:off x="23205" y="2331884"/>
              <a:ext cx="1308868" cy="670831"/>
              <a:chOff x="-927331" y="375568"/>
              <a:chExt cx="3155761" cy="1617415"/>
            </a:xfrm>
          </p:grpSpPr>
          <p:pic>
            <p:nvPicPr>
              <p:cNvPr id="4371" name="Picture 4370">
                <a:extLst>
                  <a:ext uri="{FF2B5EF4-FFF2-40B4-BE49-F238E27FC236}">
                    <a16:creationId xmlns:a16="http://schemas.microsoft.com/office/drawing/2014/main" id="{07FC021C-E3AC-460F-B910-418F0412380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27331" y="740251"/>
                <a:ext cx="563880" cy="1252732"/>
              </a:xfrm>
              <a:prstGeom prst="rect">
                <a:avLst/>
              </a:prstGeom>
            </p:spPr>
          </p:pic>
          <p:pic>
            <p:nvPicPr>
              <p:cNvPr id="4372" name="Picture 4371">
                <a:extLst>
                  <a:ext uri="{FF2B5EF4-FFF2-40B4-BE49-F238E27FC236}">
                    <a16:creationId xmlns:a16="http://schemas.microsoft.com/office/drawing/2014/main" id="{745B679D-D717-4AEB-B402-13D98C748E1C}"/>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04439" y="375568"/>
                <a:ext cx="1023991" cy="1540862"/>
              </a:xfrm>
              <a:prstGeom prst="rect">
                <a:avLst/>
              </a:prstGeom>
            </p:spPr>
          </p:pic>
          <p:pic>
            <p:nvPicPr>
              <p:cNvPr id="4373" name="Picture 4372">
                <a:extLst>
                  <a:ext uri="{FF2B5EF4-FFF2-40B4-BE49-F238E27FC236}">
                    <a16:creationId xmlns:a16="http://schemas.microsoft.com/office/drawing/2014/main" id="{84545E6D-27E2-4212-803C-A68DFB8B3B15}"/>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98207" y="513691"/>
                <a:ext cx="652579" cy="1418050"/>
              </a:xfrm>
              <a:prstGeom prst="rect">
                <a:avLst/>
              </a:prstGeom>
            </p:spPr>
          </p:pic>
        </p:grpSp>
      </p:grpSp>
      <p:sp>
        <p:nvSpPr>
          <p:cNvPr id="4375" name="Rounded Rectangle 4374">
            <a:extLst>
              <a:ext uri="{FF2B5EF4-FFF2-40B4-BE49-F238E27FC236}">
                <a16:creationId xmlns:a16="http://schemas.microsoft.com/office/drawing/2014/main" id="{27B8E7FA-E40F-4633-9C8B-6B84928CF65F}"/>
              </a:ext>
            </a:extLst>
          </p:cNvPr>
          <p:cNvSpPr/>
          <p:nvPr/>
        </p:nvSpPr>
        <p:spPr>
          <a:xfrm>
            <a:off x="350204" y="4510816"/>
            <a:ext cx="2685921" cy="1190100"/>
          </a:xfrm>
          <a:prstGeom prst="roundRect">
            <a:avLst>
              <a:gd name="adj" fmla="val 468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Moses Lake,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Washington</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Telescopic Boom Lifts</a:t>
            </a:r>
          </a:p>
          <a:p>
            <a:pPr marL="133350" marR="0" lvl="0" indent="-127000" algn="l" defTabSz="914400" rtl="0" eaLnBrk="1" fontAlgn="auto" latinLnBrk="0" hangingPunct="1">
              <a:lnSpc>
                <a:spcPct val="100000"/>
              </a:lnSpc>
              <a:spcBef>
                <a:spcPts val="0"/>
              </a:spcBef>
              <a:spcAft>
                <a:spcPts val="6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Articulating Boom Lifts</a:t>
            </a:r>
          </a:p>
        </p:txBody>
      </p:sp>
      <p:cxnSp>
        <p:nvCxnSpPr>
          <p:cNvPr id="4376" name="Connector: Elbow 4364">
            <a:extLst>
              <a:ext uri="{FF2B5EF4-FFF2-40B4-BE49-F238E27FC236}">
                <a16:creationId xmlns:a16="http://schemas.microsoft.com/office/drawing/2014/main" id="{F29AA758-3468-4513-9447-08495347DAAF}"/>
              </a:ext>
            </a:extLst>
          </p:cNvPr>
          <p:cNvCxnSpPr>
            <a:cxnSpLocks/>
            <a:stCxn id="4375"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4377" name="Group 4376">
            <a:extLst>
              <a:ext uri="{FF2B5EF4-FFF2-40B4-BE49-F238E27FC236}">
                <a16:creationId xmlns:a16="http://schemas.microsoft.com/office/drawing/2014/main" id="{FC4611D5-3B8A-43C7-9857-C2811EF6865A}"/>
              </a:ext>
            </a:extLst>
          </p:cNvPr>
          <p:cNvGrpSpPr/>
          <p:nvPr/>
        </p:nvGrpSpPr>
        <p:grpSpPr>
          <a:xfrm>
            <a:off x="2256013" y="4595174"/>
            <a:ext cx="535406" cy="1021384"/>
            <a:chOff x="3027872" y="3263939"/>
            <a:chExt cx="1559504" cy="2975029"/>
          </a:xfrm>
        </p:grpSpPr>
        <p:pic>
          <p:nvPicPr>
            <p:cNvPr id="4378" name="Graphic 4385">
              <a:extLst>
                <a:ext uri="{FF2B5EF4-FFF2-40B4-BE49-F238E27FC236}">
                  <a16:creationId xmlns:a16="http://schemas.microsoft.com/office/drawing/2014/main" id="{9226AD4E-A7A2-4D47-BDF3-BA3DACC5749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3611395" y="3961680"/>
              <a:ext cx="975981" cy="2277288"/>
            </a:xfrm>
            <a:prstGeom prst="rect">
              <a:avLst/>
            </a:prstGeom>
          </p:spPr>
        </p:pic>
        <p:pic>
          <p:nvPicPr>
            <p:cNvPr id="4379" name="Graphic 4386">
              <a:extLst>
                <a:ext uri="{FF2B5EF4-FFF2-40B4-BE49-F238E27FC236}">
                  <a16:creationId xmlns:a16="http://schemas.microsoft.com/office/drawing/2014/main" id="{C5FFC487-3A10-47AA-9F02-60F8E85D8C82}"/>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3027872" y="3263939"/>
              <a:ext cx="767978" cy="2969518"/>
            </a:xfrm>
            <a:prstGeom prst="rect">
              <a:avLst/>
            </a:prstGeom>
          </p:spPr>
        </p:pic>
      </p:grpSp>
      <p:grpSp>
        <p:nvGrpSpPr>
          <p:cNvPr id="4380" name="Group 4379">
            <a:extLst>
              <a:ext uri="{FF2B5EF4-FFF2-40B4-BE49-F238E27FC236}">
                <a16:creationId xmlns:a16="http://schemas.microsoft.com/office/drawing/2014/main" id="{9898D5B8-1A19-46CE-BBF0-6DE276AC7525}"/>
              </a:ext>
            </a:extLst>
          </p:cNvPr>
          <p:cNvGrpSpPr/>
          <p:nvPr/>
        </p:nvGrpSpPr>
        <p:grpSpPr>
          <a:xfrm>
            <a:off x="3395386" y="3109204"/>
            <a:ext cx="2240259" cy="2591713"/>
            <a:chOff x="3315509" y="2425426"/>
            <a:chExt cx="2337496" cy="2704209"/>
          </a:xfrm>
        </p:grpSpPr>
        <p:sp>
          <p:nvSpPr>
            <p:cNvPr id="4381" name="Rounded Rectangle 4380">
              <a:extLst>
                <a:ext uri="{FF2B5EF4-FFF2-40B4-BE49-F238E27FC236}">
                  <a16:creationId xmlns:a16="http://schemas.microsoft.com/office/drawing/2014/main" id="{8A5A893D-DA33-4FC7-82BB-E344801315C8}"/>
                </a:ext>
              </a:extLst>
            </p:cNvPr>
            <p:cNvSpPr/>
            <p:nvPr/>
          </p:nvSpPr>
          <p:spPr>
            <a:xfrm>
              <a:off x="3632985" y="4256405"/>
              <a:ext cx="2020020" cy="873230"/>
            </a:xfrm>
            <a:prstGeom prst="roundRect">
              <a:avLst>
                <a:gd name="adj" fmla="val 4475"/>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o</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n</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t</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y,</a:t>
              </a:r>
              <a:br>
                <a:rPr kumimoji="0" lang="en-AU"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x</a:t>
              </a:r>
              <a:r>
                <a:rPr kumimoji="0" lang="en-150" sz="1400" b="1" i="0" u="none" strike="noStrike" kern="1200" cap="none" spc="0" normalizeH="0" baseline="0" noProof="0" err="1">
                  <a:ln>
                    <a:noFill/>
                  </a:ln>
                  <a:solidFill>
                    <a:srgbClr val="0079C1"/>
                  </a:solidFill>
                  <a:effectLst/>
                  <a:uLnTx/>
                  <a:uFillTx/>
                  <a:latin typeface="Arial" panose="020B0604020202020204"/>
                  <a:ea typeface="+mn-ea"/>
                  <a:cs typeface="+mn-cs"/>
                </a:rPr>
                <a:t>i</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o</a:t>
              </a:r>
              <a:endParaRPr kumimoji="0" lang="en-US" sz="1400" b="1" i="0" u="none" strike="noStrike" kern="1200" cap="none" spc="0" normalizeH="0" baseline="0" noProof="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chemeClr val="accent3">
                      <a:lumMod val="50000"/>
                    </a:schemeClr>
                  </a:solidFill>
                  <a:effectLst/>
                  <a:uLnTx/>
                  <a:uFillTx/>
                  <a:latin typeface="Arial" panose="020B0604020202020204"/>
                  <a:ea typeface="+mn-ea"/>
                  <a:cs typeface="+mn-cs"/>
                </a:rPr>
                <a:t>Telehandlers</a:t>
              </a:r>
            </a:p>
          </p:txBody>
        </p:sp>
        <p:cxnSp>
          <p:nvCxnSpPr>
            <p:cNvPr id="4382" name="Connector: Elbow 4366">
              <a:extLst>
                <a:ext uri="{FF2B5EF4-FFF2-40B4-BE49-F238E27FC236}">
                  <a16:creationId xmlns:a16="http://schemas.microsoft.com/office/drawing/2014/main" id="{D032B0E4-54E5-4560-8A94-C5034E95F96D}"/>
                </a:ext>
              </a:extLst>
            </p:cNvPr>
            <p:cNvCxnSpPr>
              <a:cxnSpLocks/>
              <a:stCxn id="4381" idx="0"/>
            </p:cNvCxnSpPr>
            <p:nvPr/>
          </p:nvCxnSpPr>
          <p:spPr>
            <a:xfrm rot="16200000" flipV="1">
              <a:off x="3063762" y="2677173"/>
              <a:ext cx="1830979" cy="1327486"/>
            </a:xfrm>
            <a:prstGeom prst="bentConnector3">
              <a:avLst>
                <a:gd name="adj1" fmla="val 50000"/>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4383" name="Graphic 4397">
              <a:extLst>
                <a:ext uri="{FF2B5EF4-FFF2-40B4-BE49-F238E27FC236}">
                  <a16:creationId xmlns:a16="http://schemas.microsoft.com/office/drawing/2014/main" id="{489D0F8E-19FB-4031-AB18-9F9E6F7F58BF}"/>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4965637" y="4385594"/>
              <a:ext cx="236531" cy="581470"/>
            </a:xfrm>
            <a:prstGeom prst="rect">
              <a:avLst/>
            </a:prstGeom>
          </p:spPr>
        </p:pic>
      </p:grpSp>
      <p:grpSp>
        <p:nvGrpSpPr>
          <p:cNvPr id="4391" name="Group 4390">
            <a:extLst>
              <a:ext uri="{FF2B5EF4-FFF2-40B4-BE49-F238E27FC236}">
                <a16:creationId xmlns:a16="http://schemas.microsoft.com/office/drawing/2014/main" id="{39204C76-ACC1-4350-940D-5CB271BAEDCB}"/>
              </a:ext>
            </a:extLst>
          </p:cNvPr>
          <p:cNvGrpSpPr/>
          <p:nvPr/>
        </p:nvGrpSpPr>
        <p:grpSpPr>
          <a:xfrm>
            <a:off x="6583370" y="2535343"/>
            <a:ext cx="2521663" cy="3165574"/>
            <a:chOff x="6423670" y="2260197"/>
            <a:chExt cx="2631116" cy="3302978"/>
          </a:xfrm>
        </p:grpSpPr>
        <p:cxnSp>
          <p:nvCxnSpPr>
            <p:cNvPr id="4392" name="Connector: Elbow 4372">
              <a:extLst>
                <a:ext uri="{FF2B5EF4-FFF2-40B4-BE49-F238E27FC236}">
                  <a16:creationId xmlns:a16="http://schemas.microsoft.com/office/drawing/2014/main" id="{DF8C0D49-140B-4214-8987-9B450805C4CE}"/>
                </a:ext>
              </a:extLst>
            </p:cNvPr>
            <p:cNvCxnSpPr>
              <a:cxnSpLocks/>
              <a:stCxn id="4393" idx="0"/>
            </p:cNvCxnSpPr>
            <p:nvPr/>
          </p:nvCxnSpPr>
          <p:spPr>
            <a:xfrm rot="16200000" flipV="1">
              <a:off x="6624300" y="2059567"/>
              <a:ext cx="1202252" cy="1603511"/>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393" name="Rounded Rectangle 4392">
              <a:extLst>
                <a:ext uri="{FF2B5EF4-FFF2-40B4-BE49-F238E27FC236}">
                  <a16:creationId xmlns:a16="http://schemas.microsoft.com/office/drawing/2014/main" id="{C5412C79-0872-44CD-8FEC-C71A1B16F95F}"/>
                </a:ext>
              </a:extLst>
            </p:cNvPr>
            <p:cNvSpPr/>
            <p:nvPr/>
          </p:nvSpPr>
          <p:spPr>
            <a:xfrm>
              <a:off x="6999575" y="3462449"/>
              <a:ext cx="2055211" cy="2100726"/>
            </a:xfrm>
            <a:prstGeom prst="roundRect">
              <a:avLst>
                <a:gd name="adj" fmla="val 4797"/>
              </a:avLst>
            </a:prstGeom>
            <a:solidFill>
              <a:schemeClr val="accent3">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err="1">
                  <a:ln>
                    <a:noFill/>
                  </a:ln>
                  <a:solidFill>
                    <a:srgbClr val="0079C1"/>
                  </a:solidFill>
                  <a:effectLst/>
                  <a:uLnTx/>
                  <a:uFillTx/>
                  <a:latin typeface="Arial" panose="020B0604020202020204"/>
                  <a:ea typeface="+mn-ea"/>
                  <a:cs typeface="+mn-cs"/>
                </a:rPr>
                <a:t>Umbertide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Italy</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Telehandlers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a:p>
              <a:pPr marL="133350" marR="0" lvl="0" indent="-133350" algn="l" defTabSz="914400" rtl="0" eaLnBrk="1" fontAlgn="auto" latinLnBrk="0" hangingPunct="1">
                <a:lnSpc>
                  <a:spcPct val="100000"/>
                </a:lnSpc>
                <a:spcBef>
                  <a:spcPts val="0"/>
                </a:spcBef>
                <a:spcAft>
                  <a:spcPts val="30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Articulating Boom Lifts</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4394" name="Group 4393">
              <a:extLst>
                <a:ext uri="{FF2B5EF4-FFF2-40B4-BE49-F238E27FC236}">
                  <a16:creationId xmlns:a16="http://schemas.microsoft.com/office/drawing/2014/main" id="{659D19BB-5395-47A8-8CE7-DCB513217DF6}"/>
                </a:ext>
              </a:extLst>
            </p:cNvPr>
            <p:cNvGrpSpPr/>
            <p:nvPr/>
          </p:nvGrpSpPr>
          <p:grpSpPr>
            <a:xfrm>
              <a:off x="7179109" y="4710879"/>
              <a:ext cx="886109" cy="764547"/>
              <a:chOff x="7191809" y="4768029"/>
              <a:chExt cx="886109" cy="764547"/>
            </a:xfrm>
          </p:grpSpPr>
          <p:pic>
            <p:nvPicPr>
              <p:cNvPr id="4395" name="Graphic 4425">
                <a:extLst>
                  <a:ext uri="{FF2B5EF4-FFF2-40B4-BE49-F238E27FC236}">
                    <a16:creationId xmlns:a16="http://schemas.microsoft.com/office/drawing/2014/main" id="{B5BA19C9-46B6-4BDB-9FB7-17CDDAE0D024}"/>
                  </a:ext>
                </a:extLst>
              </p:cNvPr>
              <p:cNvPicPr>
                <a:picLocks noChangeAspect="1"/>
              </p:cNvPicPr>
              <p:nvPr/>
            </p:nvPicPr>
            <p:blipFill>
              <a:blip r:embed="rId12" cstate="email">
                <a:extLst>
                  <a:ext uri="{28A0092B-C50C-407E-A947-70E740481C1C}">
                    <a14:useLocalDpi xmlns:a14="http://schemas.microsoft.com/office/drawing/2010/main"/>
                  </a:ext>
                  <a:ext uri="{96DAC541-7B7A-43D3-8B79-37D633B846F1}">
                    <asvg:svgBlip xmlns:asvg="http://schemas.microsoft.com/office/drawing/2016/SVG/main" r:embed="rId13"/>
                  </a:ext>
                </a:extLst>
              </a:blip>
              <a:stretch>
                <a:fillRect/>
              </a:stretch>
            </p:blipFill>
            <p:spPr>
              <a:xfrm>
                <a:off x="7191809" y="4856301"/>
                <a:ext cx="450851" cy="676275"/>
              </a:xfrm>
              <a:prstGeom prst="rect">
                <a:avLst/>
              </a:prstGeom>
            </p:spPr>
          </p:pic>
          <p:pic>
            <p:nvPicPr>
              <p:cNvPr id="4396" name="Graphic 4427">
                <a:extLst>
                  <a:ext uri="{FF2B5EF4-FFF2-40B4-BE49-F238E27FC236}">
                    <a16:creationId xmlns:a16="http://schemas.microsoft.com/office/drawing/2014/main" id="{B05E920E-1AB9-4943-AA40-27130697B8D6}"/>
                  </a:ext>
                </a:extLst>
              </p:cNvPr>
              <p:cNvPicPr>
                <a:picLocks noChangeAspect="1"/>
              </p:cNvPicPr>
              <p:nvPr/>
            </p:nvPicPr>
            <p:blipFill>
              <a:blip r:embed="rId14" cstate="email">
                <a:extLst>
                  <a:ext uri="{28A0092B-C50C-407E-A947-70E740481C1C}">
                    <a14:useLocalDpi xmlns:a14="http://schemas.microsoft.com/office/drawing/2010/main"/>
                  </a:ext>
                  <a:ext uri="{96DAC541-7B7A-43D3-8B79-37D633B846F1}">
                    <asvg:svgBlip xmlns:asvg="http://schemas.microsoft.com/office/drawing/2016/SVG/main" r:embed="rId15"/>
                  </a:ext>
                </a:extLst>
              </a:blip>
              <a:stretch>
                <a:fillRect/>
              </a:stretch>
            </p:blipFill>
            <p:spPr>
              <a:xfrm>
                <a:off x="7766100" y="4768029"/>
                <a:ext cx="311818" cy="743334"/>
              </a:xfrm>
              <a:prstGeom prst="rect">
                <a:avLst/>
              </a:prstGeom>
            </p:spPr>
          </p:pic>
        </p:grpSp>
      </p:grpSp>
      <p:grpSp>
        <p:nvGrpSpPr>
          <p:cNvPr id="4397" name="Group 4396">
            <a:extLst>
              <a:ext uri="{FF2B5EF4-FFF2-40B4-BE49-F238E27FC236}">
                <a16:creationId xmlns:a16="http://schemas.microsoft.com/office/drawing/2014/main" id="{76E3BC3A-A577-49A5-B807-4296B1DA0BB9}"/>
              </a:ext>
            </a:extLst>
          </p:cNvPr>
          <p:cNvGrpSpPr/>
          <p:nvPr/>
        </p:nvGrpSpPr>
        <p:grpSpPr>
          <a:xfrm>
            <a:off x="9489935" y="3131609"/>
            <a:ext cx="1976156" cy="2569307"/>
            <a:chOff x="9467852" y="2781301"/>
            <a:chExt cx="2061932" cy="2680828"/>
          </a:xfrm>
        </p:grpSpPr>
        <p:sp>
          <p:nvSpPr>
            <p:cNvPr id="4398" name="Rounded Rectangle 4397">
              <a:extLst>
                <a:ext uri="{FF2B5EF4-FFF2-40B4-BE49-F238E27FC236}">
                  <a16:creationId xmlns:a16="http://schemas.microsoft.com/office/drawing/2014/main" id="{5F9EE5F6-1CFF-4935-B009-85DA4DA8123A}"/>
                </a:ext>
              </a:extLst>
            </p:cNvPr>
            <p:cNvSpPr/>
            <p:nvPr/>
          </p:nvSpPr>
          <p:spPr>
            <a:xfrm>
              <a:off x="9581762" y="3593381"/>
              <a:ext cx="1948022" cy="1868748"/>
            </a:xfrm>
            <a:prstGeom prst="roundRect">
              <a:avLst>
                <a:gd name="adj" fmla="val 4531"/>
              </a:avLst>
            </a:prstGeom>
            <a:solidFill>
              <a:schemeClr val="bg1">
                <a:alpha val="50000"/>
              </a:schemeClr>
            </a:solid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Changzhou,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Scissor Lifts</a:t>
              </a:r>
            </a:p>
            <a:p>
              <a:pPr marL="133350" marR="0" lvl="0" indent="-133350" algn="l" defTabSz="914400" rtl="0" eaLnBrk="1" fontAlgn="auto" latinLnBrk="0" hangingPunct="1">
                <a:lnSpc>
                  <a:spcPct val="100000"/>
                </a:lnSpc>
                <a:spcBef>
                  <a:spcPts val="0"/>
                </a:spcBef>
                <a:spcAft>
                  <a:spcPts val="0"/>
                </a:spcAft>
                <a:buClr>
                  <a:schemeClr val="bg2"/>
                </a:buClr>
                <a:buSzTx/>
                <a:buFont typeface="Arial" panose="020B0604020202020204" pitchFamily="34" charset="0"/>
                <a:buChar char="•"/>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p:txBody>
        </p:sp>
        <p:cxnSp>
          <p:nvCxnSpPr>
            <p:cNvPr id="4399" name="Connector: Elbow 4374">
              <a:extLst>
                <a:ext uri="{FF2B5EF4-FFF2-40B4-BE49-F238E27FC236}">
                  <a16:creationId xmlns:a16="http://schemas.microsoft.com/office/drawing/2014/main" id="{FB75E0B3-38BC-4745-81D5-D01EAE58AE18}"/>
                </a:ext>
              </a:extLst>
            </p:cNvPr>
            <p:cNvCxnSpPr>
              <a:cxnSpLocks/>
              <a:stCxn id="4398" idx="0"/>
            </p:cNvCxnSpPr>
            <p:nvPr/>
          </p:nvCxnSpPr>
          <p:spPr>
            <a:xfrm rot="16200000" flipV="1">
              <a:off x="9605773" y="2643380"/>
              <a:ext cx="812080" cy="1087921"/>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4400" name="Graphic 4438">
              <a:extLst>
                <a:ext uri="{FF2B5EF4-FFF2-40B4-BE49-F238E27FC236}">
                  <a16:creationId xmlns:a16="http://schemas.microsoft.com/office/drawing/2014/main" id="{2344314B-AC45-4BAE-8C6C-84ED8CACDCC7}"/>
                </a:ext>
              </a:extLst>
            </p:cNvPr>
            <p:cNvPicPr>
              <a:picLocks noChangeAspect="1"/>
            </p:cNvPicPr>
            <p:nvPr/>
          </p:nvPicPr>
          <p:blipFill>
            <a:blip r:embed="rId16" cstate="email">
              <a:extLst>
                <a:ext uri="{28A0092B-C50C-407E-A947-70E740481C1C}">
                  <a14:useLocalDpi xmlns:a14="http://schemas.microsoft.com/office/drawing/2010/main"/>
                </a:ext>
                <a:ext uri="{96DAC541-7B7A-43D3-8B79-37D633B846F1}">
                  <asvg:svgBlip xmlns:asvg="http://schemas.microsoft.com/office/drawing/2016/SVG/main" r:embed="rId17"/>
                </a:ext>
              </a:extLst>
            </a:blip>
            <a:stretch>
              <a:fillRect/>
            </a:stretch>
          </p:blipFill>
          <p:spPr>
            <a:xfrm>
              <a:off x="9847751" y="4635806"/>
              <a:ext cx="272080" cy="745264"/>
            </a:xfrm>
            <a:prstGeom prst="rect">
              <a:avLst/>
            </a:prstGeom>
          </p:spPr>
        </p:pic>
        <p:pic>
          <p:nvPicPr>
            <p:cNvPr id="4401" name="Graphic 4441">
              <a:extLst>
                <a:ext uri="{FF2B5EF4-FFF2-40B4-BE49-F238E27FC236}">
                  <a16:creationId xmlns:a16="http://schemas.microsoft.com/office/drawing/2014/main" id="{5FD3C60F-EFA6-4448-977B-B25D953E345D}"/>
                </a:ext>
              </a:extLst>
            </p:cNvPr>
            <p:cNvPicPr>
              <a:picLocks noChangeAspect="1"/>
            </p:cNvPicPr>
            <p:nvPr/>
          </p:nvPicPr>
          <p:blipFill>
            <a:blip r:embed="rId18" cstate="email">
              <a:extLst>
                <a:ext uri="{28A0092B-C50C-407E-A947-70E740481C1C}">
                  <a14:useLocalDpi xmlns:a14="http://schemas.microsoft.com/office/drawing/2010/main"/>
                </a:ext>
                <a:ext uri="{96DAC541-7B7A-43D3-8B79-37D633B846F1}">
                  <asvg:svgBlip xmlns:asvg="http://schemas.microsoft.com/office/drawing/2016/SVG/main" r:embed="rId19"/>
                </a:ext>
              </a:extLst>
            </a:blip>
            <a:stretch>
              <a:fillRect/>
            </a:stretch>
          </p:blipFill>
          <p:spPr>
            <a:xfrm>
              <a:off x="10328517" y="4615237"/>
              <a:ext cx="338063" cy="769560"/>
            </a:xfrm>
            <a:prstGeom prst="rect">
              <a:avLst/>
            </a:prstGeom>
          </p:spPr>
        </p:pic>
      </p:grpSp>
      <p:pic>
        <p:nvPicPr>
          <p:cNvPr id="4" name="Picture 3">
            <a:extLst>
              <a:ext uri="{FF2B5EF4-FFF2-40B4-BE49-F238E27FC236}">
                <a16:creationId xmlns:a16="http://schemas.microsoft.com/office/drawing/2014/main" id="{57B11124-82BA-4C03-B566-88E342B79A4E}"/>
              </a:ext>
            </a:extLst>
          </p:cNvPr>
          <p:cNvPicPr>
            <a:picLocks noChangeAspect="1"/>
          </p:cNvPicPr>
          <p:nvPr/>
        </p:nvPicPr>
        <p:blipFill>
          <a:blip r:embed="rId20"/>
          <a:stretch>
            <a:fillRect/>
          </a:stretch>
        </p:blipFill>
        <p:spPr>
          <a:xfrm>
            <a:off x="8210251" y="4965436"/>
            <a:ext cx="408467" cy="609653"/>
          </a:xfrm>
          <a:prstGeom prst="rect">
            <a:avLst/>
          </a:prstGeom>
        </p:spPr>
      </p:pic>
      <p:pic>
        <p:nvPicPr>
          <p:cNvPr id="7" name="Graphic 6">
            <a:extLst>
              <a:ext uri="{FF2B5EF4-FFF2-40B4-BE49-F238E27FC236}">
                <a16:creationId xmlns:a16="http://schemas.microsoft.com/office/drawing/2014/main" id="{F1378BF5-135B-6040-932D-050A416B24A8}"/>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1828395" y="2159899"/>
            <a:ext cx="397239" cy="397239"/>
          </a:xfrm>
          <a:prstGeom prst="rect">
            <a:avLst/>
          </a:prstGeom>
        </p:spPr>
      </p:pic>
      <p:pic>
        <p:nvPicPr>
          <p:cNvPr id="4385" name="Graphic 4384">
            <a:extLst>
              <a:ext uri="{FF2B5EF4-FFF2-40B4-BE49-F238E27FC236}">
                <a16:creationId xmlns:a16="http://schemas.microsoft.com/office/drawing/2014/main" id="{54DC3A10-D4A9-3845-9C17-0B864694AD4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2592893" y="4516494"/>
            <a:ext cx="397239" cy="397239"/>
          </a:xfrm>
          <a:prstGeom prst="rect">
            <a:avLst/>
          </a:prstGeom>
        </p:spPr>
      </p:pic>
      <p:pic>
        <p:nvPicPr>
          <p:cNvPr id="17" name="Graphic 16">
            <a:extLst>
              <a:ext uri="{FF2B5EF4-FFF2-40B4-BE49-F238E27FC236}">
                <a16:creationId xmlns:a16="http://schemas.microsoft.com/office/drawing/2014/main" id="{33BECF0D-B59D-5048-9633-C19588DF90C0}"/>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5212634" y="4844283"/>
            <a:ext cx="396000" cy="396000"/>
          </a:xfrm>
          <a:prstGeom prst="rect">
            <a:avLst/>
          </a:prstGeom>
        </p:spPr>
      </p:pic>
      <p:pic>
        <p:nvPicPr>
          <p:cNvPr id="26" name="Graphic 25">
            <a:extLst>
              <a:ext uri="{FF2B5EF4-FFF2-40B4-BE49-F238E27FC236}">
                <a16:creationId xmlns:a16="http://schemas.microsoft.com/office/drawing/2014/main" id="{191A8417-77EE-964B-BEDC-FFC2D83E13AB}"/>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8651195" y="3672590"/>
            <a:ext cx="396000" cy="396000"/>
          </a:xfrm>
          <a:prstGeom prst="rect">
            <a:avLst/>
          </a:prstGeom>
        </p:spPr>
      </p:pic>
      <p:pic>
        <p:nvPicPr>
          <p:cNvPr id="29" name="Graphic 28">
            <a:extLst>
              <a:ext uri="{FF2B5EF4-FFF2-40B4-BE49-F238E27FC236}">
                <a16:creationId xmlns:a16="http://schemas.microsoft.com/office/drawing/2014/main" id="{B80AB331-45D2-0946-97A4-3FEDD0FD5074}"/>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1046501" y="3878085"/>
            <a:ext cx="396000" cy="396000"/>
          </a:xfrm>
          <a:prstGeom prst="rect">
            <a:avLst/>
          </a:prstGeom>
        </p:spPr>
      </p:pic>
    </p:spTree>
    <p:extLst>
      <p:ext uri="{BB962C8B-B14F-4D97-AF65-F5344CB8AC3E}">
        <p14:creationId xmlns:p14="http://schemas.microsoft.com/office/powerpoint/2010/main" val="3687174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67"/>
                                        </p:tgtEl>
                                        <p:attrNameLst>
                                          <p:attrName>style.visibility</p:attrName>
                                        </p:attrNameLst>
                                      </p:cBhvr>
                                      <p:to>
                                        <p:strVal val="visible"/>
                                      </p:to>
                                    </p:set>
                                    <p:animEffect transition="in" filter="wipe(left)">
                                      <p:cBhvr>
                                        <p:cTn id="7" dur="500"/>
                                        <p:tgtEl>
                                          <p:spTgt spid="4367"/>
                                        </p:tgtEl>
                                      </p:cBhvr>
                                    </p:animEffect>
                                  </p:childTnLst>
                                </p:cTn>
                              </p:par>
                            </p:childTnLst>
                          </p:cTn>
                        </p:par>
                        <p:par>
                          <p:cTn id="8" fill="hold">
                            <p:stCondLst>
                              <p:cond delay="500"/>
                            </p:stCondLst>
                            <p:childTnLst>
                              <p:par>
                                <p:cTn id="9" presetID="9" presetClass="emph" presetSubtype="0" nodeType="afterEffect">
                                  <p:stCondLst>
                                    <p:cond delay="5000"/>
                                  </p:stCondLst>
                                  <p:childTnLst>
                                    <p:set>
                                      <p:cBhvr>
                                        <p:cTn id="10" dur="indefinite"/>
                                        <p:tgtEl>
                                          <p:spTgt spid="4367"/>
                                        </p:tgtEl>
                                        <p:attrNameLst>
                                          <p:attrName>style.opacity</p:attrName>
                                        </p:attrNameLst>
                                      </p:cBhvr>
                                      <p:to>
                                        <p:strVal val="0.25"/>
                                      </p:to>
                                    </p:set>
                                    <p:animEffect filter="image" prLst="opacity: 0.25">
                                      <p:cBhvr rctx="IE">
                                        <p:cTn id="11" dur="indefinite"/>
                                        <p:tgtEl>
                                          <p:spTgt spid="4367"/>
                                        </p:tgtEl>
                                      </p:cBhvr>
                                    </p:animEffect>
                                  </p:childTnLst>
                                </p:cTn>
                              </p:par>
                            </p:childTnLst>
                          </p:cTn>
                        </p:par>
                        <p:par>
                          <p:cTn id="12" fill="hold">
                            <p:stCondLst>
                              <p:cond delay="5500"/>
                            </p:stCondLst>
                            <p:childTnLst>
                              <p:par>
                                <p:cTn id="13" presetID="22" presetClass="entr" presetSubtype="1" fill="hold" nodeType="afterEffect">
                                  <p:stCondLst>
                                    <p:cond delay="1500"/>
                                  </p:stCondLst>
                                  <p:childTnLst>
                                    <p:set>
                                      <p:cBhvr>
                                        <p:cTn id="14" dur="1" fill="hold">
                                          <p:stCondLst>
                                            <p:cond delay="0"/>
                                          </p:stCondLst>
                                        </p:cTn>
                                        <p:tgtEl>
                                          <p:spTgt spid="4380"/>
                                        </p:tgtEl>
                                        <p:attrNameLst>
                                          <p:attrName>style.visibility</p:attrName>
                                        </p:attrNameLst>
                                      </p:cBhvr>
                                      <p:to>
                                        <p:strVal val="visible"/>
                                      </p:to>
                                    </p:set>
                                    <p:animEffect transition="in" filter="wipe(up)">
                                      <p:cBhvr>
                                        <p:cTn id="15" dur="500"/>
                                        <p:tgtEl>
                                          <p:spTgt spid="4380"/>
                                        </p:tgtEl>
                                      </p:cBhvr>
                                    </p:animEffect>
                                  </p:childTnLst>
                                </p:cTn>
                              </p:par>
                            </p:childTnLst>
                          </p:cTn>
                        </p:par>
                        <p:par>
                          <p:cTn id="16" fill="hold">
                            <p:stCondLst>
                              <p:cond delay="7500"/>
                            </p:stCondLst>
                            <p:childTnLst>
                              <p:par>
                                <p:cTn id="17" presetID="9" presetClass="emph" presetSubtype="0" nodeType="afterEffect">
                                  <p:stCondLst>
                                    <p:cond delay="5000"/>
                                  </p:stCondLst>
                                  <p:childTnLst>
                                    <p:set>
                                      <p:cBhvr>
                                        <p:cTn id="18" dur="indefinite"/>
                                        <p:tgtEl>
                                          <p:spTgt spid="4380"/>
                                        </p:tgtEl>
                                        <p:attrNameLst>
                                          <p:attrName>style.opacity</p:attrName>
                                        </p:attrNameLst>
                                      </p:cBhvr>
                                      <p:to>
                                        <p:strVal val="0.25"/>
                                      </p:to>
                                    </p:set>
                                    <p:animEffect filter="image" prLst="opacity: 0.25">
                                      <p:cBhvr rctx="IE">
                                        <p:cTn id="19" dur="indefinite"/>
                                        <p:tgtEl>
                                          <p:spTgt spid="4380"/>
                                        </p:tgtEl>
                                      </p:cBhvr>
                                    </p:animEffect>
                                  </p:childTnLst>
                                </p:cTn>
                              </p:par>
                            </p:childTnLst>
                          </p:cTn>
                        </p:par>
                        <p:par>
                          <p:cTn id="20" fill="hold">
                            <p:stCondLst>
                              <p:cond delay="12500"/>
                            </p:stCondLst>
                            <p:childTnLst>
                              <p:par>
                                <p:cTn id="21" presetID="22" presetClass="entr" presetSubtype="4" fill="hold" nodeType="afterEffect">
                                  <p:stCondLst>
                                    <p:cond delay="1500"/>
                                  </p:stCondLst>
                                  <p:childTnLst>
                                    <p:set>
                                      <p:cBhvr>
                                        <p:cTn id="22" dur="1" fill="hold">
                                          <p:stCondLst>
                                            <p:cond delay="0"/>
                                          </p:stCondLst>
                                        </p:cTn>
                                        <p:tgtEl>
                                          <p:spTgt spid="4391"/>
                                        </p:tgtEl>
                                        <p:attrNameLst>
                                          <p:attrName>style.visibility</p:attrName>
                                        </p:attrNameLst>
                                      </p:cBhvr>
                                      <p:to>
                                        <p:strVal val="visible"/>
                                      </p:to>
                                    </p:set>
                                    <p:animEffect transition="in" filter="wipe(down)">
                                      <p:cBhvr>
                                        <p:cTn id="23" dur="500"/>
                                        <p:tgtEl>
                                          <p:spTgt spid="4391"/>
                                        </p:tgtEl>
                                      </p:cBhvr>
                                    </p:animEffect>
                                  </p:childTnLst>
                                </p:cTn>
                              </p:par>
                            </p:childTnLst>
                          </p:cTn>
                        </p:par>
                        <p:par>
                          <p:cTn id="24" fill="hold">
                            <p:stCondLst>
                              <p:cond delay="14500"/>
                            </p:stCondLst>
                            <p:childTnLst>
                              <p:par>
                                <p:cTn id="25" presetID="9" presetClass="emph" presetSubtype="0" nodeType="afterEffect">
                                  <p:stCondLst>
                                    <p:cond delay="5000"/>
                                  </p:stCondLst>
                                  <p:childTnLst>
                                    <p:set>
                                      <p:cBhvr>
                                        <p:cTn id="26" dur="indefinite"/>
                                        <p:tgtEl>
                                          <p:spTgt spid="4391"/>
                                        </p:tgtEl>
                                        <p:attrNameLst>
                                          <p:attrName>style.opacity</p:attrName>
                                        </p:attrNameLst>
                                      </p:cBhvr>
                                      <p:to>
                                        <p:strVal val="0.25"/>
                                      </p:to>
                                    </p:set>
                                    <p:animEffect filter="image" prLst="opacity: 0.25">
                                      <p:cBhvr rctx="IE">
                                        <p:cTn id="27" dur="indefinite"/>
                                        <p:tgtEl>
                                          <p:spTgt spid="4391"/>
                                        </p:tgtEl>
                                      </p:cBhvr>
                                    </p:animEffect>
                                  </p:childTnLst>
                                </p:cTn>
                              </p:par>
                            </p:childTnLst>
                          </p:cTn>
                        </p:par>
                        <p:par>
                          <p:cTn id="28" fill="hold">
                            <p:stCondLst>
                              <p:cond delay="19500"/>
                            </p:stCondLst>
                            <p:childTnLst>
                              <p:par>
                                <p:cTn id="29" presetID="22" presetClass="entr" presetSubtype="4" fill="hold" nodeType="afterEffect">
                                  <p:stCondLst>
                                    <p:cond delay="1500"/>
                                  </p:stCondLst>
                                  <p:childTnLst>
                                    <p:set>
                                      <p:cBhvr>
                                        <p:cTn id="30" dur="1" fill="hold">
                                          <p:stCondLst>
                                            <p:cond delay="0"/>
                                          </p:stCondLst>
                                        </p:cTn>
                                        <p:tgtEl>
                                          <p:spTgt spid="4397"/>
                                        </p:tgtEl>
                                        <p:attrNameLst>
                                          <p:attrName>style.visibility</p:attrName>
                                        </p:attrNameLst>
                                      </p:cBhvr>
                                      <p:to>
                                        <p:strVal val="visible"/>
                                      </p:to>
                                    </p:set>
                                    <p:animEffect transition="in" filter="wipe(down)">
                                      <p:cBhvr>
                                        <p:cTn id="31" dur="500"/>
                                        <p:tgtEl>
                                          <p:spTgt spid="43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6iAvKh83YeWrmqokrPOosg"/>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5knjb90jW3SW3HaNg8MIug"/>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Blank">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UserInfo>
        <DisplayName>Bessant, Karen</DisplayName>
        <AccountId>6165</AccountId>
        <AccountType/>
      </UserInfo>
    </SharedWithUsers>
    <Responsible xmlns="a8a9adf9-c756-4366-b7e7-cdacca637964">
      <UserInfo>
        <DisplayName/>
        <AccountId xsi:nil="true"/>
        <AccountType/>
      </UserInfo>
    </Responsibl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54F0EF1-9D64-48D3-96FB-5728B26859D5}">
  <ds:schemaRefs>
    <ds:schemaRef ds:uri="http://schemas.microsoft.com/office/2006/documentManagement/types"/>
    <ds:schemaRef ds:uri="http://www.w3.org/XML/1998/namespace"/>
    <ds:schemaRef ds:uri="http://schemas.microsoft.com/sharepoint/v3"/>
    <ds:schemaRef ds:uri="http://purl.org/dc/dcmitype/"/>
    <ds:schemaRef ds:uri="http://purl.org/dc/elements/1.1/"/>
    <ds:schemaRef ds:uri="http://schemas.microsoft.com/office/2006/metadata/properties"/>
    <ds:schemaRef ds:uri="http://purl.org/dc/terms/"/>
    <ds:schemaRef ds:uri="a7929fc3-2b74-463f-8c5e-f811cd3f9428"/>
    <ds:schemaRef ds:uri="http://schemas.microsoft.com/office/infopath/2007/PartnerControls"/>
    <ds:schemaRef ds:uri="http://schemas.openxmlformats.org/package/2006/metadata/core-properties"/>
    <ds:schemaRef ds:uri="a8a9adf9-c756-4366-b7e7-cdacca637964"/>
  </ds:schemaRefs>
</ds:datastoreItem>
</file>

<file path=customXml/itemProps2.xml><?xml version="1.0" encoding="utf-8"?>
<ds:datastoreItem xmlns:ds="http://schemas.openxmlformats.org/officeDocument/2006/customXml" ds:itemID="{EB8E7AAB-824C-4014-B05A-57B93F828A8C}"/>
</file>

<file path=customXml/itemProps3.xml><?xml version="1.0" encoding="utf-8"?>
<ds:datastoreItem xmlns:ds="http://schemas.openxmlformats.org/officeDocument/2006/customXml" ds:itemID="{BB609FF0-EAF5-4385-A62E-68E9FFEAE68D}">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TotalTime>
  <Words>6516</Words>
  <Application>Microsoft Office PowerPoint</Application>
  <PresentationFormat>Widescreen</PresentationFormat>
  <Paragraphs>837</Paragraphs>
  <Slides>58</Slides>
  <Notes>42</Notes>
  <HiddenSlides>0</HiddenSlides>
  <MMClips>0</MMClips>
  <ScaleCrop>false</ScaleCrop>
  <HeadingPairs>
    <vt:vector size="8" baseType="variant">
      <vt:variant>
        <vt:lpstr>Fonts Used</vt:lpstr>
      </vt:variant>
      <vt:variant>
        <vt:i4>7</vt:i4>
      </vt:variant>
      <vt:variant>
        <vt:lpstr>Theme</vt:lpstr>
      </vt:variant>
      <vt:variant>
        <vt:i4>2</vt:i4>
      </vt:variant>
      <vt:variant>
        <vt:lpstr>Embedded OLE Servers</vt:lpstr>
      </vt:variant>
      <vt:variant>
        <vt:i4>1</vt:i4>
      </vt:variant>
      <vt:variant>
        <vt:lpstr>Slide Titles</vt:lpstr>
      </vt:variant>
      <vt:variant>
        <vt:i4>58</vt:i4>
      </vt:variant>
    </vt:vector>
  </HeadingPairs>
  <TitlesOfParts>
    <vt:vector size="68" baseType="lpstr">
      <vt:lpstr>-apple-system</vt:lpstr>
      <vt:lpstr>Arial</vt:lpstr>
      <vt:lpstr>Arial Narrow</vt:lpstr>
      <vt:lpstr>Calibri</vt:lpstr>
      <vt:lpstr>Roboto Bold</vt:lpstr>
      <vt:lpstr>Times</vt:lpstr>
      <vt:lpstr>Wingdings</vt:lpstr>
      <vt:lpstr>Genie QBD_2022</vt:lpstr>
      <vt:lpstr>Blank</vt:lpstr>
      <vt:lpstr>think-cell Slide</vt:lpstr>
      <vt:lpstr>Genie Presentation Framework </vt:lpstr>
      <vt:lpstr>Table of Contents</vt:lpstr>
      <vt:lpstr>Genie® 55-Years of Quality </vt:lpstr>
      <vt:lpstr>55 Years of Quality: The Genie Story</vt:lpstr>
      <vt:lpstr>Genie About Us </vt:lpstr>
      <vt:lpstr>Quality You Can Rely On</vt:lpstr>
      <vt:lpstr>Moving Forward Together</vt:lpstr>
      <vt:lpstr>Product Portfolio</vt:lpstr>
      <vt:lpstr>Global Manufacturing Footprint</vt:lpstr>
      <vt:lpstr>Genie – A Terex Brand</vt:lpstr>
      <vt:lpstr>Genie Awards </vt:lpstr>
      <vt:lpstr>Genie Awards </vt:lpstr>
      <vt:lpstr>The Genie Operating System</vt:lpstr>
      <vt:lpstr>Genie® Quality By Design</vt:lpstr>
      <vt:lpstr>PowerPoint Presentation</vt:lpstr>
      <vt:lpstr>PowerPoint Presentation</vt:lpstr>
      <vt:lpstr>Quality By Design in Everything Genie Does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Genie</vt:lpstr>
      <vt:lpstr>PowerPoint Presentation</vt:lpstr>
      <vt:lpstr>PowerPoint Presentation</vt:lpstr>
      <vt:lpstr>Adoption at Genie</vt:lpstr>
      <vt:lpstr>Quality by Design</vt:lpstr>
      <vt:lpstr>Genie® Partnership</vt:lpstr>
      <vt:lpstr>Partnership Philosophy</vt:lpstr>
      <vt:lpstr>Genie Team</vt:lpstr>
      <vt:lpstr>Focused on You</vt:lpstr>
      <vt:lpstr>We Support You</vt:lpstr>
      <vt:lpstr>How We Help You Succeed</vt:lpstr>
      <vt:lpstr>Innovators in the Industry </vt:lpstr>
      <vt:lpstr>Strive for Shared Success</vt:lpstr>
      <vt:lpstr>Demonstrate Reliability</vt:lpstr>
      <vt:lpstr>PowerPoint Presentation</vt:lpstr>
      <vt:lpstr>Genie® Products Overview</vt:lpstr>
      <vt:lpstr>Product Portfolio</vt:lpstr>
      <vt:lpstr>Application Highlights – Boom Lifts</vt:lpstr>
      <vt:lpstr>Application Highlights – Scissor Lifts</vt:lpstr>
      <vt:lpstr>Application Highlights – Telehandlers</vt:lpstr>
      <vt:lpstr>Application Highlights – Material Lifts</vt:lpstr>
      <vt:lpstr>Application Highlights – Aerial Work Platforms</vt:lpstr>
      <vt:lpstr>Scissor Lifts</vt:lpstr>
      <vt:lpstr>Articulating Boom Lifts</vt:lpstr>
      <vt:lpstr>Telescopic Boom Lifts</vt:lpstr>
      <vt:lpstr>Telehandlers (ANSI)</vt:lpstr>
      <vt:lpstr>Material Lifts</vt:lpstr>
      <vt:lpstr>Aerial Work Platforms</vt:lpstr>
      <vt:lpstr>Genie® Parts &amp; Services</vt:lpstr>
      <vt:lpstr>Lift Connect Status</vt:lpstr>
      <vt:lpstr>Global Parts and Services</vt:lpstr>
      <vt:lpstr>Warehouse Footprint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PaluBenson, Saoirse</cp:lastModifiedBy>
  <cp:revision>3</cp:revision>
  <dcterms:created xsi:type="dcterms:W3CDTF">2022-02-24T15:47:39Z</dcterms:created>
  <dcterms:modified xsi:type="dcterms:W3CDTF">2024-07-16T00:15:33Z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