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1" r:id="rId5"/>
    <p:sldId id="376" r:id="rId6"/>
    <p:sldId id="395" r:id="rId7"/>
    <p:sldId id="272" r:id="rId8"/>
    <p:sldId id="297" r:id="rId9"/>
    <p:sldId id="419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0184A-0C2E-0CD6-F585-B761FEAC2902}" v="24" dt="2024-12-04T15:04:33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Carlie" userId="S::carlie.jones@terex.com::cb769fca-b494-4b56-a939-6b734473107a" providerId="AD" clId="Web-{7B759054-2588-B6F3-09B0-B38D0251FBAA}"/>
    <pc:docChg chg="addSld delSld sldOrd">
      <pc:chgData name="Jones, Carlie" userId="S::carlie.jones@terex.com::cb769fca-b494-4b56-a939-6b734473107a" providerId="AD" clId="Web-{7B759054-2588-B6F3-09B0-B38D0251FBAA}" dt="2024-09-12T15:59:07.972" v="18"/>
      <pc:docMkLst>
        <pc:docMk/>
      </pc:docMkLst>
      <pc:sldChg chg="new ord">
        <pc:chgData name="Jones, Carlie" userId="S::carlie.jones@terex.com::cb769fca-b494-4b56-a939-6b734473107a" providerId="AD" clId="Web-{7B759054-2588-B6F3-09B0-B38D0251FBAA}" dt="2024-09-12T15:59:07.972" v="18"/>
        <pc:sldMkLst>
          <pc:docMk/>
          <pc:sldMk cId="4155822805" sldId="256"/>
        </pc:sldMkLst>
      </pc:sldChg>
      <pc:sldChg chg="add">
        <pc:chgData name="Jones, Carlie" userId="S::carlie.jones@terex.com::cb769fca-b494-4b56-a939-6b734473107a" providerId="AD" clId="Web-{7B759054-2588-B6F3-09B0-B38D0251FBAA}" dt="2024-09-12T15:58:57.846" v="14"/>
        <pc:sldMkLst>
          <pc:docMk/>
          <pc:sldMk cId="444995971" sldId="272"/>
        </pc:sldMkLst>
      </pc:sldChg>
      <pc:sldChg chg="add">
        <pc:chgData name="Jones, Carlie" userId="S::carlie.jones@terex.com::cb769fca-b494-4b56-a939-6b734473107a" providerId="AD" clId="Web-{7B759054-2588-B6F3-09B0-B38D0251FBAA}" dt="2024-09-12T15:58:57.893" v="15"/>
        <pc:sldMkLst>
          <pc:docMk/>
          <pc:sldMk cId="3147334822" sldId="297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9"/>
        <pc:sldMkLst>
          <pc:docMk/>
          <pc:sldMk cId="1735885423" sldId="370"/>
        </pc:sldMkLst>
      </pc:sldChg>
      <pc:sldChg chg="add">
        <pc:chgData name="Jones, Carlie" userId="S::carlie.jones@terex.com::cb769fca-b494-4b56-a939-6b734473107a" providerId="AD" clId="Web-{7B759054-2588-B6F3-09B0-B38D0251FBAA}" dt="2024-09-12T15:58:57.675" v="11"/>
        <pc:sldMkLst>
          <pc:docMk/>
          <pc:sldMk cId="2198441952" sldId="371"/>
        </pc:sldMkLst>
      </pc:sldChg>
      <pc:sldChg chg="add">
        <pc:chgData name="Jones, Carlie" userId="S::carlie.jones@terex.com::cb769fca-b494-4b56-a939-6b734473107a" providerId="AD" clId="Web-{7B759054-2588-B6F3-09B0-B38D0251FBAA}" dt="2024-09-12T15:58:57.721" v="12"/>
        <pc:sldMkLst>
          <pc:docMk/>
          <pc:sldMk cId="3221288345" sldId="376"/>
        </pc:sldMkLst>
      </pc:sldChg>
      <pc:sldChg chg="add del">
        <pc:chgData name="Jones, Carlie" userId="S::carlie.jones@terex.com::cb769fca-b494-4b56-a939-6b734473107a" providerId="AD" clId="Web-{7B759054-2588-B6F3-09B0-B38D0251FBAA}" dt="2024-09-12T15:58:57.784" v="13"/>
        <pc:sldMkLst>
          <pc:docMk/>
          <pc:sldMk cId="2351846373" sldId="395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7"/>
        <pc:sldMkLst>
          <pc:docMk/>
          <pc:sldMk cId="3290557315" sldId="396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0"/>
        <pc:sldMkLst>
          <pc:docMk/>
          <pc:sldMk cId="1246658262" sldId="399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1"/>
        <pc:sldMkLst>
          <pc:docMk/>
          <pc:sldMk cId="1782649585" sldId="400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6"/>
        <pc:sldMkLst>
          <pc:docMk/>
          <pc:sldMk cId="3310082226" sldId="401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5"/>
        <pc:sldMkLst>
          <pc:docMk/>
          <pc:sldMk cId="3450721672" sldId="402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4"/>
        <pc:sldMkLst>
          <pc:docMk/>
          <pc:sldMk cId="938971611" sldId="403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3"/>
        <pc:sldMkLst>
          <pc:docMk/>
          <pc:sldMk cId="1932652754" sldId="404"/>
        </pc:sldMkLst>
      </pc:sldChg>
      <pc:sldChg chg="del">
        <pc:chgData name="Jones, Carlie" userId="S::carlie.jones@terex.com::cb769fca-b494-4b56-a939-6b734473107a" providerId="AD" clId="Web-{7B759054-2588-B6F3-09B0-B38D0251FBAA}" dt="2024-09-12T15:58:42.424" v="2"/>
        <pc:sldMkLst>
          <pc:docMk/>
          <pc:sldMk cId="3904515472" sldId="406"/>
        </pc:sldMkLst>
      </pc:sldChg>
      <pc:sldChg chg="add">
        <pc:chgData name="Jones, Carlie" userId="S::carlie.jones@terex.com::cb769fca-b494-4b56-a939-6b734473107a" providerId="AD" clId="Web-{7B759054-2588-B6F3-09B0-B38D0251FBAA}" dt="2024-09-12T15:58:57.940" v="16"/>
        <pc:sldMkLst>
          <pc:docMk/>
          <pc:sldMk cId="2656637682" sldId="419"/>
        </pc:sldMkLst>
      </pc:sldChg>
    </pc:docChg>
  </pc:docChgLst>
  <pc:docChgLst>
    <pc:chgData name="Jones, Carlie" userId="cb769fca-b494-4b56-a939-6b734473107a" providerId="ADAL" clId="{98EA5E52-A2B8-4E2E-87F1-18D3E7F773DA}"/>
    <pc:docChg chg="custSel addSld delSld modSld sldOrd">
      <pc:chgData name="Jones, Carlie" userId="cb769fca-b494-4b56-a939-6b734473107a" providerId="ADAL" clId="{98EA5E52-A2B8-4E2E-87F1-18D3E7F773DA}" dt="2024-09-11T00:05:44.737" v="72" actId="5793"/>
      <pc:docMkLst>
        <pc:docMk/>
      </pc:docMkLst>
      <pc:sldChg chg="del">
        <pc:chgData name="Jones, Carlie" userId="cb769fca-b494-4b56-a939-6b734473107a" providerId="ADAL" clId="{98EA5E52-A2B8-4E2E-87F1-18D3E7F773DA}" dt="2024-09-10T23:51:35.304" v="2" actId="47"/>
        <pc:sldMkLst>
          <pc:docMk/>
          <pc:sldMk cId="444995971" sldId="272"/>
        </pc:sldMkLst>
      </pc:sldChg>
      <pc:sldChg chg="del">
        <pc:chgData name="Jones, Carlie" userId="cb769fca-b494-4b56-a939-6b734473107a" providerId="ADAL" clId="{98EA5E52-A2B8-4E2E-87F1-18D3E7F773DA}" dt="2024-09-10T23:51:35.720" v="3" actId="47"/>
        <pc:sldMkLst>
          <pc:docMk/>
          <pc:sldMk cId="3147334822" sldId="297"/>
        </pc:sldMkLst>
      </pc:sldChg>
      <pc:sldChg chg="modSp add mod ord">
        <pc:chgData name="Jones, Carlie" userId="cb769fca-b494-4b56-a939-6b734473107a" providerId="ADAL" clId="{98EA5E52-A2B8-4E2E-87F1-18D3E7F773DA}" dt="2024-09-11T00:05:44.737" v="72" actId="5793"/>
        <pc:sldMkLst>
          <pc:docMk/>
          <pc:sldMk cId="1735885423" sldId="370"/>
        </pc:sldMkLst>
        <pc:spChg chg="mod">
          <ac:chgData name="Jones, Carlie" userId="cb769fca-b494-4b56-a939-6b734473107a" providerId="ADAL" clId="{98EA5E52-A2B8-4E2E-87F1-18D3E7F773DA}" dt="2024-09-11T00:05:44.737" v="72" actId="5793"/>
          <ac:spMkLst>
            <pc:docMk/>
            <pc:sldMk cId="1735885423" sldId="370"/>
            <ac:spMk id="4" creationId="{D5EE9306-4B1A-492F-8FD5-0FE621930D45}"/>
          </ac:spMkLst>
        </pc:spChg>
      </pc:sldChg>
      <pc:sldChg chg="del">
        <pc:chgData name="Jones, Carlie" userId="cb769fca-b494-4b56-a939-6b734473107a" providerId="ADAL" clId="{98EA5E52-A2B8-4E2E-87F1-18D3E7F773DA}" dt="2024-09-10T23:51:30.888" v="0" actId="47"/>
        <pc:sldMkLst>
          <pc:docMk/>
          <pc:sldMk cId="2198441952" sldId="371"/>
        </pc:sldMkLst>
      </pc:sldChg>
      <pc:sldChg chg="del">
        <pc:chgData name="Jones, Carlie" userId="cb769fca-b494-4b56-a939-6b734473107a" providerId="ADAL" clId="{98EA5E52-A2B8-4E2E-87F1-18D3E7F773DA}" dt="2024-09-10T23:51:31.875" v="1" actId="47"/>
        <pc:sldMkLst>
          <pc:docMk/>
          <pc:sldMk cId="3221288345" sldId="376"/>
        </pc:sldMkLst>
      </pc:sldChg>
      <pc:sldChg chg="addSp delSp modSp mod">
        <pc:chgData name="Jones, Carlie" userId="cb769fca-b494-4b56-a939-6b734473107a" providerId="ADAL" clId="{98EA5E52-A2B8-4E2E-87F1-18D3E7F773DA}" dt="2024-09-10T23:52:15.172" v="19"/>
        <pc:sldMkLst>
          <pc:docMk/>
          <pc:sldMk cId="2351846373" sldId="395"/>
        </pc:sldMkLst>
        <pc:spChg chg="del">
          <ac:chgData name="Jones, Carlie" userId="cb769fca-b494-4b56-a939-6b734473107a" providerId="ADAL" clId="{98EA5E52-A2B8-4E2E-87F1-18D3E7F773DA}" dt="2024-09-10T23:51:37.912" v="5" actId="478"/>
          <ac:spMkLst>
            <pc:docMk/>
            <pc:sldMk cId="2351846373" sldId="395"/>
            <ac:spMk id="3" creationId="{CF42B25D-F961-4FCE-A6A0-8C64A951A4F7}"/>
          </ac:spMkLst>
        </pc:spChg>
        <pc:spChg chg="add del mod">
          <ac:chgData name="Jones, Carlie" userId="cb769fca-b494-4b56-a939-6b734473107a" providerId="ADAL" clId="{98EA5E52-A2B8-4E2E-87F1-18D3E7F773DA}" dt="2024-09-10T23:51:39.479" v="6" actId="478"/>
          <ac:spMkLst>
            <pc:docMk/>
            <pc:sldMk cId="2351846373" sldId="395"/>
            <ac:spMk id="4" creationId="{CAAEC18B-8A7C-B7A0-ADC2-76823CBE4A4E}"/>
          </ac:spMkLst>
        </pc:spChg>
        <pc:spChg chg="add del mod">
          <ac:chgData name="Jones, Carlie" userId="cb769fca-b494-4b56-a939-6b734473107a" providerId="ADAL" clId="{98EA5E52-A2B8-4E2E-87F1-18D3E7F773DA}" dt="2024-09-10T23:51:45.160" v="11" actId="478"/>
          <ac:spMkLst>
            <pc:docMk/>
            <pc:sldMk cId="2351846373" sldId="395"/>
            <ac:spMk id="6" creationId="{59E83109-0C36-CDDF-B397-4308F0BA8CA0}"/>
          </ac:spMkLst>
        </pc:spChg>
        <pc:spChg chg="add del mod">
          <ac:chgData name="Jones, Carlie" userId="cb769fca-b494-4b56-a939-6b734473107a" providerId="ADAL" clId="{98EA5E52-A2B8-4E2E-87F1-18D3E7F773DA}" dt="2024-09-10T23:51:46.554" v="12" actId="478"/>
          <ac:spMkLst>
            <pc:docMk/>
            <pc:sldMk cId="2351846373" sldId="395"/>
            <ac:spMk id="8" creationId="{BEF28CF0-97A8-B611-9618-F67857C38379}"/>
          </ac:spMkLst>
        </pc:spChg>
        <pc:spChg chg="del">
          <ac:chgData name="Jones, Carlie" userId="cb769fca-b494-4b56-a939-6b734473107a" providerId="ADAL" clId="{98EA5E52-A2B8-4E2E-87F1-18D3E7F773DA}" dt="2024-09-10T23:51:40.603" v="7" actId="478"/>
          <ac:spMkLst>
            <pc:docMk/>
            <pc:sldMk cId="2351846373" sldId="395"/>
            <ac:spMk id="11" creationId="{E4165472-4FEA-4CC6-9C01-9A2BC26725BC}"/>
          </ac:spMkLst>
        </pc:spChg>
        <pc:spChg chg="add mod">
          <ac:chgData name="Jones, Carlie" userId="cb769fca-b494-4b56-a939-6b734473107a" providerId="ADAL" clId="{98EA5E52-A2B8-4E2E-87F1-18D3E7F773DA}" dt="2024-09-10T23:52:15.172" v="19"/>
          <ac:spMkLst>
            <pc:docMk/>
            <pc:sldMk cId="2351846373" sldId="395"/>
            <ac:spMk id="12" creationId="{432F4609-F1C1-13BA-F4CB-E34CF5423B4F}"/>
          </ac:spMkLst>
        </pc:spChg>
        <pc:spChg chg="add mod">
          <ac:chgData name="Jones, Carlie" userId="cb769fca-b494-4b56-a939-6b734473107a" providerId="ADAL" clId="{98EA5E52-A2B8-4E2E-87F1-18D3E7F773DA}" dt="2024-09-10T23:52:15.172" v="19"/>
          <ac:spMkLst>
            <pc:docMk/>
            <pc:sldMk cId="2351846373" sldId="395"/>
            <ac:spMk id="13" creationId="{A5B87330-5DAE-A3C9-4E03-FEDCFA2486C2}"/>
          </ac:spMkLst>
        </pc:spChg>
        <pc:spChg chg="add mod">
          <ac:chgData name="Jones, Carlie" userId="cb769fca-b494-4b56-a939-6b734473107a" providerId="ADAL" clId="{98EA5E52-A2B8-4E2E-87F1-18D3E7F773DA}" dt="2024-09-10T23:52:15.172" v="19"/>
          <ac:spMkLst>
            <pc:docMk/>
            <pc:sldMk cId="2351846373" sldId="395"/>
            <ac:spMk id="14" creationId="{E5E50635-2877-32E0-8E3E-4444CB1C0227}"/>
          </ac:spMkLst>
        </pc:spChg>
        <pc:graphicFrameChg chg="del modGraphic">
          <ac:chgData name="Jones, Carlie" userId="cb769fca-b494-4b56-a939-6b734473107a" providerId="ADAL" clId="{98EA5E52-A2B8-4E2E-87F1-18D3E7F773DA}" dt="2024-09-10T23:51:43.503" v="10" actId="478"/>
          <ac:graphicFrameMkLst>
            <pc:docMk/>
            <pc:sldMk cId="2351846373" sldId="395"/>
            <ac:graphicFrameMk id="10" creationId="{D3890CB7-5734-4EB2-8E72-EBA1F5CE35DD}"/>
          </ac:graphicFrameMkLst>
        </pc:graphicFrameChg>
        <pc:picChg chg="add mod">
          <ac:chgData name="Jones, Carlie" userId="cb769fca-b494-4b56-a939-6b734473107a" providerId="ADAL" clId="{98EA5E52-A2B8-4E2E-87F1-18D3E7F773DA}" dt="2024-09-10T23:52:15.172" v="19"/>
          <ac:picMkLst>
            <pc:docMk/>
            <pc:sldMk cId="2351846373" sldId="395"/>
            <ac:picMk id="15" creationId="{A9C40EB6-FE56-8FF7-F471-CABE731D3DF4}"/>
          </ac:picMkLst>
        </pc:picChg>
        <pc:picChg chg="del">
          <ac:chgData name="Jones, Carlie" userId="cb769fca-b494-4b56-a939-6b734473107a" providerId="ADAL" clId="{98EA5E52-A2B8-4E2E-87F1-18D3E7F773DA}" dt="2024-09-10T23:51:48.956" v="15" actId="478"/>
          <ac:picMkLst>
            <pc:docMk/>
            <pc:sldMk cId="2351846373" sldId="395"/>
            <ac:picMk id="18" creationId="{1E54A66A-30D7-455F-9145-2BC451CF1EF9}"/>
          </ac:picMkLst>
        </pc:picChg>
        <pc:picChg chg="del">
          <ac:chgData name="Jones, Carlie" userId="cb769fca-b494-4b56-a939-6b734473107a" providerId="ADAL" clId="{98EA5E52-A2B8-4E2E-87F1-18D3E7F773DA}" dt="2024-09-10T23:51:47.853" v="14" actId="478"/>
          <ac:picMkLst>
            <pc:docMk/>
            <pc:sldMk cId="2351846373" sldId="395"/>
            <ac:picMk id="19" creationId="{E0B4261E-1A6A-48D4-9D71-AB8B0DA27A82}"/>
          </ac:picMkLst>
        </pc:picChg>
        <pc:picChg chg="del">
          <ac:chgData name="Jones, Carlie" userId="cb769fca-b494-4b56-a939-6b734473107a" providerId="ADAL" clId="{98EA5E52-A2B8-4E2E-87F1-18D3E7F773DA}" dt="2024-09-10T23:51:47.208" v="13" actId="478"/>
          <ac:picMkLst>
            <pc:docMk/>
            <pc:sldMk cId="2351846373" sldId="395"/>
            <ac:picMk id="20" creationId="{E8021A49-0360-4849-821E-7C1FBAA48B23}"/>
          </ac:picMkLst>
        </pc:picChg>
      </pc:sldChg>
      <pc:sldChg chg="addSp delSp modSp add mod">
        <pc:chgData name="Jones, Carlie" userId="cb769fca-b494-4b56-a939-6b734473107a" providerId="ADAL" clId="{98EA5E52-A2B8-4E2E-87F1-18D3E7F773DA}" dt="2024-09-10T23:53:11.470" v="39" actId="1076"/>
        <pc:sldMkLst>
          <pc:docMk/>
          <pc:sldMk cId="3290557315" sldId="396"/>
        </pc:sldMkLst>
        <pc:spChg chg="add del mod">
          <ac:chgData name="Jones, Carlie" userId="cb769fca-b494-4b56-a939-6b734473107a" providerId="ADAL" clId="{98EA5E52-A2B8-4E2E-87F1-18D3E7F773DA}" dt="2024-09-10T23:52:29.117" v="24" actId="478"/>
          <ac:spMkLst>
            <pc:docMk/>
            <pc:sldMk cId="3290557315" sldId="396"/>
            <ac:spMk id="3" creationId="{239556D0-FD98-162C-0D1E-7B849F544BAE}"/>
          </ac:spMkLst>
        </pc:spChg>
        <pc:spChg chg="add del mod">
          <ac:chgData name="Jones, Carlie" userId="cb769fca-b494-4b56-a939-6b734473107a" providerId="ADAL" clId="{98EA5E52-A2B8-4E2E-87F1-18D3E7F773DA}" dt="2024-09-10T23:52:30.743" v="25" actId="478"/>
          <ac:spMkLst>
            <pc:docMk/>
            <pc:sldMk cId="3290557315" sldId="396"/>
            <ac:spMk id="5" creationId="{47E20B75-FCA1-AA83-CDF5-6AFC362F463A}"/>
          </ac:spMkLst>
        </pc:spChg>
        <pc:spChg chg="add del mod">
          <ac:chgData name="Jones, Carlie" userId="cb769fca-b494-4b56-a939-6b734473107a" providerId="ADAL" clId="{98EA5E52-A2B8-4E2E-87F1-18D3E7F773DA}" dt="2024-09-10T23:52:32.311" v="26" actId="478"/>
          <ac:spMkLst>
            <pc:docMk/>
            <pc:sldMk cId="3290557315" sldId="396"/>
            <ac:spMk id="7" creationId="{2735B268-0E36-4A35-DCDF-EE882AAC11D1}"/>
          </ac:spMkLst>
        </pc:spChg>
        <pc:spChg chg="add mod">
          <ac:chgData name="Jones, Carlie" userId="cb769fca-b494-4b56-a939-6b734473107a" providerId="ADAL" clId="{98EA5E52-A2B8-4E2E-87F1-18D3E7F773DA}" dt="2024-09-10T23:53:10.037" v="38"/>
          <ac:spMkLst>
            <pc:docMk/>
            <pc:sldMk cId="3290557315" sldId="396"/>
            <ac:spMk id="8" creationId="{986E211E-A4D0-DDF6-39E3-5C9E14B8C353}"/>
          </ac:spMkLst>
        </pc:spChg>
        <pc:spChg chg="add mod">
          <ac:chgData name="Jones, Carlie" userId="cb769fca-b494-4b56-a939-6b734473107a" providerId="ADAL" clId="{98EA5E52-A2B8-4E2E-87F1-18D3E7F773DA}" dt="2024-09-10T23:53:10.037" v="38"/>
          <ac:spMkLst>
            <pc:docMk/>
            <pc:sldMk cId="3290557315" sldId="396"/>
            <ac:spMk id="10" creationId="{F17EC138-949B-93F3-E373-3221D4967E3F}"/>
          </ac:spMkLst>
        </pc:spChg>
        <pc:spChg chg="add mod">
          <ac:chgData name="Jones, Carlie" userId="cb769fca-b494-4b56-a939-6b734473107a" providerId="ADAL" clId="{98EA5E52-A2B8-4E2E-87F1-18D3E7F773DA}" dt="2024-09-10T23:53:10.037" v="38"/>
          <ac:spMkLst>
            <pc:docMk/>
            <pc:sldMk cId="3290557315" sldId="396"/>
            <ac:spMk id="11" creationId="{2841AE48-3762-0E2F-B360-A86BCABE4ECA}"/>
          </ac:spMkLst>
        </pc:spChg>
        <pc:spChg chg="del">
          <ac:chgData name="Jones, Carlie" userId="cb769fca-b494-4b56-a939-6b734473107a" providerId="ADAL" clId="{98EA5E52-A2B8-4E2E-87F1-18D3E7F773DA}" dt="2024-09-10T23:52:26.763" v="23" actId="478"/>
          <ac:spMkLst>
            <pc:docMk/>
            <pc:sldMk cId="3290557315" sldId="396"/>
            <ac:spMk id="12" creationId="{432F4609-F1C1-13BA-F4CB-E34CF5423B4F}"/>
          </ac:spMkLst>
        </pc:spChg>
        <pc:spChg chg="del">
          <ac:chgData name="Jones, Carlie" userId="cb769fca-b494-4b56-a939-6b734473107a" providerId="ADAL" clId="{98EA5E52-A2B8-4E2E-87F1-18D3E7F773DA}" dt="2024-09-10T23:52:25.407" v="22" actId="478"/>
          <ac:spMkLst>
            <pc:docMk/>
            <pc:sldMk cId="3290557315" sldId="396"/>
            <ac:spMk id="13" creationId="{A5B87330-5DAE-A3C9-4E03-FEDCFA2486C2}"/>
          </ac:spMkLst>
        </pc:spChg>
        <pc:spChg chg="del">
          <ac:chgData name="Jones, Carlie" userId="cb769fca-b494-4b56-a939-6b734473107a" providerId="ADAL" clId="{98EA5E52-A2B8-4E2E-87F1-18D3E7F773DA}" dt="2024-09-10T23:52:23.489" v="21" actId="478"/>
          <ac:spMkLst>
            <pc:docMk/>
            <pc:sldMk cId="3290557315" sldId="396"/>
            <ac:spMk id="14" creationId="{E5E50635-2877-32E0-8E3E-4444CB1C0227}"/>
          </ac:spMkLst>
        </pc:spChg>
        <pc:picChg chg="del">
          <ac:chgData name="Jones, Carlie" userId="cb769fca-b494-4b56-a939-6b734473107a" providerId="ADAL" clId="{98EA5E52-A2B8-4E2E-87F1-18D3E7F773DA}" dt="2024-09-10T23:52:33.195" v="27" actId="478"/>
          <ac:picMkLst>
            <pc:docMk/>
            <pc:sldMk cId="3290557315" sldId="396"/>
            <ac:picMk id="15" creationId="{A9C40EB6-FE56-8FF7-F471-CABE731D3DF4}"/>
          </ac:picMkLst>
        </pc:picChg>
        <pc:picChg chg="add mod">
          <ac:chgData name="Jones, Carlie" userId="cb769fca-b494-4b56-a939-6b734473107a" providerId="ADAL" clId="{98EA5E52-A2B8-4E2E-87F1-18D3E7F773DA}" dt="2024-09-10T23:53:11.470" v="39" actId="1076"/>
          <ac:picMkLst>
            <pc:docMk/>
            <pc:sldMk cId="3290557315" sldId="396"/>
            <ac:picMk id="16" creationId="{EBDFA88A-0194-A3A8-6CB0-A9F551A315B2}"/>
          </ac:picMkLst>
        </pc:picChg>
      </pc:sldChg>
      <pc:sldChg chg="add del">
        <pc:chgData name="Jones, Carlie" userId="cb769fca-b494-4b56-a939-6b734473107a" providerId="ADAL" clId="{98EA5E52-A2B8-4E2E-87F1-18D3E7F773DA}" dt="2024-09-11T00:05:38.635" v="55" actId="47"/>
        <pc:sldMkLst>
          <pc:docMk/>
          <pc:sldMk cId="3067541618" sldId="397"/>
        </pc:sldMkLst>
      </pc:sldChg>
      <pc:sldChg chg="add del">
        <pc:chgData name="Jones, Carlie" userId="cb769fca-b494-4b56-a939-6b734473107a" providerId="ADAL" clId="{98EA5E52-A2B8-4E2E-87F1-18D3E7F773DA}" dt="2024-09-11T00:05:37.879" v="54" actId="47"/>
        <pc:sldMkLst>
          <pc:docMk/>
          <pc:sldMk cId="378034881" sldId="398"/>
        </pc:sldMkLst>
      </pc:sldChg>
      <pc:sldChg chg="addSp modSp add">
        <pc:chgData name="Jones, Carlie" userId="cb769fca-b494-4b56-a939-6b734473107a" providerId="ADAL" clId="{98EA5E52-A2B8-4E2E-87F1-18D3E7F773DA}" dt="2024-09-11T00:05:21.882" v="53"/>
        <pc:sldMkLst>
          <pc:docMk/>
          <pc:sldMk cId="1246658262" sldId="399"/>
        </pc:sldMkLst>
        <pc:spChg chg="add mod">
          <ac:chgData name="Jones, Carlie" userId="cb769fca-b494-4b56-a939-6b734473107a" providerId="ADAL" clId="{98EA5E52-A2B8-4E2E-87F1-18D3E7F773DA}" dt="2024-09-11T00:05:21.882" v="53"/>
          <ac:spMkLst>
            <pc:docMk/>
            <pc:sldMk cId="1246658262" sldId="399"/>
            <ac:spMk id="2" creationId="{9633F972-DEA6-FD61-9E26-67A1A601D60A}"/>
          </ac:spMkLst>
        </pc:spChg>
        <pc:spChg chg="add mod">
          <ac:chgData name="Jones, Carlie" userId="cb769fca-b494-4b56-a939-6b734473107a" providerId="ADAL" clId="{98EA5E52-A2B8-4E2E-87F1-18D3E7F773DA}" dt="2024-09-11T00:05:21.882" v="53"/>
          <ac:spMkLst>
            <pc:docMk/>
            <pc:sldMk cId="1246658262" sldId="399"/>
            <ac:spMk id="3" creationId="{E881AAAF-7169-6E7E-1B6C-E4BE8D509C63}"/>
          </ac:spMkLst>
        </pc:spChg>
        <pc:picChg chg="add mod">
          <ac:chgData name="Jones, Carlie" userId="cb769fca-b494-4b56-a939-6b734473107a" providerId="ADAL" clId="{98EA5E52-A2B8-4E2E-87F1-18D3E7F773DA}" dt="2024-09-11T00:05:21.882" v="53"/>
          <ac:picMkLst>
            <pc:docMk/>
            <pc:sldMk cId="1246658262" sldId="399"/>
            <ac:picMk id="4" creationId="{77D38D96-57CB-2F2F-6E2D-728F130E6403}"/>
          </ac:picMkLst>
        </pc:picChg>
      </pc:sldChg>
      <pc:sldChg chg="addSp modSp add">
        <pc:chgData name="Jones, Carlie" userId="cb769fca-b494-4b56-a939-6b734473107a" providerId="ADAL" clId="{98EA5E52-A2B8-4E2E-87F1-18D3E7F773DA}" dt="2024-09-11T00:05:11.211" v="52" actId="1076"/>
        <pc:sldMkLst>
          <pc:docMk/>
          <pc:sldMk cId="1782649585" sldId="400"/>
        </pc:sldMkLst>
        <pc:spChg chg="add mod">
          <ac:chgData name="Jones, Carlie" userId="cb769fca-b494-4b56-a939-6b734473107a" providerId="ADAL" clId="{98EA5E52-A2B8-4E2E-87F1-18D3E7F773DA}" dt="2024-09-11T00:05:10.009" v="51"/>
          <ac:spMkLst>
            <pc:docMk/>
            <pc:sldMk cId="1782649585" sldId="400"/>
            <ac:spMk id="2" creationId="{60DB97EE-644B-94A0-200C-A8CAECBA5CDD}"/>
          </ac:spMkLst>
        </pc:spChg>
        <pc:spChg chg="add mod">
          <ac:chgData name="Jones, Carlie" userId="cb769fca-b494-4b56-a939-6b734473107a" providerId="ADAL" clId="{98EA5E52-A2B8-4E2E-87F1-18D3E7F773DA}" dt="2024-09-11T00:05:10.009" v="51"/>
          <ac:spMkLst>
            <pc:docMk/>
            <pc:sldMk cId="1782649585" sldId="400"/>
            <ac:spMk id="3" creationId="{B8FAC220-818D-012B-F662-64BCFE0A3E28}"/>
          </ac:spMkLst>
        </pc:spChg>
        <pc:picChg chg="add mod">
          <ac:chgData name="Jones, Carlie" userId="cb769fca-b494-4b56-a939-6b734473107a" providerId="ADAL" clId="{98EA5E52-A2B8-4E2E-87F1-18D3E7F773DA}" dt="2024-09-11T00:05:11.211" v="52" actId="1076"/>
          <ac:picMkLst>
            <pc:docMk/>
            <pc:sldMk cId="1782649585" sldId="400"/>
            <ac:picMk id="4" creationId="{9F6991FB-D50E-15A8-64D1-202083664D8D}"/>
          </ac:picMkLst>
        </pc:picChg>
      </pc:sldChg>
      <pc:sldChg chg="addSp modSp add mod">
        <pc:chgData name="Jones, Carlie" userId="cb769fca-b494-4b56-a939-6b734473107a" providerId="ADAL" clId="{98EA5E52-A2B8-4E2E-87F1-18D3E7F773DA}" dt="2024-09-10T23:53:24.848" v="41" actId="1076"/>
        <pc:sldMkLst>
          <pc:docMk/>
          <pc:sldMk cId="3310082226" sldId="401"/>
        </pc:sldMkLst>
        <pc:spChg chg="add mod">
          <ac:chgData name="Jones, Carlie" userId="cb769fca-b494-4b56-a939-6b734473107a" providerId="ADAL" clId="{98EA5E52-A2B8-4E2E-87F1-18D3E7F773DA}" dt="2024-09-10T23:53:22.966" v="40"/>
          <ac:spMkLst>
            <pc:docMk/>
            <pc:sldMk cId="3310082226" sldId="401"/>
            <ac:spMk id="2" creationId="{FD6D94BA-3D91-6984-E64E-C7F87FA5BCD8}"/>
          </ac:spMkLst>
        </pc:spChg>
        <pc:spChg chg="add mod">
          <ac:chgData name="Jones, Carlie" userId="cb769fca-b494-4b56-a939-6b734473107a" providerId="ADAL" clId="{98EA5E52-A2B8-4E2E-87F1-18D3E7F773DA}" dt="2024-09-10T23:53:22.966" v="40"/>
          <ac:spMkLst>
            <pc:docMk/>
            <pc:sldMk cId="3310082226" sldId="401"/>
            <ac:spMk id="3" creationId="{159CEC84-EC78-8974-0FBC-9B193B111711}"/>
          </ac:spMkLst>
        </pc:spChg>
        <pc:spChg chg="add mod">
          <ac:chgData name="Jones, Carlie" userId="cb769fca-b494-4b56-a939-6b734473107a" providerId="ADAL" clId="{98EA5E52-A2B8-4E2E-87F1-18D3E7F773DA}" dt="2024-09-10T23:53:22.966" v="40"/>
          <ac:spMkLst>
            <pc:docMk/>
            <pc:sldMk cId="3310082226" sldId="401"/>
            <ac:spMk id="4" creationId="{E4308AB4-6E53-D071-FB5E-503138A50BFB}"/>
          </ac:spMkLst>
        </pc:spChg>
        <pc:picChg chg="add mod">
          <ac:chgData name="Jones, Carlie" userId="cb769fca-b494-4b56-a939-6b734473107a" providerId="ADAL" clId="{98EA5E52-A2B8-4E2E-87F1-18D3E7F773DA}" dt="2024-09-10T23:53:24.848" v="41" actId="1076"/>
          <ac:picMkLst>
            <pc:docMk/>
            <pc:sldMk cId="3310082226" sldId="401"/>
            <ac:picMk id="5" creationId="{5F4BBBAF-EF9F-C6FD-CA55-C2892999CEC8}"/>
          </ac:picMkLst>
        </pc:picChg>
      </pc:sldChg>
      <pc:sldChg chg="addSp modSp add">
        <pc:chgData name="Jones, Carlie" userId="cb769fca-b494-4b56-a939-6b734473107a" providerId="ADAL" clId="{98EA5E52-A2B8-4E2E-87F1-18D3E7F773DA}" dt="2024-09-10T23:54:25.611" v="42"/>
        <pc:sldMkLst>
          <pc:docMk/>
          <pc:sldMk cId="3450721672" sldId="402"/>
        </pc:sldMkLst>
        <pc:spChg chg="add mod">
          <ac:chgData name="Jones, Carlie" userId="cb769fca-b494-4b56-a939-6b734473107a" providerId="ADAL" clId="{98EA5E52-A2B8-4E2E-87F1-18D3E7F773DA}" dt="2024-09-10T23:54:25.611" v="42"/>
          <ac:spMkLst>
            <pc:docMk/>
            <pc:sldMk cId="3450721672" sldId="402"/>
            <ac:spMk id="2" creationId="{A5E447F0-F033-D765-F02E-3B859EF31E1C}"/>
          </ac:spMkLst>
        </pc:spChg>
        <pc:spChg chg="add mod">
          <ac:chgData name="Jones, Carlie" userId="cb769fca-b494-4b56-a939-6b734473107a" providerId="ADAL" clId="{98EA5E52-A2B8-4E2E-87F1-18D3E7F773DA}" dt="2024-09-10T23:54:25.611" v="42"/>
          <ac:spMkLst>
            <pc:docMk/>
            <pc:sldMk cId="3450721672" sldId="402"/>
            <ac:spMk id="3" creationId="{18DF6A9F-D92F-7C53-41B2-3B4BFCD5AD40}"/>
          </ac:spMkLst>
        </pc:spChg>
        <pc:spChg chg="add mod">
          <ac:chgData name="Jones, Carlie" userId="cb769fca-b494-4b56-a939-6b734473107a" providerId="ADAL" clId="{98EA5E52-A2B8-4E2E-87F1-18D3E7F773DA}" dt="2024-09-10T23:54:25.611" v="42"/>
          <ac:spMkLst>
            <pc:docMk/>
            <pc:sldMk cId="3450721672" sldId="402"/>
            <ac:spMk id="4" creationId="{16CF0162-96AF-E549-B36E-B604AEEE1F26}"/>
          </ac:spMkLst>
        </pc:spChg>
        <pc:picChg chg="add mod">
          <ac:chgData name="Jones, Carlie" userId="cb769fca-b494-4b56-a939-6b734473107a" providerId="ADAL" clId="{98EA5E52-A2B8-4E2E-87F1-18D3E7F773DA}" dt="2024-09-10T23:54:25.611" v="42"/>
          <ac:picMkLst>
            <pc:docMk/>
            <pc:sldMk cId="3450721672" sldId="402"/>
            <ac:picMk id="5" creationId="{DA65E097-DE92-636E-C744-BC381EB30B5E}"/>
          </ac:picMkLst>
        </pc:picChg>
        <pc:picChg chg="add mod">
          <ac:chgData name="Jones, Carlie" userId="cb769fca-b494-4b56-a939-6b734473107a" providerId="ADAL" clId="{98EA5E52-A2B8-4E2E-87F1-18D3E7F773DA}" dt="2024-09-10T23:54:25.611" v="42"/>
          <ac:picMkLst>
            <pc:docMk/>
            <pc:sldMk cId="3450721672" sldId="402"/>
            <ac:picMk id="6" creationId="{93A649BA-91AC-F1EB-7871-42301DA43290}"/>
          </ac:picMkLst>
        </pc:picChg>
      </pc:sldChg>
      <pc:sldChg chg="addSp modSp add">
        <pc:chgData name="Jones, Carlie" userId="cb769fca-b494-4b56-a939-6b734473107a" providerId="ADAL" clId="{98EA5E52-A2B8-4E2E-87F1-18D3E7F773DA}" dt="2024-09-11T00:03:55.722" v="43"/>
        <pc:sldMkLst>
          <pc:docMk/>
          <pc:sldMk cId="938971611" sldId="403"/>
        </pc:sldMkLst>
        <pc:spChg chg="add mod">
          <ac:chgData name="Jones, Carlie" userId="cb769fca-b494-4b56-a939-6b734473107a" providerId="ADAL" clId="{98EA5E52-A2B8-4E2E-87F1-18D3E7F773DA}" dt="2024-09-11T00:03:55.722" v="43"/>
          <ac:spMkLst>
            <pc:docMk/>
            <pc:sldMk cId="938971611" sldId="403"/>
            <ac:spMk id="2" creationId="{1DB9E437-8ABA-D7A4-788E-97003F2F3BAC}"/>
          </ac:spMkLst>
        </pc:spChg>
        <pc:spChg chg="add mod">
          <ac:chgData name="Jones, Carlie" userId="cb769fca-b494-4b56-a939-6b734473107a" providerId="ADAL" clId="{98EA5E52-A2B8-4E2E-87F1-18D3E7F773DA}" dt="2024-09-11T00:03:55.722" v="43"/>
          <ac:spMkLst>
            <pc:docMk/>
            <pc:sldMk cId="938971611" sldId="403"/>
            <ac:spMk id="3" creationId="{49C27470-5D6C-2897-7E9C-2A1CE785F713}"/>
          </ac:spMkLst>
        </pc:spChg>
        <pc:spChg chg="add mod">
          <ac:chgData name="Jones, Carlie" userId="cb769fca-b494-4b56-a939-6b734473107a" providerId="ADAL" clId="{98EA5E52-A2B8-4E2E-87F1-18D3E7F773DA}" dt="2024-09-11T00:03:55.722" v="43"/>
          <ac:spMkLst>
            <pc:docMk/>
            <pc:sldMk cId="938971611" sldId="403"/>
            <ac:spMk id="4" creationId="{F51B6053-E78C-B279-A3DD-B098CE31EE7D}"/>
          </ac:spMkLst>
        </pc:spChg>
        <pc:picChg chg="add mod">
          <ac:chgData name="Jones, Carlie" userId="cb769fca-b494-4b56-a939-6b734473107a" providerId="ADAL" clId="{98EA5E52-A2B8-4E2E-87F1-18D3E7F773DA}" dt="2024-09-11T00:03:55.722" v="43"/>
          <ac:picMkLst>
            <pc:docMk/>
            <pc:sldMk cId="938971611" sldId="403"/>
            <ac:picMk id="5" creationId="{6E27A654-D1FA-8120-6F18-B9BE6884C24A}"/>
          </ac:picMkLst>
        </pc:picChg>
        <pc:picChg chg="add mod">
          <ac:chgData name="Jones, Carlie" userId="cb769fca-b494-4b56-a939-6b734473107a" providerId="ADAL" clId="{98EA5E52-A2B8-4E2E-87F1-18D3E7F773DA}" dt="2024-09-11T00:03:55.722" v="43"/>
          <ac:picMkLst>
            <pc:docMk/>
            <pc:sldMk cId="938971611" sldId="403"/>
            <ac:picMk id="6" creationId="{85796EA9-F85C-36F3-5F3A-91ECE59D9643}"/>
          </ac:picMkLst>
        </pc:picChg>
      </pc:sldChg>
      <pc:sldChg chg="addSp modSp add mod">
        <pc:chgData name="Jones, Carlie" userId="cb769fca-b494-4b56-a939-6b734473107a" providerId="ADAL" clId="{98EA5E52-A2B8-4E2E-87F1-18D3E7F773DA}" dt="2024-09-11T00:04:13.241" v="45" actId="1076"/>
        <pc:sldMkLst>
          <pc:docMk/>
          <pc:sldMk cId="1932652754" sldId="404"/>
        </pc:sldMkLst>
        <pc:spChg chg="add mod">
          <ac:chgData name="Jones, Carlie" userId="cb769fca-b494-4b56-a939-6b734473107a" providerId="ADAL" clId="{98EA5E52-A2B8-4E2E-87F1-18D3E7F773DA}" dt="2024-09-11T00:04:11.189" v="44"/>
          <ac:spMkLst>
            <pc:docMk/>
            <pc:sldMk cId="1932652754" sldId="404"/>
            <ac:spMk id="2" creationId="{9B13FC39-713E-B96F-EF6B-4FEB63FBAE12}"/>
          </ac:spMkLst>
        </pc:spChg>
        <pc:spChg chg="add mod">
          <ac:chgData name="Jones, Carlie" userId="cb769fca-b494-4b56-a939-6b734473107a" providerId="ADAL" clId="{98EA5E52-A2B8-4E2E-87F1-18D3E7F773DA}" dt="2024-09-11T00:04:11.189" v="44"/>
          <ac:spMkLst>
            <pc:docMk/>
            <pc:sldMk cId="1932652754" sldId="404"/>
            <ac:spMk id="3" creationId="{331ED0F0-A93D-DF84-BDFB-3ED1510479CF}"/>
          </ac:spMkLst>
        </pc:spChg>
        <pc:spChg chg="add mod">
          <ac:chgData name="Jones, Carlie" userId="cb769fca-b494-4b56-a939-6b734473107a" providerId="ADAL" clId="{98EA5E52-A2B8-4E2E-87F1-18D3E7F773DA}" dt="2024-09-11T00:04:11.189" v="44"/>
          <ac:spMkLst>
            <pc:docMk/>
            <pc:sldMk cId="1932652754" sldId="404"/>
            <ac:spMk id="4" creationId="{AB5734F8-E903-1477-FA5E-DF72F9188A3D}"/>
          </ac:spMkLst>
        </pc:spChg>
        <pc:picChg chg="add mod">
          <ac:chgData name="Jones, Carlie" userId="cb769fca-b494-4b56-a939-6b734473107a" providerId="ADAL" clId="{98EA5E52-A2B8-4E2E-87F1-18D3E7F773DA}" dt="2024-09-11T00:04:13.241" v="45" actId="1076"/>
          <ac:picMkLst>
            <pc:docMk/>
            <pc:sldMk cId="1932652754" sldId="404"/>
            <ac:picMk id="5" creationId="{4A61CF32-5301-D7D7-1F68-8A4B7424852F}"/>
          </ac:picMkLst>
        </pc:picChg>
      </pc:sldChg>
      <pc:sldChg chg="addSp modSp add del mod">
        <pc:chgData name="Jones, Carlie" userId="cb769fca-b494-4b56-a939-6b734473107a" providerId="ADAL" clId="{98EA5E52-A2B8-4E2E-87F1-18D3E7F773DA}" dt="2024-09-11T00:04:37.220" v="48" actId="47"/>
        <pc:sldMkLst>
          <pc:docMk/>
          <pc:sldMk cId="2517252448" sldId="405"/>
        </pc:sldMkLst>
        <pc:spChg chg="add mod">
          <ac:chgData name="Jones, Carlie" userId="cb769fca-b494-4b56-a939-6b734473107a" providerId="ADAL" clId="{98EA5E52-A2B8-4E2E-87F1-18D3E7F773DA}" dt="2024-09-11T00:04:29.351" v="46"/>
          <ac:spMkLst>
            <pc:docMk/>
            <pc:sldMk cId="2517252448" sldId="405"/>
            <ac:spMk id="2" creationId="{09C64E27-10F3-B59C-6631-7B003CB93C7C}"/>
          </ac:spMkLst>
        </pc:spChg>
        <pc:spChg chg="add mod">
          <ac:chgData name="Jones, Carlie" userId="cb769fca-b494-4b56-a939-6b734473107a" providerId="ADAL" clId="{98EA5E52-A2B8-4E2E-87F1-18D3E7F773DA}" dt="2024-09-11T00:04:29.351" v="46"/>
          <ac:spMkLst>
            <pc:docMk/>
            <pc:sldMk cId="2517252448" sldId="405"/>
            <ac:spMk id="3" creationId="{B5519C55-B7BA-2D62-6033-B98505735E33}"/>
          </ac:spMkLst>
        </pc:spChg>
        <pc:spChg chg="add mod">
          <ac:chgData name="Jones, Carlie" userId="cb769fca-b494-4b56-a939-6b734473107a" providerId="ADAL" clId="{98EA5E52-A2B8-4E2E-87F1-18D3E7F773DA}" dt="2024-09-11T00:04:29.351" v="46"/>
          <ac:spMkLst>
            <pc:docMk/>
            <pc:sldMk cId="2517252448" sldId="405"/>
            <ac:spMk id="4" creationId="{84F4D556-714D-38F1-A566-239373A9AC3A}"/>
          </ac:spMkLst>
        </pc:spChg>
        <pc:picChg chg="add mod">
          <ac:chgData name="Jones, Carlie" userId="cb769fca-b494-4b56-a939-6b734473107a" providerId="ADAL" clId="{98EA5E52-A2B8-4E2E-87F1-18D3E7F773DA}" dt="2024-09-11T00:04:30.835" v="47" actId="1076"/>
          <ac:picMkLst>
            <pc:docMk/>
            <pc:sldMk cId="2517252448" sldId="405"/>
            <ac:picMk id="5" creationId="{2E337B51-0348-BB9C-315C-9D21761A033C}"/>
          </ac:picMkLst>
        </pc:picChg>
      </pc:sldChg>
      <pc:sldChg chg="addSp modSp add mod">
        <pc:chgData name="Jones, Carlie" userId="cb769fca-b494-4b56-a939-6b734473107a" providerId="ADAL" clId="{98EA5E52-A2B8-4E2E-87F1-18D3E7F773DA}" dt="2024-09-11T00:04:54.470" v="50" actId="1076"/>
        <pc:sldMkLst>
          <pc:docMk/>
          <pc:sldMk cId="3904515472" sldId="406"/>
        </pc:sldMkLst>
        <pc:spChg chg="add mod">
          <ac:chgData name="Jones, Carlie" userId="cb769fca-b494-4b56-a939-6b734473107a" providerId="ADAL" clId="{98EA5E52-A2B8-4E2E-87F1-18D3E7F773DA}" dt="2024-09-11T00:04:52.868" v="49"/>
          <ac:spMkLst>
            <pc:docMk/>
            <pc:sldMk cId="3904515472" sldId="406"/>
            <ac:spMk id="2" creationId="{F50F2896-3B1B-C8F8-2AB4-008F7B8348BA}"/>
          </ac:spMkLst>
        </pc:spChg>
        <pc:spChg chg="add mod">
          <ac:chgData name="Jones, Carlie" userId="cb769fca-b494-4b56-a939-6b734473107a" providerId="ADAL" clId="{98EA5E52-A2B8-4E2E-87F1-18D3E7F773DA}" dt="2024-09-11T00:04:52.868" v="49"/>
          <ac:spMkLst>
            <pc:docMk/>
            <pc:sldMk cId="3904515472" sldId="406"/>
            <ac:spMk id="3" creationId="{E2C523E7-ED2C-2E16-E1AE-8CC8D8284240}"/>
          </ac:spMkLst>
        </pc:spChg>
        <pc:spChg chg="add mod">
          <ac:chgData name="Jones, Carlie" userId="cb769fca-b494-4b56-a939-6b734473107a" providerId="ADAL" clId="{98EA5E52-A2B8-4E2E-87F1-18D3E7F773DA}" dt="2024-09-11T00:04:52.868" v="49"/>
          <ac:spMkLst>
            <pc:docMk/>
            <pc:sldMk cId="3904515472" sldId="406"/>
            <ac:spMk id="4" creationId="{9FA3E7F1-2324-D4FD-FFD4-913B52323C25}"/>
          </ac:spMkLst>
        </pc:spChg>
        <pc:picChg chg="add mod">
          <ac:chgData name="Jones, Carlie" userId="cb769fca-b494-4b56-a939-6b734473107a" providerId="ADAL" clId="{98EA5E52-A2B8-4E2E-87F1-18D3E7F773DA}" dt="2024-09-11T00:04:54.470" v="50" actId="1076"/>
          <ac:picMkLst>
            <pc:docMk/>
            <pc:sldMk cId="3904515472" sldId="406"/>
            <ac:picMk id="5" creationId="{0806EF8B-40A8-CCF7-132C-0C3FF698CFC1}"/>
          </ac:picMkLst>
        </pc:picChg>
      </pc:sldChg>
      <pc:sldChg chg="del">
        <pc:chgData name="Jones, Carlie" userId="cb769fca-b494-4b56-a939-6b734473107a" providerId="ADAL" clId="{98EA5E52-A2B8-4E2E-87F1-18D3E7F773DA}" dt="2024-09-10T23:51:36.200" v="4" actId="47"/>
        <pc:sldMkLst>
          <pc:docMk/>
          <pc:sldMk cId="2656637682" sldId="419"/>
        </pc:sldMkLst>
      </pc:sldChg>
    </pc:docChg>
  </pc:docChgLst>
  <pc:docChgLst>
    <pc:chgData name="Frank, Molly" userId="S::molly.frank@terex.com::9e2c472b-2b81-4337-8064-380981577f1a" providerId="AD" clId="Web-{28A0184A-0C2E-0CD6-F585-B761FEAC2902}"/>
    <pc:docChg chg="modSld">
      <pc:chgData name="Frank, Molly" userId="S::molly.frank@terex.com::9e2c472b-2b81-4337-8064-380981577f1a" providerId="AD" clId="Web-{28A0184A-0C2E-0CD6-F585-B761FEAC2902}" dt="2024-12-04T15:04:30.183" v="21" actId="20577"/>
      <pc:docMkLst>
        <pc:docMk/>
      </pc:docMkLst>
      <pc:sldChg chg="modSp">
        <pc:chgData name="Frank, Molly" userId="S::molly.frank@terex.com::9e2c472b-2b81-4337-8064-380981577f1a" providerId="AD" clId="Web-{28A0184A-0C2E-0CD6-F585-B761FEAC2902}" dt="2024-12-04T15:04:30.183" v="21" actId="20577"/>
        <pc:sldMkLst>
          <pc:docMk/>
          <pc:sldMk cId="2198441952" sldId="371"/>
        </pc:sldMkLst>
        <pc:spChg chg="mod">
          <ac:chgData name="Frank, Molly" userId="S::molly.frank@terex.com::9e2c472b-2b81-4337-8064-380981577f1a" providerId="AD" clId="Web-{28A0184A-0C2E-0CD6-F585-B761FEAC2902}" dt="2024-12-04T15:04:30.183" v="21" actId="20577"/>
          <ac:spMkLst>
            <pc:docMk/>
            <pc:sldMk cId="2198441952" sldId="371"/>
            <ac:spMk id="4" creationId="{D5EE9306-4B1A-492F-8FD5-0FE621930D45}"/>
          </ac:spMkLst>
        </pc:spChg>
      </pc:sldChg>
    </pc:docChg>
  </pc:docChgLst>
  <pc:docChgLst>
    <pc:chgData name="Hillier, Meredith" userId="S::meredith.hillier@terex.com::4bad3bab-8df1-441c-bf86-7c9b56c38b10" providerId="AD" clId="Web-{C47CFAF0-2AFB-0E46-FD7F-4D144B0F5A8D}"/>
    <pc:docChg chg="modSld">
      <pc:chgData name="Hillier, Meredith" userId="S::meredith.hillier@terex.com::4bad3bab-8df1-441c-bf86-7c9b56c38b10" providerId="AD" clId="Web-{C47CFAF0-2AFB-0E46-FD7F-4D144B0F5A8D}" dt="2024-07-25T17:59:58.246" v="0" actId="20577"/>
      <pc:docMkLst>
        <pc:docMk/>
      </pc:docMkLst>
      <pc:sldChg chg="modSp">
        <pc:chgData name="Hillier, Meredith" userId="S::meredith.hillier@terex.com::4bad3bab-8df1-441c-bf86-7c9b56c38b10" providerId="AD" clId="Web-{C47CFAF0-2AFB-0E46-FD7F-4D144B0F5A8D}" dt="2024-07-25T17:59:58.246" v="0" actId="20577"/>
        <pc:sldMkLst>
          <pc:docMk/>
          <pc:sldMk cId="444995971" sldId="272"/>
        </pc:sldMkLst>
        <pc:spChg chg="mod">
          <ac:chgData name="Hillier, Meredith" userId="S::meredith.hillier@terex.com::4bad3bab-8df1-441c-bf86-7c9b56c38b10" providerId="AD" clId="Web-{C47CFAF0-2AFB-0E46-FD7F-4D144B0F5A8D}" dt="2024-07-25T17:59:58.246" v="0" actId="20577"/>
          <ac:spMkLst>
            <pc:docMk/>
            <pc:sldMk cId="444995971" sldId="272"/>
            <ac:spMk id="4" creationId="{090731F9-93A9-45D4-AC31-16B4CA8731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39590E-0D84-4476-A65B-FE5C1324A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8BD0-9692-403B-9452-6F0BC0ECC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2803D-7E31-4AAA-9566-12B3C0325A6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D3580-60CD-41F5-9E32-C0A51703C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78380-2F64-486A-ACC3-6EEF699DC2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7D60-89D4-4134-94E1-0E6EBD2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39B4-437E-40B3-9777-7AEA220B8D9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71D4B-DE26-4E85-8678-1ABB48BA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5551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1251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251251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48854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42F301-65CE-4F08-B93A-0395ABC2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30F654-9F4F-5E41-BCB7-5BBAB6DA38E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3418C-49D6-3947-9B54-BA2450921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B63FD42-B681-B040-A93C-1B7FE59BC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B2CF3F3-B000-5C4F-90AA-064B74482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85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C9B372-1D18-CD44-9039-78177B97E9A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9D47B99-EF27-5942-89BD-A5F5A7668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D92B0CB6-4DE6-3245-98A9-33F14156A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BDBA186-C518-B541-BECB-08013D778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CE55E35-3A4B-8E4A-B6E9-FD453FE99CF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851328" y="1445625"/>
            <a:ext cx="7656437" cy="430387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9B00F4-7E66-794E-A858-8786691C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6F0B3CA-FFB9-694E-AF6A-96A29DA4C6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4AB42C-FD44-8B41-8837-D43E80FBFF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7470" y="1445612"/>
            <a:ext cx="3054407" cy="42353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C16CA3-6D0D-0E44-9EB1-5D794641373D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869E0D-CB02-2348-B6B1-9B8AAA036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4EBADADB-011F-6945-8750-B443EF2EC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B4393A-4BC3-1147-9C23-A4B67C445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9" name="Table 108">
            <a:extLst>
              <a:ext uri="{FF2B5EF4-FFF2-40B4-BE49-F238E27FC236}">
                <a16:creationId xmlns:a16="http://schemas.microsoft.com/office/drawing/2014/main" id="{8CDBE5F4-E3F7-174C-AA64-964A58D379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3215717"/>
              </p:ext>
            </p:extLst>
          </p:nvPr>
        </p:nvGraphicFramePr>
        <p:xfrm>
          <a:off x="4217262" y="1515281"/>
          <a:ext cx="7336728" cy="415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04">
                  <a:extLst>
                    <a:ext uri="{9D8B030D-6E8A-4147-A177-3AD203B41FA5}">
                      <a16:colId xmlns:a16="http://schemas.microsoft.com/office/drawing/2014/main" val="119110719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155391162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417984971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96119374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3140321673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424875416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2187549160"/>
                    </a:ext>
                  </a:extLst>
                </a:gridCol>
              </a:tblGrid>
              <a:tr h="46020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SUN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MON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TUE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WED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THU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FRI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SAT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18390"/>
                  </a:ext>
                </a:extLst>
              </a:tr>
              <a:tr h="369013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3277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C9E8EC0-435B-314C-838A-28066CA8D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D3D03BA-7108-9D43-87E6-C40DDAD275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92D86-0AB6-0C42-9726-0A172F40B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471" y="1515281"/>
            <a:ext cx="3279132" cy="4150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nt Chart -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D0FB67B-6B57-4B4E-9ED9-8282ECA5ED90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594604-47B5-BD46-9A09-318BD2D73F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7EC9E442-9AE2-AE44-B3FC-23AC03F09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28156C3-C5C9-9D48-9425-8227FC0FFC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9E8EC0-435B-314C-838A-28066CA8D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D3D03BA-7108-9D43-87E6-C40DDAD275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19C80D-39F7-1E4B-9E37-DB76412397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6560632"/>
              </p:ext>
            </p:extLst>
          </p:nvPr>
        </p:nvGraphicFramePr>
        <p:xfrm>
          <a:off x="455960" y="1427532"/>
          <a:ext cx="11222017" cy="40324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8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13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14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15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16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17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18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19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22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23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24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25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26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27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28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29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30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31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JANUARY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FEBRUARY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95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MARCH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APRIL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MAY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JUNE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JULY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AUGUST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SEPTEMBER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OCTOBER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NOVEMBER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DECEMBER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3B0498-AFAE-B644-910E-6D28BBDBF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645" y="1453375"/>
            <a:ext cx="884958" cy="335166"/>
          </a:xfr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200">
                <a:solidFill>
                  <a:schemeClr val="accent1"/>
                </a:solidFill>
              </a:defRPr>
            </a:lvl2pPr>
            <a:lvl3pPr marL="914400" indent="0" algn="ctr">
              <a:buNone/>
              <a:defRPr sz="12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nt Chart - Year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5BB3EEC-8A2D-6843-9FDD-9B7599DF121F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9303AEF-C28A-D048-9B11-13CE7BB80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30" name="Picture 29" descr="A close up of a sign&#10;&#10;Description automatically generated">
              <a:extLst>
                <a:ext uri="{FF2B5EF4-FFF2-40B4-BE49-F238E27FC236}">
                  <a16:creationId xmlns:a16="http://schemas.microsoft.com/office/drawing/2014/main" id="{103A7AAC-1A49-3143-A5AF-B067C76E7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0DB3FB0-1016-EA4D-B2E3-DC30261626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9E8EC0-435B-314C-838A-28066CA8D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D3D03BA-7108-9D43-87E6-C40DDAD275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19C80D-39F7-1E4B-9E37-DB76412397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8525081"/>
              </p:ext>
            </p:extLst>
          </p:nvPr>
        </p:nvGraphicFramePr>
        <p:xfrm>
          <a:off x="455959" y="1427532"/>
          <a:ext cx="11216095" cy="40324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JANUARY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FEBRUARY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MARCH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APRIL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MAY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JUNE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JULY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AUGUST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SEPTEMBER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OCTOBER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NOVEMBER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DECEMBER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95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3B0498-AFAE-B644-910E-6D28BBDBF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643" y="1448513"/>
            <a:ext cx="1373155" cy="335166"/>
          </a:xfr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200">
                <a:solidFill>
                  <a:schemeClr val="accent1"/>
                </a:solidFill>
              </a:defRPr>
            </a:lvl2pPr>
            <a:lvl3pPr marL="914400" indent="0" algn="ctr">
              <a:buNone/>
              <a:defRPr sz="12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D909D-73C3-CF49-82A5-0593885377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44" y="1827103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63F3FB-91AB-C047-9C3B-99E0398576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644" y="2131979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B796EA9-AEC0-2E48-8405-8944FA512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644" y="2436855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0E4288-A1A9-BF49-A895-2EBF255692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644" y="2741731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4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1061843-1392-7840-8C35-7EA3EDEA6A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644" y="3046607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8E5C289-C107-6045-8076-27281607D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5644" y="3351483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6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75EA098-C2E2-3F48-A898-B9399C0EC6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644" y="3656359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7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2812D88-A6FF-EB4E-B04D-7165749808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644" y="3961235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8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11F50CD-16BD-4349-8AAE-7DD429AF2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644" y="4266111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9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D54A555-C9C1-6240-85A6-CCE36FC814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5644" y="4570987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5406876-6781-8549-B961-07B178D7B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5644" y="4875863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11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7CD7E9E-0872-984A-B80E-E5260FFD53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644" y="5180744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12</a:t>
            </a:r>
          </a:p>
        </p:txBody>
      </p:sp>
    </p:spTree>
    <p:extLst>
      <p:ext uri="{BB962C8B-B14F-4D97-AF65-F5344CB8AC3E}">
        <p14:creationId xmlns:p14="http://schemas.microsoft.com/office/powerpoint/2010/main" val="1802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Content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9038"/>
            <a:ext cx="9809972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39"/>
            <a:ext cx="9809972" cy="4739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4738"/>
            <a:ext cx="9809972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254738"/>
            <a:ext cx="980971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9809711" cy="47397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52341"/>
            <a:ext cx="9809972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F3FD55-47AD-4A02-85A8-E493FEB975E0}"/>
              </a:ext>
            </a:extLst>
          </p:cNvPr>
          <p:cNvSpPr/>
          <p:nvPr/>
        </p:nvSpPr>
        <p:spPr>
          <a:xfrm>
            <a:off x="10495510" y="0"/>
            <a:ext cx="1696490" cy="6858000"/>
          </a:xfrm>
          <a:custGeom>
            <a:avLst/>
            <a:gdLst>
              <a:gd name="connsiteX0" fmla="*/ 0 w 12179300"/>
              <a:gd name="connsiteY0" fmla="*/ 0 h 800100"/>
              <a:gd name="connsiteX1" fmla="*/ 12189460 w 12179300"/>
              <a:gd name="connsiteY1" fmla="*/ 0 h 800100"/>
              <a:gd name="connsiteX2" fmla="*/ 12189460 w 12179300"/>
              <a:gd name="connsiteY2" fmla="*/ 800100 h 800100"/>
              <a:gd name="connsiteX3" fmla="*/ 0 w 1217930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9300" h="800100">
                <a:moveTo>
                  <a:pt x="0" y="0"/>
                </a:moveTo>
                <a:lnTo>
                  <a:pt x="12189460" y="0"/>
                </a:lnTo>
                <a:lnTo>
                  <a:pt x="12189460" y="800100"/>
                </a:lnTo>
                <a:lnTo>
                  <a:pt x="0" y="8001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C979639F-38C0-4628-BAAF-5AA7B0D1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124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C57C82E1-714E-D445-B51F-2BF253D1A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1218" y="6363046"/>
            <a:ext cx="1050007" cy="21700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1CF02B1-E9E8-A24E-8F95-584F5D724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2897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lank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49986" y="745859"/>
            <a:ext cx="10132150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61634" y="1577339"/>
            <a:ext cx="10132150" cy="4978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49986" y="251559"/>
            <a:ext cx="1013215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1" y="251559"/>
            <a:ext cx="10131880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950" y="1577339"/>
            <a:ext cx="10131880" cy="49783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986" y="749162"/>
            <a:ext cx="10132150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C9C87841-CAC5-4E6D-807E-39663948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3784" y="6317107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F90567-BB15-6B46-A462-5253B4980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2897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474" y="2578916"/>
            <a:ext cx="4652005" cy="2899733"/>
          </a:xfrm>
          <a:custGeom>
            <a:avLst/>
            <a:gdLst>
              <a:gd name="connsiteX0" fmla="*/ 0 w 4648517"/>
              <a:gd name="connsiteY0" fmla="*/ 2899733 h 2899733"/>
              <a:gd name="connsiteX1" fmla="*/ 724933 w 4648517"/>
              <a:gd name="connsiteY1" fmla="*/ 0 h 2899733"/>
              <a:gd name="connsiteX2" fmla="*/ 4648517 w 4648517"/>
              <a:gd name="connsiteY2" fmla="*/ 0 h 2899733"/>
              <a:gd name="connsiteX3" fmla="*/ 3923584 w 4648517"/>
              <a:gd name="connsiteY3" fmla="*/ 2899733 h 2899733"/>
              <a:gd name="connsiteX4" fmla="*/ 0 w 4648517"/>
              <a:gd name="connsiteY4" fmla="*/ 2899733 h 2899733"/>
              <a:gd name="connsiteX0" fmla="*/ 3488 w 4652005"/>
              <a:gd name="connsiteY0" fmla="*/ 2899733 h 2899733"/>
              <a:gd name="connsiteX1" fmla="*/ 0 w 4652005"/>
              <a:gd name="connsiteY1" fmla="*/ 0 h 2899733"/>
              <a:gd name="connsiteX2" fmla="*/ 4652005 w 4652005"/>
              <a:gd name="connsiteY2" fmla="*/ 0 h 2899733"/>
              <a:gd name="connsiteX3" fmla="*/ 3927072 w 4652005"/>
              <a:gd name="connsiteY3" fmla="*/ 2899733 h 2899733"/>
              <a:gd name="connsiteX4" fmla="*/ 3488 w 4652005"/>
              <a:gd name="connsiteY4" fmla="*/ 2899733 h 28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2005" h="2899733">
                <a:moveTo>
                  <a:pt x="3488" y="2899733"/>
                </a:moveTo>
                <a:cubicBezTo>
                  <a:pt x="2325" y="1933155"/>
                  <a:pt x="1163" y="966578"/>
                  <a:pt x="0" y="0"/>
                </a:cubicBezTo>
                <a:lnTo>
                  <a:pt x="4652005" y="0"/>
                </a:lnTo>
                <a:lnTo>
                  <a:pt x="3927072" y="2899733"/>
                </a:lnTo>
                <a:lnTo>
                  <a:pt x="3488" y="2899733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Welcome Message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ABE094-B3B9-E94A-BEA8-66B78744DE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61675" y="78832"/>
            <a:ext cx="6930325" cy="56496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4"/>
              <a:gd name="connsiteX1" fmla="*/ 2000 w 10000"/>
              <a:gd name="connsiteY1" fmla="*/ 0 h 10014"/>
              <a:gd name="connsiteX2" fmla="*/ 10000 w 10000"/>
              <a:gd name="connsiteY2" fmla="*/ 0 h 10014"/>
              <a:gd name="connsiteX3" fmla="*/ 9979 w 10000"/>
              <a:gd name="connsiteY3" fmla="*/ 10014 h 10014"/>
              <a:gd name="connsiteX4" fmla="*/ 0 w 10000"/>
              <a:gd name="connsiteY4" fmla="*/ 10000 h 10014"/>
              <a:gd name="connsiteX0" fmla="*/ 0 w 10000"/>
              <a:gd name="connsiteY0" fmla="*/ 10000 h 10028"/>
              <a:gd name="connsiteX1" fmla="*/ 2000 w 10000"/>
              <a:gd name="connsiteY1" fmla="*/ 0 h 10028"/>
              <a:gd name="connsiteX2" fmla="*/ 10000 w 10000"/>
              <a:gd name="connsiteY2" fmla="*/ 0 h 10028"/>
              <a:gd name="connsiteX3" fmla="*/ 9945 w 10000"/>
              <a:gd name="connsiteY3" fmla="*/ 10028 h 10028"/>
              <a:gd name="connsiteX4" fmla="*/ 0 w 10000"/>
              <a:gd name="connsiteY4" fmla="*/ 10000 h 10028"/>
              <a:gd name="connsiteX0" fmla="*/ 0 w 10000"/>
              <a:gd name="connsiteY0" fmla="*/ 10000 h 10028"/>
              <a:gd name="connsiteX1" fmla="*/ 2000 w 10000"/>
              <a:gd name="connsiteY1" fmla="*/ 0 h 10028"/>
              <a:gd name="connsiteX2" fmla="*/ 10000 w 10000"/>
              <a:gd name="connsiteY2" fmla="*/ 0 h 10028"/>
              <a:gd name="connsiteX3" fmla="*/ 9990 w 10000"/>
              <a:gd name="connsiteY3" fmla="*/ 10028 h 10028"/>
              <a:gd name="connsiteX4" fmla="*/ 0 w 10000"/>
              <a:gd name="connsiteY4" fmla="*/ 10000 h 10028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0 w 10000"/>
              <a:gd name="connsiteY3" fmla="*/ 998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2" y="3343"/>
                  <a:pt x="10008" y="6644"/>
                  <a:pt x="9990" y="9987"/>
                </a:cubicBezTo>
                <a:lnTo>
                  <a:pt x="0" y="10000"/>
                </a:lnTo>
                <a:close/>
              </a:path>
            </a:pathLst>
          </a:custGeom>
        </p:spPr>
        <p:txBody>
          <a:bodyPr wrap="non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CDAC54-66E5-7F44-9B5C-53BCA9301B9D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8F300E-CF72-6642-BD96-4AA363E64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12C65011-197F-9C43-98F1-AD4031BD5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1E43CB8-9FB1-A54B-AD7D-E2F895CDF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55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ue Blank Constru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9ACADD-ACDB-4D31-8F88-A2A090ED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4514EA-8457-B74B-8524-1D58392AFA01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9377C9-F45F-D14E-80E7-2E2182A6C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753ACD95-593D-D348-A0A8-FE135729A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9834D50-F146-B746-AA9C-F028C7C3E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069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ue Blank Indoo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9ACADD-ACDB-4D31-8F88-A2A090ED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25E926-5E30-D644-B9AA-448DE4D82584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E3DA3F-BACF-C048-A05B-B1B79A393F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8BE0455A-152F-8E47-A912-1E9AE758D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D62B948-68E1-744E-B41A-5B5BA12F17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ue 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9ACADD-ACDB-4D31-8F88-A2A090ED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13CB0B-51A1-9342-95F9-56DDF044D677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656225-5782-B448-B908-F275554A9C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1E7C2D77-1310-FD4B-AA40-329EA3ED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61777FF-1480-2F4F-8900-7861E47FF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7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Footer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A801EF-FD57-6746-88FB-A37598FBC0D0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E32425-D66D-9D4C-B23F-1DB66A6DF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7CA563C7-21AE-D44D-BAC7-542B2A7D9E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90FEB81-9C02-8843-8920-8818B001A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903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473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25473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52341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AB372FF-D6E3-4950-A2A9-6F8A8BA0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8950" y="6216650"/>
            <a:ext cx="8674100" cy="482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5D25BD-133B-42B6-AB8B-55C7F830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6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Genuine Parts Br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2319F5-8401-4478-AD1D-1E276A231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86E401-EF28-4EED-BE07-35CCDF3E5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AFFFCF9-D44E-43A3-BE4C-806ACFD32D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F10A6-1715-8841-8DD9-F5B0A98AB9B5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2D29D-8384-7046-9EC5-65A2DCEA7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F3F992AA-7A78-544E-91E4-59992A4A6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AC81AF8-6557-624E-98FD-63B8CBC6F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7" y="5990802"/>
              <a:ext cx="2613881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79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A6CB-62E9-8F48-B623-9C56007C5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2297350"/>
            <a:ext cx="4821024" cy="34297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introduction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A9F4D4C-52C8-A04E-B64E-2A13E9EE5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" y="276712"/>
            <a:ext cx="4821214" cy="95098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59" name="Content Placeholder 8">
            <a:extLst>
              <a:ext uri="{FF2B5EF4-FFF2-40B4-BE49-F238E27FC236}">
                <a16:creationId xmlns:a16="http://schemas.microsoft.com/office/drawing/2014/main" id="{C9DA2990-03A6-4A4D-AA3D-65C130A09DE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3" y="1227698"/>
            <a:ext cx="4821024" cy="772265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41DC85-885A-814D-89F1-77905E98F7B8}"/>
              </a:ext>
            </a:extLst>
          </p:cNvPr>
          <p:cNvGrpSpPr/>
          <p:nvPr userDrawn="1"/>
        </p:nvGrpSpPr>
        <p:grpSpPr>
          <a:xfrm>
            <a:off x="5439067" y="338430"/>
            <a:ext cx="2581305" cy="5413942"/>
            <a:chOff x="6402545" y="1249931"/>
            <a:chExt cx="2592388" cy="5437187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CD0D6DB1-FFB1-7341-9E7F-EEE50CB65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407" y="1295968"/>
              <a:ext cx="2524125" cy="5365750"/>
            </a:xfrm>
            <a:custGeom>
              <a:avLst/>
              <a:gdLst>
                <a:gd name="T0" fmla="*/ 155 w 1172"/>
                <a:gd name="T1" fmla="*/ 2494 h 2494"/>
                <a:gd name="T2" fmla="*/ 0 w 1172"/>
                <a:gd name="T3" fmla="*/ 2338 h 2494"/>
                <a:gd name="T4" fmla="*/ 0 w 1172"/>
                <a:gd name="T5" fmla="*/ 156 h 2494"/>
                <a:gd name="T6" fmla="*/ 155 w 1172"/>
                <a:gd name="T7" fmla="*/ 0 h 2494"/>
                <a:gd name="T8" fmla="*/ 1016 w 1172"/>
                <a:gd name="T9" fmla="*/ 0 h 2494"/>
                <a:gd name="T10" fmla="*/ 1172 w 1172"/>
                <a:gd name="T11" fmla="*/ 156 h 2494"/>
                <a:gd name="T12" fmla="*/ 1172 w 1172"/>
                <a:gd name="T13" fmla="*/ 2338 h 2494"/>
                <a:gd name="T14" fmla="*/ 1016 w 1172"/>
                <a:gd name="T15" fmla="*/ 2494 h 2494"/>
                <a:gd name="T16" fmla="*/ 155 w 1172"/>
                <a:gd name="T1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494">
                  <a:moveTo>
                    <a:pt x="155" y="2494"/>
                  </a:moveTo>
                  <a:cubicBezTo>
                    <a:pt x="69" y="2494"/>
                    <a:pt x="0" y="2424"/>
                    <a:pt x="0" y="23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65"/>
                    <a:pt x="65" y="0"/>
                    <a:pt x="155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105" y="0"/>
                    <a:pt x="1172" y="67"/>
                    <a:pt x="1172" y="156"/>
                  </a:cubicBezTo>
                  <a:cubicBezTo>
                    <a:pt x="1172" y="2338"/>
                    <a:pt x="1172" y="2338"/>
                    <a:pt x="1172" y="2338"/>
                  </a:cubicBezTo>
                  <a:cubicBezTo>
                    <a:pt x="1172" y="2424"/>
                    <a:pt x="1102" y="2494"/>
                    <a:pt x="1016" y="2494"/>
                  </a:cubicBezTo>
                  <a:lnTo>
                    <a:pt x="155" y="2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A6B3979C-E62E-AC41-ADCA-0280D5E50F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545" y="1249931"/>
              <a:ext cx="2592388" cy="5437187"/>
            </a:xfrm>
            <a:custGeom>
              <a:avLst/>
              <a:gdLst>
                <a:gd name="T0" fmla="*/ 1157 w 1204"/>
                <a:gd name="T1" fmla="*/ 59 h 2528"/>
                <a:gd name="T2" fmla="*/ 1036 w 1204"/>
                <a:gd name="T3" fmla="*/ 10 h 2528"/>
                <a:gd name="T4" fmla="*/ 1001 w 1204"/>
                <a:gd name="T5" fmla="*/ 10 h 2528"/>
                <a:gd name="T6" fmla="*/ 1001 w 1204"/>
                <a:gd name="T7" fmla="*/ 4 h 2528"/>
                <a:gd name="T8" fmla="*/ 995 w 1204"/>
                <a:gd name="T9" fmla="*/ 0 h 2528"/>
                <a:gd name="T10" fmla="*/ 812 w 1204"/>
                <a:gd name="T11" fmla="*/ 0 h 2528"/>
                <a:gd name="T12" fmla="*/ 806 w 1204"/>
                <a:gd name="T13" fmla="*/ 4 h 2528"/>
                <a:gd name="T14" fmla="*/ 806 w 1204"/>
                <a:gd name="T15" fmla="*/ 10 h 2528"/>
                <a:gd name="T16" fmla="*/ 175 w 1204"/>
                <a:gd name="T17" fmla="*/ 10 h 2528"/>
                <a:gd name="T18" fmla="*/ 8 w 1204"/>
                <a:gd name="T19" fmla="*/ 178 h 2528"/>
                <a:gd name="T20" fmla="*/ 8 w 1204"/>
                <a:gd name="T21" fmla="*/ 354 h 2528"/>
                <a:gd name="T22" fmla="*/ 6 w 1204"/>
                <a:gd name="T23" fmla="*/ 354 h 2528"/>
                <a:gd name="T24" fmla="*/ 0 w 1204"/>
                <a:gd name="T25" fmla="*/ 360 h 2528"/>
                <a:gd name="T26" fmla="*/ 0 w 1204"/>
                <a:gd name="T27" fmla="*/ 465 h 2528"/>
                <a:gd name="T28" fmla="*/ 6 w 1204"/>
                <a:gd name="T29" fmla="*/ 470 h 2528"/>
                <a:gd name="T30" fmla="*/ 8 w 1204"/>
                <a:gd name="T31" fmla="*/ 470 h 2528"/>
                <a:gd name="T32" fmla="*/ 8 w 1204"/>
                <a:gd name="T33" fmla="*/ 594 h 2528"/>
                <a:gd name="T34" fmla="*/ 6 w 1204"/>
                <a:gd name="T35" fmla="*/ 594 h 2528"/>
                <a:gd name="T36" fmla="*/ 0 w 1204"/>
                <a:gd name="T37" fmla="*/ 600 h 2528"/>
                <a:gd name="T38" fmla="*/ 0 w 1204"/>
                <a:gd name="T39" fmla="*/ 675 h 2528"/>
                <a:gd name="T40" fmla="*/ 6 w 1204"/>
                <a:gd name="T41" fmla="*/ 681 h 2528"/>
                <a:gd name="T42" fmla="*/ 8 w 1204"/>
                <a:gd name="T43" fmla="*/ 681 h 2528"/>
                <a:gd name="T44" fmla="*/ 8 w 1204"/>
                <a:gd name="T45" fmla="*/ 802 h 2528"/>
                <a:gd name="T46" fmla="*/ 6 w 1204"/>
                <a:gd name="T47" fmla="*/ 802 h 2528"/>
                <a:gd name="T48" fmla="*/ 0 w 1204"/>
                <a:gd name="T49" fmla="*/ 807 h 2528"/>
                <a:gd name="T50" fmla="*/ 0 w 1204"/>
                <a:gd name="T51" fmla="*/ 885 h 2528"/>
                <a:gd name="T52" fmla="*/ 6 w 1204"/>
                <a:gd name="T53" fmla="*/ 891 h 2528"/>
                <a:gd name="T54" fmla="*/ 8 w 1204"/>
                <a:gd name="T55" fmla="*/ 891 h 2528"/>
                <a:gd name="T56" fmla="*/ 8 w 1204"/>
                <a:gd name="T57" fmla="*/ 2360 h 2528"/>
                <a:gd name="T58" fmla="*/ 175 w 1204"/>
                <a:gd name="T59" fmla="*/ 2528 h 2528"/>
                <a:gd name="T60" fmla="*/ 1036 w 1204"/>
                <a:gd name="T61" fmla="*/ 2528 h 2528"/>
                <a:gd name="T62" fmla="*/ 1204 w 1204"/>
                <a:gd name="T63" fmla="*/ 2360 h 2528"/>
                <a:gd name="T64" fmla="*/ 1204 w 1204"/>
                <a:gd name="T65" fmla="*/ 178 h 2528"/>
                <a:gd name="T66" fmla="*/ 1157 w 1204"/>
                <a:gd name="T67" fmla="*/ 59 h 2528"/>
                <a:gd name="T68" fmla="*/ 1180 w 1204"/>
                <a:gd name="T69" fmla="*/ 2360 h 2528"/>
                <a:gd name="T70" fmla="*/ 1036 w 1204"/>
                <a:gd name="T71" fmla="*/ 2504 h 2528"/>
                <a:gd name="T72" fmla="*/ 175 w 1204"/>
                <a:gd name="T73" fmla="*/ 2504 h 2528"/>
                <a:gd name="T74" fmla="*/ 32 w 1204"/>
                <a:gd name="T75" fmla="*/ 2360 h 2528"/>
                <a:gd name="T76" fmla="*/ 32 w 1204"/>
                <a:gd name="T77" fmla="*/ 178 h 2528"/>
                <a:gd name="T78" fmla="*/ 175 w 1204"/>
                <a:gd name="T79" fmla="*/ 34 h 2528"/>
                <a:gd name="T80" fmla="*/ 1036 w 1204"/>
                <a:gd name="T81" fmla="*/ 34 h 2528"/>
                <a:gd name="T82" fmla="*/ 1180 w 1204"/>
                <a:gd name="T83" fmla="*/ 178 h 2528"/>
                <a:gd name="T84" fmla="*/ 1180 w 1204"/>
                <a:gd name="T85" fmla="*/ 23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4" h="2528">
                  <a:moveTo>
                    <a:pt x="1157" y="59"/>
                  </a:moveTo>
                  <a:cubicBezTo>
                    <a:pt x="1126" y="28"/>
                    <a:pt x="1083" y="10"/>
                    <a:pt x="1036" y="10"/>
                  </a:cubicBezTo>
                  <a:cubicBezTo>
                    <a:pt x="1001" y="10"/>
                    <a:pt x="1001" y="10"/>
                    <a:pt x="1001" y="10"/>
                  </a:cubicBezTo>
                  <a:cubicBezTo>
                    <a:pt x="1001" y="4"/>
                    <a:pt x="1001" y="4"/>
                    <a:pt x="1001" y="4"/>
                  </a:cubicBezTo>
                  <a:cubicBezTo>
                    <a:pt x="1001" y="2"/>
                    <a:pt x="998" y="0"/>
                    <a:pt x="99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09" y="0"/>
                    <a:pt x="806" y="2"/>
                    <a:pt x="806" y="4"/>
                  </a:cubicBezTo>
                  <a:cubicBezTo>
                    <a:pt x="806" y="10"/>
                    <a:pt x="806" y="10"/>
                    <a:pt x="806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78" y="10"/>
                    <a:pt x="8" y="81"/>
                    <a:pt x="8" y="178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3" y="354"/>
                    <a:pt x="0" y="357"/>
                    <a:pt x="0" y="36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8"/>
                    <a:pt x="3" y="470"/>
                    <a:pt x="6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3" y="594"/>
                    <a:pt x="0" y="597"/>
                    <a:pt x="0" y="600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78"/>
                    <a:pt x="3" y="681"/>
                    <a:pt x="6" y="681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8" y="802"/>
                    <a:pt x="8" y="802"/>
                    <a:pt x="8" y="802"/>
                  </a:cubicBezTo>
                  <a:cubicBezTo>
                    <a:pt x="6" y="802"/>
                    <a:pt x="6" y="802"/>
                    <a:pt x="6" y="802"/>
                  </a:cubicBezTo>
                  <a:cubicBezTo>
                    <a:pt x="3" y="802"/>
                    <a:pt x="0" y="804"/>
                    <a:pt x="0" y="80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8"/>
                    <a:pt x="3" y="891"/>
                    <a:pt x="6" y="891"/>
                  </a:cubicBezTo>
                  <a:cubicBezTo>
                    <a:pt x="8" y="891"/>
                    <a:pt x="8" y="891"/>
                    <a:pt x="8" y="891"/>
                  </a:cubicBezTo>
                  <a:cubicBezTo>
                    <a:pt x="8" y="2360"/>
                    <a:pt x="8" y="2360"/>
                    <a:pt x="8" y="2360"/>
                  </a:cubicBezTo>
                  <a:cubicBezTo>
                    <a:pt x="8" y="2452"/>
                    <a:pt x="83" y="2528"/>
                    <a:pt x="175" y="2528"/>
                  </a:cubicBezTo>
                  <a:cubicBezTo>
                    <a:pt x="1036" y="2528"/>
                    <a:pt x="1036" y="2528"/>
                    <a:pt x="1036" y="2528"/>
                  </a:cubicBezTo>
                  <a:cubicBezTo>
                    <a:pt x="1129" y="2528"/>
                    <a:pt x="1204" y="2452"/>
                    <a:pt x="1204" y="2360"/>
                  </a:cubicBezTo>
                  <a:cubicBezTo>
                    <a:pt x="1204" y="178"/>
                    <a:pt x="1204" y="178"/>
                    <a:pt x="1204" y="178"/>
                  </a:cubicBezTo>
                  <a:cubicBezTo>
                    <a:pt x="1204" y="132"/>
                    <a:pt x="1187" y="90"/>
                    <a:pt x="1157" y="59"/>
                  </a:cubicBezTo>
                  <a:close/>
                  <a:moveTo>
                    <a:pt x="1180" y="2360"/>
                  </a:moveTo>
                  <a:cubicBezTo>
                    <a:pt x="1180" y="2439"/>
                    <a:pt x="1116" y="2504"/>
                    <a:pt x="1036" y="2504"/>
                  </a:cubicBezTo>
                  <a:cubicBezTo>
                    <a:pt x="175" y="2504"/>
                    <a:pt x="175" y="2504"/>
                    <a:pt x="175" y="2504"/>
                  </a:cubicBezTo>
                  <a:cubicBezTo>
                    <a:pt x="96" y="2504"/>
                    <a:pt x="32" y="2439"/>
                    <a:pt x="32" y="236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94"/>
                    <a:pt x="91" y="34"/>
                    <a:pt x="175" y="34"/>
                  </a:cubicBezTo>
                  <a:cubicBezTo>
                    <a:pt x="1036" y="34"/>
                    <a:pt x="1036" y="34"/>
                    <a:pt x="1036" y="34"/>
                  </a:cubicBezTo>
                  <a:cubicBezTo>
                    <a:pt x="1121" y="34"/>
                    <a:pt x="1180" y="98"/>
                    <a:pt x="1180" y="178"/>
                  </a:cubicBezTo>
                  <a:lnTo>
                    <a:pt x="1180" y="2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7D7868EB-ED02-384A-BB89-42F228E0F8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07805" y="520376"/>
            <a:ext cx="2260794" cy="5067616"/>
          </a:xfrm>
          <a:prstGeom prst="roundRect">
            <a:avLst>
              <a:gd name="adj" fmla="val 103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>
              <a:buNone/>
              <a:defRPr sz="1600" baseline="-250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F2F698-835D-6C42-AE78-0D943ABB2B4C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0FFF26-37AB-0E44-B223-216BE21BB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E89767C-0F18-CF41-B300-11BE2146A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16B86D4-F29E-7548-9EB5-1FC609BC6D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Two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611AF75-BF28-F342-BCD3-2B35229FB128}"/>
              </a:ext>
            </a:extLst>
          </p:cNvPr>
          <p:cNvGrpSpPr/>
          <p:nvPr userDrawn="1"/>
        </p:nvGrpSpPr>
        <p:grpSpPr>
          <a:xfrm>
            <a:off x="9059945" y="324743"/>
            <a:ext cx="2568950" cy="5388029"/>
            <a:chOff x="6402545" y="1249931"/>
            <a:chExt cx="2592388" cy="5437187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D41993E-E7BB-1349-A273-C795E290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407" y="1295968"/>
              <a:ext cx="2524125" cy="5365750"/>
            </a:xfrm>
            <a:custGeom>
              <a:avLst/>
              <a:gdLst>
                <a:gd name="T0" fmla="*/ 155 w 1172"/>
                <a:gd name="T1" fmla="*/ 2494 h 2494"/>
                <a:gd name="T2" fmla="*/ 0 w 1172"/>
                <a:gd name="T3" fmla="*/ 2338 h 2494"/>
                <a:gd name="T4" fmla="*/ 0 w 1172"/>
                <a:gd name="T5" fmla="*/ 156 h 2494"/>
                <a:gd name="T6" fmla="*/ 155 w 1172"/>
                <a:gd name="T7" fmla="*/ 0 h 2494"/>
                <a:gd name="T8" fmla="*/ 1016 w 1172"/>
                <a:gd name="T9" fmla="*/ 0 h 2494"/>
                <a:gd name="T10" fmla="*/ 1172 w 1172"/>
                <a:gd name="T11" fmla="*/ 156 h 2494"/>
                <a:gd name="T12" fmla="*/ 1172 w 1172"/>
                <a:gd name="T13" fmla="*/ 2338 h 2494"/>
                <a:gd name="T14" fmla="*/ 1016 w 1172"/>
                <a:gd name="T15" fmla="*/ 2494 h 2494"/>
                <a:gd name="T16" fmla="*/ 155 w 1172"/>
                <a:gd name="T1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494">
                  <a:moveTo>
                    <a:pt x="155" y="2494"/>
                  </a:moveTo>
                  <a:cubicBezTo>
                    <a:pt x="69" y="2494"/>
                    <a:pt x="0" y="2424"/>
                    <a:pt x="0" y="23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65"/>
                    <a:pt x="65" y="0"/>
                    <a:pt x="155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105" y="0"/>
                    <a:pt x="1172" y="67"/>
                    <a:pt x="1172" y="156"/>
                  </a:cubicBezTo>
                  <a:cubicBezTo>
                    <a:pt x="1172" y="2338"/>
                    <a:pt x="1172" y="2338"/>
                    <a:pt x="1172" y="2338"/>
                  </a:cubicBezTo>
                  <a:cubicBezTo>
                    <a:pt x="1172" y="2424"/>
                    <a:pt x="1102" y="2494"/>
                    <a:pt x="1016" y="2494"/>
                  </a:cubicBezTo>
                  <a:lnTo>
                    <a:pt x="155" y="2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F4460A6-AE20-A546-A06A-B5065892B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545" y="1249931"/>
              <a:ext cx="2592388" cy="5437187"/>
            </a:xfrm>
            <a:custGeom>
              <a:avLst/>
              <a:gdLst>
                <a:gd name="T0" fmla="*/ 1157 w 1204"/>
                <a:gd name="T1" fmla="*/ 59 h 2528"/>
                <a:gd name="T2" fmla="*/ 1036 w 1204"/>
                <a:gd name="T3" fmla="*/ 10 h 2528"/>
                <a:gd name="T4" fmla="*/ 1001 w 1204"/>
                <a:gd name="T5" fmla="*/ 10 h 2528"/>
                <a:gd name="T6" fmla="*/ 1001 w 1204"/>
                <a:gd name="T7" fmla="*/ 4 h 2528"/>
                <a:gd name="T8" fmla="*/ 995 w 1204"/>
                <a:gd name="T9" fmla="*/ 0 h 2528"/>
                <a:gd name="T10" fmla="*/ 812 w 1204"/>
                <a:gd name="T11" fmla="*/ 0 h 2528"/>
                <a:gd name="T12" fmla="*/ 806 w 1204"/>
                <a:gd name="T13" fmla="*/ 4 h 2528"/>
                <a:gd name="T14" fmla="*/ 806 w 1204"/>
                <a:gd name="T15" fmla="*/ 10 h 2528"/>
                <a:gd name="T16" fmla="*/ 175 w 1204"/>
                <a:gd name="T17" fmla="*/ 10 h 2528"/>
                <a:gd name="T18" fmla="*/ 8 w 1204"/>
                <a:gd name="T19" fmla="*/ 178 h 2528"/>
                <a:gd name="T20" fmla="*/ 8 w 1204"/>
                <a:gd name="T21" fmla="*/ 354 h 2528"/>
                <a:gd name="T22" fmla="*/ 6 w 1204"/>
                <a:gd name="T23" fmla="*/ 354 h 2528"/>
                <a:gd name="T24" fmla="*/ 0 w 1204"/>
                <a:gd name="T25" fmla="*/ 360 h 2528"/>
                <a:gd name="T26" fmla="*/ 0 w 1204"/>
                <a:gd name="T27" fmla="*/ 465 h 2528"/>
                <a:gd name="T28" fmla="*/ 6 w 1204"/>
                <a:gd name="T29" fmla="*/ 470 h 2528"/>
                <a:gd name="T30" fmla="*/ 8 w 1204"/>
                <a:gd name="T31" fmla="*/ 470 h 2528"/>
                <a:gd name="T32" fmla="*/ 8 w 1204"/>
                <a:gd name="T33" fmla="*/ 594 h 2528"/>
                <a:gd name="T34" fmla="*/ 6 w 1204"/>
                <a:gd name="T35" fmla="*/ 594 h 2528"/>
                <a:gd name="T36" fmla="*/ 0 w 1204"/>
                <a:gd name="T37" fmla="*/ 600 h 2528"/>
                <a:gd name="T38" fmla="*/ 0 w 1204"/>
                <a:gd name="T39" fmla="*/ 675 h 2528"/>
                <a:gd name="T40" fmla="*/ 6 w 1204"/>
                <a:gd name="T41" fmla="*/ 681 h 2528"/>
                <a:gd name="T42" fmla="*/ 8 w 1204"/>
                <a:gd name="T43" fmla="*/ 681 h 2528"/>
                <a:gd name="T44" fmla="*/ 8 w 1204"/>
                <a:gd name="T45" fmla="*/ 802 h 2528"/>
                <a:gd name="T46" fmla="*/ 6 w 1204"/>
                <a:gd name="T47" fmla="*/ 802 h 2528"/>
                <a:gd name="T48" fmla="*/ 0 w 1204"/>
                <a:gd name="T49" fmla="*/ 807 h 2528"/>
                <a:gd name="T50" fmla="*/ 0 w 1204"/>
                <a:gd name="T51" fmla="*/ 885 h 2528"/>
                <a:gd name="T52" fmla="*/ 6 w 1204"/>
                <a:gd name="T53" fmla="*/ 891 h 2528"/>
                <a:gd name="T54" fmla="*/ 8 w 1204"/>
                <a:gd name="T55" fmla="*/ 891 h 2528"/>
                <a:gd name="T56" fmla="*/ 8 w 1204"/>
                <a:gd name="T57" fmla="*/ 2360 h 2528"/>
                <a:gd name="T58" fmla="*/ 175 w 1204"/>
                <a:gd name="T59" fmla="*/ 2528 h 2528"/>
                <a:gd name="T60" fmla="*/ 1036 w 1204"/>
                <a:gd name="T61" fmla="*/ 2528 h 2528"/>
                <a:gd name="T62" fmla="*/ 1204 w 1204"/>
                <a:gd name="T63" fmla="*/ 2360 h 2528"/>
                <a:gd name="T64" fmla="*/ 1204 w 1204"/>
                <a:gd name="T65" fmla="*/ 178 h 2528"/>
                <a:gd name="T66" fmla="*/ 1157 w 1204"/>
                <a:gd name="T67" fmla="*/ 59 h 2528"/>
                <a:gd name="T68" fmla="*/ 1180 w 1204"/>
                <a:gd name="T69" fmla="*/ 2360 h 2528"/>
                <a:gd name="T70" fmla="*/ 1036 w 1204"/>
                <a:gd name="T71" fmla="*/ 2504 h 2528"/>
                <a:gd name="T72" fmla="*/ 175 w 1204"/>
                <a:gd name="T73" fmla="*/ 2504 h 2528"/>
                <a:gd name="T74" fmla="*/ 32 w 1204"/>
                <a:gd name="T75" fmla="*/ 2360 h 2528"/>
                <a:gd name="T76" fmla="*/ 32 w 1204"/>
                <a:gd name="T77" fmla="*/ 178 h 2528"/>
                <a:gd name="T78" fmla="*/ 175 w 1204"/>
                <a:gd name="T79" fmla="*/ 34 h 2528"/>
                <a:gd name="T80" fmla="*/ 1036 w 1204"/>
                <a:gd name="T81" fmla="*/ 34 h 2528"/>
                <a:gd name="T82" fmla="*/ 1180 w 1204"/>
                <a:gd name="T83" fmla="*/ 178 h 2528"/>
                <a:gd name="T84" fmla="*/ 1180 w 1204"/>
                <a:gd name="T85" fmla="*/ 23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4" h="2528">
                  <a:moveTo>
                    <a:pt x="1157" y="59"/>
                  </a:moveTo>
                  <a:cubicBezTo>
                    <a:pt x="1126" y="28"/>
                    <a:pt x="1083" y="10"/>
                    <a:pt x="1036" y="10"/>
                  </a:cubicBezTo>
                  <a:cubicBezTo>
                    <a:pt x="1001" y="10"/>
                    <a:pt x="1001" y="10"/>
                    <a:pt x="1001" y="10"/>
                  </a:cubicBezTo>
                  <a:cubicBezTo>
                    <a:pt x="1001" y="4"/>
                    <a:pt x="1001" y="4"/>
                    <a:pt x="1001" y="4"/>
                  </a:cubicBezTo>
                  <a:cubicBezTo>
                    <a:pt x="1001" y="2"/>
                    <a:pt x="998" y="0"/>
                    <a:pt x="99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09" y="0"/>
                    <a:pt x="806" y="2"/>
                    <a:pt x="806" y="4"/>
                  </a:cubicBezTo>
                  <a:cubicBezTo>
                    <a:pt x="806" y="10"/>
                    <a:pt x="806" y="10"/>
                    <a:pt x="806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78" y="10"/>
                    <a:pt x="8" y="81"/>
                    <a:pt x="8" y="178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3" y="354"/>
                    <a:pt x="0" y="357"/>
                    <a:pt x="0" y="36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8"/>
                    <a:pt x="3" y="470"/>
                    <a:pt x="6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3" y="594"/>
                    <a:pt x="0" y="597"/>
                    <a:pt x="0" y="600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78"/>
                    <a:pt x="3" y="681"/>
                    <a:pt x="6" y="681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8" y="802"/>
                    <a:pt x="8" y="802"/>
                    <a:pt x="8" y="802"/>
                  </a:cubicBezTo>
                  <a:cubicBezTo>
                    <a:pt x="6" y="802"/>
                    <a:pt x="6" y="802"/>
                    <a:pt x="6" y="802"/>
                  </a:cubicBezTo>
                  <a:cubicBezTo>
                    <a:pt x="3" y="802"/>
                    <a:pt x="0" y="804"/>
                    <a:pt x="0" y="80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8"/>
                    <a:pt x="3" y="891"/>
                    <a:pt x="6" y="891"/>
                  </a:cubicBezTo>
                  <a:cubicBezTo>
                    <a:pt x="8" y="891"/>
                    <a:pt x="8" y="891"/>
                    <a:pt x="8" y="891"/>
                  </a:cubicBezTo>
                  <a:cubicBezTo>
                    <a:pt x="8" y="2360"/>
                    <a:pt x="8" y="2360"/>
                    <a:pt x="8" y="2360"/>
                  </a:cubicBezTo>
                  <a:cubicBezTo>
                    <a:pt x="8" y="2452"/>
                    <a:pt x="83" y="2528"/>
                    <a:pt x="175" y="2528"/>
                  </a:cubicBezTo>
                  <a:cubicBezTo>
                    <a:pt x="1036" y="2528"/>
                    <a:pt x="1036" y="2528"/>
                    <a:pt x="1036" y="2528"/>
                  </a:cubicBezTo>
                  <a:cubicBezTo>
                    <a:pt x="1129" y="2528"/>
                    <a:pt x="1204" y="2452"/>
                    <a:pt x="1204" y="2360"/>
                  </a:cubicBezTo>
                  <a:cubicBezTo>
                    <a:pt x="1204" y="178"/>
                    <a:pt x="1204" y="178"/>
                    <a:pt x="1204" y="178"/>
                  </a:cubicBezTo>
                  <a:cubicBezTo>
                    <a:pt x="1204" y="132"/>
                    <a:pt x="1187" y="90"/>
                    <a:pt x="1157" y="59"/>
                  </a:cubicBezTo>
                  <a:close/>
                  <a:moveTo>
                    <a:pt x="1180" y="2360"/>
                  </a:moveTo>
                  <a:cubicBezTo>
                    <a:pt x="1180" y="2439"/>
                    <a:pt x="1116" y="2504"/>
                    <a:pt x="1036" y="2504"/>
                  </a:cubicBezTo>
                  <a:cubicBezTo>
                    <a:pt x="175" y="2504"/>
                    <a:pt x="175" y="2504"/>
                    <a:pt x="175" y="2504"/>
                  </a:cubicBezTo>
                  <a:cubicBezTo>
                    <a:pt x="96" y="2504"/>
                    <a:pt x="32" y="2439"/>
                    <a:pt x="32" y="236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94"/>
                    <a:pt x="91" y="34"/>
                    <a:pt x="175" y="34"/>
                  </a:cubicBezTo>
                  <a:cubicBezTo>
                    <a:pt x="1036" y="34"/>
                    <a:pt x="1036" y="34"/>
                    <a:pt x="1036" y="34"/>
                  </a:cubicBezTo>
                  <a:cubicBezTo>
                    <a:pt x="1121" y="34"/>
                    <a:pt x="1180" y="98"/>
                    <a:pt x="1180" y="178"/>
                  </a:cubicBezTo>
                  <a:lnTo>
                    <a:pt x="1180" y="2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6A75DB2-2979-D04E-B8F2-6DC1569D0B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44788" y="505033"/>
            <a:ext cx="2249973" cy="5043360"/>
          </a:xfrm>
          <a:prstGeom prst="roundRect">
            <a:avLst>
              <a:gd name="adj" fmla="val 103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to add picture</a:t>
            </a:r>
          </a:p>
          <a:p>
            <a:endParaRPr lang="en-AU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A9F4D4C-52C8-A04E-B64E-2A13E9EE5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" y="276712"/>
            <a:ext cx="5642654" cy="95098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59" name="Content Placeholder 8">
            <a:extLst>
              <a:ext uri="{FF2B5EF4-FFF2-40B4-BE49-F238E27FC236}">
                <a16:creationId xmlns:a16="http://schemas.microsoft.com/office/drawing/2014/main" id="{C9DA2990-03A6-4A4D-AA3D-65C130A09DE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3" y="1227698"/>
            <a:ext cx="5642432" cy="772265"/>
          </a:xfrm>
        </p:spPr>
        <p:txBody>
          <a:bodyPr anchor="t" anchorCtr="0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ECBF2BE-15CF-FF46-B772-18B3AE2A4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2107769"/>
            <a:ext cx="5642432" cy="107713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introduction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1D4246-D20E-3941-B011-1B6269F44A52}"/>
              </a:ext>
            </a:extLst>
          </p:cNvPr>
          <p:cNvGrpSpPr/>
          <p:nvPr userDrawn="1"/>
        </p:nvGrpSpPr>
        <p:grpSpPr>
          <a:xfrm>
            <a:off x="6308996" y="324743"/>
            <a:ext cx="2568950" cy="5388029"/>
            <a:chOff x="6402545" y="1249931"/>
            <a:chExt cx="2592388" cy="5437187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FC008EC-A8D7-9341-8159-BC1C93693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407" y="1295968"/>
              <a:ext cx="2524125" cy="5365750"/>
            </a:xfrm>
            <a:custGeom>
              <a:avLst/>
              <a:gdLst>
                <a:gd name="T0" fmla="*/ 155 w 1172"/>
                <a:gd name="T1" fmla="*/ 2494 h 2494"/>
                <a:gd name="T2" fmla="*/ 0 w 1172"/>
                <a:gd name="T3" fmla="*/ 2338 h 2494"/>
                <a:gd name="T4" fmla="*/ 0 w 1172"/>
                <a:gd name="T5" fmla="*/ 156 h 2494"/>
                <a:gd name="T6" fmla="*/ 155 w 1172"/>
                <a:gd name="T7" fmla="*/ 0 h 2494"/>
                <a:gd name="T8" fmla="*/ 1016 w 1172"/>
                <a:gd name="T9" fmla="*/ 0 h 2494"/>
                <a:gd name="T10" fmla="*/ 1172 w 1172"/>
                <a:gd name="T11" fmla="*/ 156 h 2494"/>
                <a:gd name="T12" fmla="*/ 1172 w 1172"/>
                <a:gd name="T13" fmla="*/ 2338 h 2494"/>
                <a:gd name="T14" fmla="*/ 1016 w 1172"/>
                <a:gd name="T15" fmla="*/ 2494 h 2494"/>
                <a:gd name="T16" fmla="*/ 155 w 1172"/>
                <a:gd name="T1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494">
                  <a:moveTo>
                    <a:pt x="155" y="2494"/>
                  </a:moveTo>
                  <a:cubicBezTo>
                    <a:pt x="69" y="2494"/>
                    <a:pt x="0" y="2424"/>
                    <a:pt x="0" y="23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65"/>
                    <a:pt x="65" y="0"/>
                    <a:pt x="155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105" y="0"/>
                    <a:pt x="1172" y="67"/>
                    <a:pt x="1172" y="156"/>
                  </a:cubicBezTo>
                  <a:cubicBezTo>
                    <a:pt x="1172" y="2338"/>
                    <a:pt x="1172" y="2338"/>
                    <a:pt x="1172" y="2338"/>
                  </a:cubicBezTo>
                  <a:cubicBezTo>
                    <a:pt x="1172" y="2424"/>
                    <a:pt x="1102" y="2494"/>
                    <a:pt x="1016" y="2494"/>
                  </a:cubicBezTo>
                  <a:lnTo>
                    <a:pt x="155" y="2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03180CF-34EF-1549-8B0B-9FBA25FC24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545" y="1249931"/>
              <a:ext cx="2592388" cy="5437187"/>
            </a:xfrm>
            <a:custGeom>
              <a:avLst/>
              <a:gdLst>
                <a:gd name="T0" fmla="*/ 1157 w 1204"/>
                <a:gd name="T1" fmla="*/ 59 h 2528"/>
                <a:gd name="T2" fmla="*/ 1036 w 1204"/>
                <a:gd name="T3" fmla="*/ 10 h 2528"/>
                <a:gd name="T4" fmla="*/ 1001 w 1204"/>
                <a:gd name="T5" fmla="*/ 10 h 2528"/>
                <a:gd name="T6" fmla="*/ 1001 w 1204"/>
                <a:gd name="T7" fmla="*/ 4 h 2528"/>
                <a:gd name="T8" fmla="*/ 995 w 1204"/>
                <a:gd name="T9" fmla="*/ 0 h 2528"/>
                <a:gd name="T10" fmla="*/ 812 w 1204"/>
                <a:gd name="T11" fmla="*/ 0 h 2528"/>
                <a:gd name="T12" fmla="*/ 806 w 1204"/>
                <a:gd name="T13" fmla="*/ 4 h 2528"/>
                <a:gd name="T14" fmla="*/ 806 w 1204"/>
                <a:gd name="T15" fmla="*/ 10 h 2528"/>
                <a:gd name="T16" fmla="*/ 175 w 1204"/>
                <a:gd name="T17" fmla="*/ 10 h 2528"/>
                <a:gd name="T18" fmla="*/ 8 w 1204"/>
                <a:gd name="T19" fmla="*/ 178 h 2528"/>
                <a:gd name="T20" fmla="*/ 8 w 1204"/>
                <a:gd name="T21" fmla="*/ 354 h 2528"/>
                <a:gd name="T22" fmla="*/ 6 w 1204"/>
                <a:gd name="T23" fmla="*/ 354 h 2528"/>
                <a:gd name="T24" fmla="*/ 0 w 1204"/>
                <a:gd name="T25" fmla="*/ 360 h 2528"/>
                <a:gd name="T26" fmla="*/ 0 w 1204"/>
                <a:gd name="T27" fmla="*/ 465 h 2528"/>
                <a:gd name="T28" fmla="*/ 6 w 1204"/>
                <a:gd name="T29" fmla="*/ 470 h 2528"/>
                <a:gd name="T30" fmla="*/ 8 w 1204"/>
                <a:gd name="T31" fmla="*/ 470 h 2528"/>
                <a:gd name="T32" fmla="*/ 8 w 1204"/>
                <a:gd name="T33" fmla="*/ 594 h 2528"/>
                <a:gd name="T34" fmla="*/ 6 w 1204"/>
                <a:gd name="T35" fmla="*/ 594 h 2528"/>
                <a:gd name="T36" fmla="*/ 0 w 1204"/>
                <a:gd name="T37" fmla="*/ 600 h 2528"/>
                <a:gd name="T38" fmla="*/ 0 w 1204"/>
                <a:gd name="T39" fmla="*/ 675 h 2528"/>
                <a:gd name="T40" fmla="*/ 6 w 1204"/>
                <a:gd name="T41" fmla="*/ 681 h 2528"/>
                <a:gd name="T42" fmla="*/ 8 w 1204"/>
                <a:gd name="T43" fmla="*/ 681 h 2528"/>
                <a:gd name="T44" fmla="*/ 8 w 1204"/>
                <a:gd name="T45" fmla="*/ 802 h 2528"/>
                <a:gd name="T46" fmla="*/ 6 w 1204"/>
                <a:gd name="T47" fmla="*/ 802 h 2528"/>
                <a:gd name="T48" fmla="*/ 0 w 1204"/>
                <a:gd name="T49" fmla="*/ 807 h 2528"/>
                <a:gd name="T50" fmla="*/ 0 w 1204"/>
                <a:gd name="T51" fmla="*/ 885 h 2528"/>
                <a:gd name="T52" fmla="*/ 6 w 1204"/>
                <a:gd name="T53" fmla="*/ 891 h 2528"/>
                <a:gd name="T54" fmla="*/ 8 w 1204"/>
                <a:gd name="T55" fmla="*/ 891 h 2528"/>
                <a:gd name="T56" fmla="*/ 8 w 1204"/>
                <a:gd name="T57" fmla="*/ 2360 h 2528"/>
                <a:gd name="T58" fmla="*/ 175 w 1204"/>
                <a:gd name="T59" fmla="*/ 2528 h 2528"/>
                <a:gd name="T60" fmla="*/ 1036 w 1204"/>
                <a:gd name="T61" fmla="*/ 2528 h 2528"/>
                <a:gd name="T62" fmla="*/ 1204 w 1204"/>
                <a:gd name="T63" fmla="*/ 2360 h 2528"/>
                <a:gd name="T64" fmla="*/ 1204 w 1204"/>
                <a:gd name="T65" fmla="*/ 178 h 2528"/>
                <a:gd name="T66" fmla="*/ 1157 w 1204"/>
                <a:gd name="T67" fmla="*/ 59 h 2528"/>
                <a:gd name="T68" fmla="*/ 1180 w 1204"/>
                <a:gd name="T69" fmla="*/ 2360 h 2528"/>
                <a:gd name="T70" fmla="*/ 1036 w 1204"/>
                <a:gd name="T71" fmla="*/ 2504 h 2528"/>
                <a:gd name="T72" fmla="*/ 175 w 1204"/>
                <a:gd name="T73" fmla="*/ 2504 h 2528"/>
                <a:gd name="T74" fmla="*/ 32 w 1204"/>
                <a:gd name="T75" fmla="*/ 2360 h 2528"/>
                <a:gd name="T76" fmla="*/ 32 w 1204"/>
                <a:gd name="T77" fmla="*/ 178 h 2528"/>
                <a:gd name="T78" fmla="*/ 175 w 1204"/>
                <a:gd name="T79" fmla="*/ 34 h 2528"/>
                <a:gd name="T80" fmla="*/ 1036 w 1204"/>
                <a:gd name="T81" fmla="*/ 34 h 2528"/>
                <a:gd name="T82" fmla="*/ 1180 w 1204"/>
                <a:gd name="T83" fmla="*/ 178 h 2528"/>
                <a:gd name="T84" fmla="*/ 1180 w 1204"/>
                <a:gd name="T85" fmla="*/ 23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4" h="2528">
                  <a:moveTo>
                    <a:pt x="1157" y="59"/>
                  </a:moveTo>
                  <a:cubicBezTo>
                    <a:pt x="1126" y="28"/>
                    <a:pt x="1083" y="10"/>
                    <a:pt x="1036" y="10"/>
                  </a:cubicBezTo>
                  <a:cubicBezTo>
                    <a:pt x="1001" y="10"/>
                    <a:pt x="1001" y="10"/>
                    <a:pt x="1001" y="10"/>
                  </a:cubicBezTo>
                  <a:cubicBezTo>
                    <a:pt x="1001" y="4"/>
                    <a:pt x="1001" y="4"/>
                    <a:pt x="1001" y="4"/>
                  </a:cubicBezTo>
                  <a:cubicBezTo>
                    <a:pt x="1001" y="2"/>
                    <a:pt x="998" y="0"/>
                    <a:pt x="99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09" y="0"/>
                    <a:pt x="806" y="2"/>
                    <a:pt x="806" y="4"/>
                  </a:cubicBezTo>
                  <a:cubicBezTo>
                    <a:pt x="806" y="10"/>
                    <a:pt x="806" y="10"/>
                    <a:pt x="806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78" y="10"/>
                    <a:pt x="8" y="81"/>
                    <a:pt x="8" y="178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3" y="354"/>
                    <a:pt x="0" y="357"/>
                    <a:pt x="0" y="36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8"/>
                    <a:pt x="3" y="470"/>
                    <a:pt x="6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3" y="594"/>
                    <a:pt x="0" y="597"/>
                    <a:pt x="0" y="600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78"/>
                    <a:pt x="3" y="681"/>
                    <a:pt x="6" y="681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8" y="802"/>
                    <a:pt x="8" y="802"/>
                    <a:pt x="8" y="802"/>
                  </a:cubicBezTo>
                  <a:cubicBezTo>
                    <a:pt x="6" y="802"/>
                    <a:pt x="6" y="802"/>
                    <a:pt x="6" y="802"/>
                  </a:cubicBezTo>
                  <a:cubicBezTo>
                    <a:pt x="3" y="802"/>
                    <a:pt x="0" y="804"/>
                    <a:pt x="0" y="80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8"/>
                    <a:pt x="3" y="891"/>
                    <a:pt x="6" y="891"/>
                  </a:cubicBezTo>
                  <a:cubicBezTo>
                    <a:pt x="8" y="891"/>
                    <a:pt x="8" y="891"/>
                    <a:pt x="8" y="891"/>
                  </a:cubicBezTo>
                  <a:cubicBezTo>
                    <a:pt x="8" y="2360"/>
                    <a:pt x="8" y="2360"/>
                    <a:pt x="8" y="2360"/>
                  </a:cubicBezTo>
                  <a:cubicBezTo>
                    <a:pt x="8" y="2452"/>
                    <a:pt x="83" y="2528"/>
                    <a:pt x="175" y="2528"/>
                  </a:cubicBezTo>
                  <a:cubicBezTo>
                    <a:pt x="1036" y="2528"/>
                    <a:pt x="1036" y="2528"/>
                    <a:pt x="1036" y="2528"/>
                  </a:cubicBezTo>
                  <a:cubicBezTo>
                    <a:pt x="1129" y="2528"/>
                    <a:pt x="1204" y="2452"/>
                    <a:pt x="1204" y="2360"/>
                  </a:cubicBezTo>
                  <a:cubicBezTo>
                    <a:pt x="1204" y="178"/>
                    <a:pt x="1204" y="178"/>
                    <a:pt x="1204" y="178"/>
                  </a:cubicBezTo>
                  <a:cubicBezTo>
                    <a:pt x="1204" y="132"/>
                    <a:pt x="1187" y="90"/>
                    <a:pt x="1157" y="59"/>
                  </a:cubicBezTo>
                  <a:close/>
                  <a:moveTo>
                    <a:pt x="1180" y="2360"/>
                  </a:moveTo>
                  <a:cubicBezTo>
                    <a:pt x="1180" y="2439"/>
                    <a:pt x="1116" y="2504"/>
                    <a:pt x="1036" y="2504"/>
                  </a:cubicBezTo>
                  <a:cubicBezTo>
                    <a:pt x="175" y="2504"/>
                    <a:pt x="175" y="2504"/>
                    <a:pt x="175" y="2504"/>
                  </a:cubicBezTo>
                  <a:cubicBezTo>
                    <a:pt x="96" y="2504"/>
                    <a:pt x="32" y="2439"/>
                    <a:pt x="32" y="236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94"/>
                    <a:pt x="91" y="34"/>
                    <a:pt x="175" y="34"/>
                  </a:cubicBezTo>
                  <a:cubicBezTo>
                    <a:pt x="1036" y="34"/>
                    <a:pt x="1036" y="34"/>
                    <a:pt x="1036" y="34"/>
                  </a:cubicBezTo>
                  <a:cubicBezTo>
                    <a:pt x="1121" y="34"/>
                    <a:pt x="1180" y="98"/>
                    <a:pt x="1180" y="178"/>
                  </a:cubicBezTo>
                  <a:lnTo>
                    <a:pt x="1180" y="2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41D11EAF-AF71-0D47-95D2-2385AF33733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3839" y="505033"/>
            <a:ext cx="2249973" cy="5043360"/>
          </a:xfrm>
          <a:prstGeom prst="roundRect">
            <a:avLst>
              <a:gd name="adj" fmla="val 103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to add picture</a:t>
            </a:r>
          </a:p>
          <a:p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B347DE-F344-CF4C-B5E2-5FD67E40EF16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EF94FB-04F8-044B-9500-34B81E953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D8730F3-9144-CF42-9CDC-FE5ED321D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B9053C2-CAFF-444C-97F5-A35D320E69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CDE05EF-0C1E-7542-96AF-FFC170CA871D}"/>
              </a:ext>
            </a:extLst>
          </p:cNvPr>
          <p:cNvGrpSpPr/>
          <p:nvPr userDrawn="1"/>
        </p:nvGrpSpPr>
        <p:grpSpPr>
          <a:xfrm>
            <a:off x="4977626" y="1622546"/>
            <a:ext cx="6870990" cy="3939887"/>
            <a:chOff x="2058988" y="2539102"/>
            <a:chExt cx="7558088" cy="4333876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C66CF27-1DA4-AD46-B455-6A98437D1F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5588" y="2539102"/>
              <a:ext cx="6113463" cy="4198938"/>
            </a:xfrm>
            <a:custGeom>
              <a:avLst/>
              <a:gdLst>
                <a:gd name="T0" fmla="*/ 6648 w 6648"/>
                <a:gd name="T1" fmla="*/ 4385 h 4566"/>
                <a:gd name="T2" fmla="*/ 6466 w 6648"/>
                <a:gd name="T3" fmla="*/ 4566 h 4566"/>
                <a:gd name="T4" fmla="*/ 182 w 6648"/>
                <a:gd name="T5" fmla="*/ 4566 h 4566"/>
                <a:gd name="T6" fmla="*/ 0 w 6648"/>
                <a:gd name="T7" fmla="*/ 4385 h 4566"/>
                <a:gd name="T8" fmla="*/ 0 w 6648"/>
                <a:gd name="T9" fmla="*/ 182 h 4566"/>
                <a:gd name="T10" fmla="*/ 182 w 6648"/>
                <a:gd name="T11" fmla="*/ 0 h 4566"/>
                <a:gd name="T12" fmla="*/ 6466 w 6648"/>
                <a:gd name="T13" fmla="*/ 0 h 4566"/>
                <a:gd name="T14" fmla="*/ 6648 w 6648"/>
                <a:gd name="T15" fmla="*/ 182 h 4566"/>
                <a:gd name="T16" fmla="*/ 6648 w 6648"/>
                <a:gd name="T17" fmla="*/ 4385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8" h="4566">
                  <a:moveTo>
                    <a:pt x="6648" y="4385"/>
                  </a:moveTo>
                  <a:cubicBezTo>
                    <a:pt x="6648" y="4485"/>
                    <a:pt x="6567" y="4566"/>
                    <a:pt x="6466" y="4566"/>
                  </a:cubicBezTo>
                  <a:cubicBezTo>
                    <a:pt x="182" y="4566"/>
                    <a:pt x="182" y="4566"/>
                    <a:pt x="182" y="4566"/>
                  </a:cubicBezTo>
                  <a:cubicBezTo>
                    <a:pt x="81" y="4566"/>
                    <a:pt x="0" y="4485"/>
                    <a:pt x="0" y="438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2"/>
                    <a:pt x="81" y="0"/>
                    <a:pt x="182" y="0"/>
                  </a:cubicBezTo>
                  <a:cubicBezTo>
                    <a:pt x="6466" y="0"/>
                    <a:pt x="6466" y="0"/>
                    <a:pt x="6466" y="0"/>
                  </a:cubicBezTo>
                  <a:cubicBezTo>
                    <a:pt x="6567" y="0"/>
                    <a:pt x="6648" y="82"/>
                    <a:pt x="6648" y="182"/>
                  </a:cubicBezTo>
                  <a:lnTo>
                    <a:pt x="6648" y="43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51129B8-1265-DC48-82BF-84355FAA9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8988" y="6645965"/>
              <a:ext cx="7558088" cy="227013"/>
            </a:xfrm>
            <a:custGeom>
              <a:avLst/>
              <a:gdLst>
                <a:gd name="T0" fmla="*/ 8220 w 8220"/>
                <a:gd name="T1" fmla="*/ 150 h 247"/>
                <a:gd name="T2" fmla="*/ 7911 w 8220"/>
                <a:gd name="T3" fmla="*/ 247 h 247"/>
                <a:gd name="T4" fmla="*/ 321 w 8220"/>
                <a:gd name="T5" fmla="*/ 247 h 247"/>
                <a:gd name="T6" fmla="*/ 0 w 8220"/>
                <a:gd name="T7" fmla="*/ 150 h 247"/>
                <a:gd name="T8" fmla="*/ 0 w 8220"/>
                <a:gd name="T9" fmla="*/ 0 h 247"/>
                <a:gd name="T10" fmla="*/ 8220 w 8220"/>
                <a:gd name="T11" fmla="*/ 0 h 247"/>
                <a:gd name="T12" fmla="*/ 8220 w 8220"/>
                <a:gd name="T13" fmla="*/ 15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0" h="247">
                  <a:moveTo>
                    <a:pt x="8220" y="150"/>
                  </a:moveTo>
                  <a:cubicBezTo>
                    <a:pt x="8220" y="150"/>
                    <a:pt x="8088" y="247"/>
                    <a:pt x="7911" y="247"/>
                  </a:cubicBezTo>
                  <a:cubicBezTo>
                    <a:pt x="7733" y="247"/>
                    <a:pt x="472" y="247"/>
                    <a:pt x="321" y="247"/>
                  </a:cubicBezTo>
                  <a:cubicBezTo>
                    <a:pt x="171" y="247"/>
                    <a:pt x="0" y="150"/>
                    <a:pt x="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20" y="0"/>
                    <a:pt x="8220" y="0"/>
                    <a:pt x="8220" y="0"/>
                  </a:cubicBezTo>
                  <a:lnTo>
                    <a:pt x="8220" y="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C8892B8-A890-6B40-BB4D-289AFB792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8988" y="6784077"/>
              <a:ext cx="7558088" cy="88900"/>
            </a:xfrm>
            <a:custGeom>
              <a:avLst/>
              <a:gdLst>
                <a:gd name="T0" fmla="*/ 0 w 8220"/>
                <a:gd name="T1" fmla="*/ 0 h 97"/>
                <a:gd name="T2" fmla="*/ 321 w 8220"/>
                <a:gd name="T3" fmla="*/ 97 h 97"/>
                <a:gd name="T4" fmla="*/ 7911 w 8220"/>
                <a:gd name="T5" fmla="*/ 97 h 97"/>
                <a:gd name="T6" fmla="*/ 8220 w 8220"/>
                <a:gd name="T7" fmla="*/ 0 h 97"/>
                <a:gd name="T8" fmla="*/ 0 w 822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0" h="97">
                  <a:moveTo>
                    <a:pt x="0" y="0"/>
                  </a:moveTo>
                  <a:cubicBezTo>
                    <a:pt x="0" y="0"/>
                    <a:pt x="171" y="97"/>
                    <a:pt x="321" y="97"/>
                  </a:cubicBezTo>
                  <a:cubicBezTo>
                    <a:pt x="472" y="97"/>
                    <a:pt x="7733" y="97"/>
                    <a:pt x="7911" y="97"/>
                  </a:cubicBezTo>
                  <a:cubicBezTo>
                    <a:pt x="8088" y="97"/>
                    <a:pt x="8220" y="0"/>
                    <a:pt x="82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54E2B8E-893E-E945-B71F-92476FF07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0663" y="6645965"/>
              <a:ext cx="1077913" cy="85725"/>
            </a:xfrm>
            <a:custGeom>
              <a:avLst/>
              <a:gdLst>
                <a:gd name="T0" fmla="*/ 0 w 1171"/>
                <a:gd name="T1" fmla="*/ 0 h 93"/>
                <a:gd name="T2" fmla="*/ 129 w 1171"/>
                <a:gd name="T3" fmla="*/ 93 h 93"/>
                <a:gd name="T4" fmla="*/ 1042 w 1171"/>
                <a:gd name="T5" fmla="*/ 93 h 93"/>
                <a:gd name="T6" fmla="*/ 1171 w 1171"/>
                <a:gd name="T7" fmla="*/ 0 h 93"/>
                <a:gd name="T8" fmla="*/ 0 w 117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93">
                  <a:moveTo>
                    <a:pt x="0" y="0"/>
                  </a:moveTo>
                  <a:cubicBezTo>
                    <a:pt x="18" y="54"/>
                    <a:pt x="69" y="93"/>
                    <a:pt x="129" y="93"/>
                  </a:cubicBezTo>
                  <a:cubicBezTo>
                    <a:pt x="1042" y="93"/>
                    <a:pt x="1042" y="93"/>
                    <a:pt x="1042" y="93"/>
                  </a:cubicBezTo>
                  <a:cubicBezTo>
                    <a:pt x="1102" y="93"/>
                    <a:pt x="1153" y="54"/>
                    <a:pt x="11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42B419-2F25-464E-AEEB-331BFA8B77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1101" y="6701527"/>
              <a:ext cx="339725" cy="33338"/>
            </a:xfrm>
            <a:custGeom>
              <a:avLst/>
              <a:gdLst>
                <a:gd name="T0" fmla="*/ 368 w 368"/>
                <a:gd name="T1" fmla="*/ 18 h 36"/>
                <a:gd name="T2" fmla="*/ 350 w 368"/>
                <a:gd name="T3" fmla="*/ 36 h 36"/>
                <a:gd name="T4" fmla="*/ 18 w 368"/>
                <a:gd name="T5" fmla="*/ 36 h 36"/>
                <a:gd name="T6" fmla="*/ 0 w 368"/>
                <a:gd name="T7" fmla="*/ 18 h 36"/>
                <a:gd name="T8" fmla="*/ 0 w 368"/>
                <a:gd name="T9" fmla="*/ 18 h 36"/>
                <a:gd name="T10" fmla="*/ 18 w 368"/>
                <a:gd name="T11" fmla="*/ 0 h 36"/>
                <a:gd name="T12" fmla="*/ 350 w 368"/>
                <a:gd name="T13" fmla="*/ 0 h 36"/>
                <a:gd name="T14" fmla="*/ 368 w 36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36">
                  <a:moveTo>
                    <a:pt x="368" y="18"/>
                  </a:moveTo>
                  <a:cubicBezTo>
                    <a:pt x="368" y="28"/>
                    <a:pt x="360" y="36"/>
                    <a:pt x="35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60" y="0"/>
                    <a:pt x="368" y="8"/>
                    <a:pt x="368" y="18"/>
                  </a:cubicBez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3E1B1664-CC0B-6345-B76E-D821408799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61051" y="2628002"/>
              <a:ext cx="34925" cy="3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BE1340A3-7B32-324F-93DF-F6E0D98F38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84080" y="1845936"/>
            <a:ext cx="5282502" cy="3341464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2000" baseline="-250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55E2FB7-12B3-1045-8BEA-8CB3A912B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799ACB22-9CA1-4340-A10D-36668B7CBCD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2" y="769980"/>
            <a:ext cx="11844331" cy="452286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B6BCF342-C8C5-FF43-B9D9-DBEEA2913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1626968"/>
            <a:ext cx="4418257" cy="12014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ACE702-FF5A-A54A-AEB8-80D87653C87F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AEA392-30FC-DB48-B9E5-4577F2EE9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987FA05-4FEC-344D-9A7B-3A0CC200A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056A4A-31ED-2A42-949F-AC97CE300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2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Compu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501746-1BCC-F943-B9D5-EA21C353B101}"/>
              </a:ext>
            </a:extLst>
          </p:cNvPr>
          <p:cNvGrpSpPr/>
          <p:nvPr userDrawn="1"/>
        </p:nvGrpSpPr>
        <p:grpSpPr>
          <a:xfrm>
            <a:off x="3639301" y="1715534"/>
            <a:ext cx="4913398" cy="4115880"/>
            <a:chOff x="3639301" y="1715534"/>
            <a:chExt cx="4913398" cy="41158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DB734C-B338-B740-A86C-A20CC67A7711}"/>
                </a:ext>
              </a:extLst>
            </p:cNvPr>
            <p:cNvGrpSpPr/>
            <p:nvPr userDrawn="1"/>
          </p:nvGrpSpPr>
          <p:grpSpPr>
            <a:xfrm>
              <a:off x="3639301" y="1715534"/>
              <a:ext cx="4913398" cy="4115880"/>
              <a:chOff x="5208056" y="1125763"/>
              <a:chExt cx="6539736" cy="5478238"/>
            </a:xfrm>
          </p:grpSpPr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CF4B68CD-07D7-8040-B17D-77A1DD3FD3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87972" y="5808648"/>
                <a:ext cx="2404518" cy="795353"/>
              </a:xfrm>
              <a:custGeom>
                <a:avLst/>
                <a:gdLst>
                  <a:gd name="T0" fmla="*/ 2246 w 2263"/>
                  <a:gd name="T1" fmla="*/ 694 h 749"/>
                  <a:gd name="T2" fmla="*/ 2027 w 2263"/>
                  <a:gd name="T3" fmla="*/ 647 h 749"/>
                  <a:gd name="T4" fmla="*/ 1958 w 2263"/>
                  <a:gd name="T5" fmla="*/ 554 h 749"/>
                  <a:gd name="T6" fmla="*/ 1913 w 2263"/>
                  <a:gd name="T7" fmla="*/ 0 h 749"/>
                  <a:gd name="T8" fmla="*/ 350 w 2263"/>
                  <a:gd name="T9" fmla="*/ 0 h 749"/>
                  <a:gd name="T10" fmla="*/ 306 w 2263"/>
                  <a:gd name="T11" fmla="*/ 554 h 749"/>
                  <a:gd name="T12" fmla="*/ 237 w 2263"/>
                  <a:gd name="T13" fmla="*/ 647 h 749"/>
                  <a:gd name="T14" fmla="*/ 12 w 2263"/>
                  <a:gd name="T15" fmla="*/ 695 h 749"/>
                  <a:gd name="T16" fmla="*/ 0 w 2263"/>
                  <a:gd name="T17" fmla="*/ 708 h 749"/>
                  <a:gd name="T18" fmla="*/ 0 w 2263"/>
                  <a:gd name="T19" fmla="*/ 749 h 749"/>
                  <a:gd name="T20" fmla="*/ 6 w 2263"/>
                  <a:gd name="T21" fmla="*/ 749 h 749"/>
                  <a:gd name="T22" fmla="*/ 2257 w 2263"/>
                  <a:gd name="T23" fmla="*/ 749 h 749"/>
                  <a:gd name="T24" fmla="*/ 2263 w 2263"/>
                  <a:gd name="T25" fmla="*/ 749 h 749"/>
                  <a:gd name="T26" fmla="*/ 2263 w 2263"/>
                  <a:gd name="T27" fmla="*/ 709 h 749"/>
                  <a:gd name="T28" fmla="*/ 2246 w 2263"/>
                  <a:gd name="T29" fmla="*/ 694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3" h="749">
                    <a:moveTo>
                      <a:pt x="2246" y="694"/>
                    </a:moveTo>
                    <a:cubicBezTo>
                      <a:pt x="2202" y="684"/>
                      <a:pt x="2089" y="661"/>
                      <a:pt x="2027" y="647"/>
                    </a:cubicBezTo>
                    <a:cubicBezTo>
                      <a:pt x="1949" y="629"/>
                      <a:pt x="1958" y="554"/>
                      <a:pt x="1958" y="554"/>
                    </a:cubicBezTo>
                    <a:cubicBezTo>
                      <a:pt x="1913" y="0"/>
                      <a:pt x="1913" y="0"/>
                      <a:pt x="1913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06" y="554"/>
                      <a:pt x="306" y="554"/>
                      <a:pt x="306" y="554"/>
                    </a:cubicBezTo>
                    <a:cubicBezTo>
                      <a:pt x="306" y="554"/>
                      <a:pt x="315" y="629"/>
                      <a:pt x="237" y="647"/>
                    </a:cubicBezTo>
                    <a:cubicBezTo>
                      <a:pt x="172" y="662"/>
                      <a:pt x="50" y="687"/>
                      <a:pt x="12" y="695"/>
                    </a:cubicBezTo>
                    <a:cubicBezTo>
                      <a:pt x="0" y="699"/>
                      <a:pt x="0" y="708"/>
                      <a:pt x="0" y="708"/>
                    </a:cubicBezTo>
                    <a:cubicBezTo>
                      <a:pt x="0" y="749"/>
                      <a:pt x="0" y="749"/>
                      <a:pt x="0" y="749"/>
                    </a:cubicBezTo>
                    <a:cubicBezTo>
                      <a:pt x="6" y="749"/>
                      <a:pt x="6" y="749"/>
                      <a:pt x="6" y="749"/>
                    </a:cubicBezTo>
                    <a:cubicBezTo>
                      <a:pt x="2257" y="749"/>
                      <a:pt x="2257" y="749"/>
                      <a:pt x="2257" y="749"/>
                    </a:cubicBezTo>
                    <a:cubicBezTo>
                      <a:pt x="2263" y="749"/>
                      <a:pt x="2263" y="749"/>
                      <a:pt x="2263" y="749"/>
                    </a:cubicBezTo>
                    <a:cubicBezTo>
                      <a:pt x="2263" y="709"/>
                      <a:pt x="2263" y="709"/>
                      <a:pt x="2263" y="709"/>
                    </a:cubicBezTo>
                    <a:cubicBezTo>
                      <a:pt x="2263" y="709"/>
                      <a:pt x="2263" y="698"/>
                      <a:pt x="2246" y="6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4B02788-4F84-0B4A-8BCF-047F377808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8056" y="1125763"/>
                <a:ext cx="6539736" cy="3958299"/>
              </a:xfrm>
              <a:custGeom>
                <a:avLst/>
                <a:gdLst>
                  <a:gd name="T0" fmla="*/ 6155 w 6155"/>
                  <a:gd name="T1" fmla="*/ 3725 h 3725"/>
                  <a:gd name="T2" fmla="*/ 6155 w 6155"/>
                  <a:gd name="T3" fmla="*/ 204 h 3725"/>
                  <a:gd name="T4" fmla="*/ 5952 w 6155"/>
                  <a:gd name="T5" fmla="*/ 0 h 3725"/>
                  <a:gd name="T6" fmla="*/ 204 w 6155"/>
                  <a:gd name="T7" fmla="*/ 0 h 3725"/>
                  <a:gd name="T8" fmla="*/ 0 w 6155"/>
                  <a:gd name="T9" fmla="*/ 204 h 3725"/>
                  <a:gd name="T10" fmla="*/ 0 w 6155"/>
                  <a:gd name="T11" fmla="*/ 3725 h 3725"/>
                  <a:gd name="T12" fmla="*/ 6155 w 6155"/>
                  <a:gd name="T13" fmla="*/ 3725 h 3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5" h="3725">
                    <a:moveTo>
                      <a:pt x="6155" y="3725"/>
                    </a:moveTo>
                    <a:cubicBezTo>
                      <a:pt x="6155" y="204"/>
                      <a:pt x="6155" y="204"/>
                      <a:pt x="6155" y="204"/>
                    </a:cubicBezTo>
                    <a:cubicBezTo>
                      <a:pt x="6155" y="92"/>
                      <a:pt x="6064" y="0"/>
                      <a:pt x="5952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92" y="0"/>
                      <a:pt x="0" y="92"/>
                      <a:pt x="0" y="204"/>
                    </a:cubicBezTo>
                    <a:cubicBezTo>
                      <a:pt x="0" y="3725"/>
                      <a:pt x="0" y="3725"/>
                      <a:pt x="0" y="3725"/>
                    </a:cubicBezTo>
                    <a:lnTo>
                      <a:pt x="6155" y="37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1CE6520-7A93-2E4D-9065-7C00D761E2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8056" y="5084061"/>
                <a:ext cx="6539736" cy="724586"/>
              </a:xfrm>
              <a:custGeom>
                <a:avLst/>
                <a:gdLst>
                  <a:gd name="T0" fmla="*/ 0 w 6155"/>
                  <a:gd name="T1" fmla="*/ 0 h 682"/>
                  <a:gd name="T2" fmla="*/ 0 w 6155"/>
                  <a:gd name="T3" fmla="*/ 478 h 682"/>
                  <a:gd name="T4" fmla="*/ 204 w 6155"/>
                  <a:gd name="T5" fmla="*/ 682 h 682"/>
                  <a:gd name="T6" fmla="*/ 5952 w 6155"/>
                  <a:gd name="T7" fmla="*/ 682 h 682"/>
                  <a:gd name="T8" fmla="*/ 6155 w 6155"/>
                  <a:gd name="T9" fmla="*/ 478 h 682"/>
                  <a:gd name="T10" fmla="*/ 6155 w 6155"/>
                  <a:gd name="T11" fmla="*/ 0 h 682"/>
                  <a:gd name="T12" fmla="*/ 0 w 6155"/>
                  <a:gd name="T13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5" h="682">
                    <a:moveTo>
                      <a:pt x="0" y="0"/>
                    </a:moveTo>
                    <a:cubicBezTo>
                      <a:pt x="0" y="478"/>
                      <a:pt x="0" y="478"/>
                      <a:pt x="0" y="478"/>
                    </a:cubicBezTo>
                    <a:cubicBezTo>
                      <a:pt x="0" y="591"/>
                      <a:pt x="92" y="682"/>
                      <a:pt x="204" y="682"/>
                    </a:cubicBezTo>
                    <a:cubicBezTo>
                      <a:pt x="5952" y="682"/>
                      <a:pt x="5952" y="682"/>
                      <a:pt x="5952" y="682"/>
                    </a:cubicBezTo>
                    <a:cubicBezTo>
                      <a:pt x="6064" y="682"/>
                      <a:pt x="6155" y="591"/>
                      <a:pt x="6155" y="478"/>
                    </a:cubicBezTo>
                    <a:cubicBezTo>
                      <a:pt x="6155" y="0"/>
                      <a:pt x="6155" y="0"/>
                      <a:pt x="615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7FEFF40C-7AEF-1D40-AB79-C856AED0C8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44880" y="5808648"/>
                <a:ext cx="1690701" cy="184608"/>
              </a:xfrm>
              <a:custGeom>
                <a:avLst/>
                <a:gdLst>
                  <a:gd name="T0" fmla="*/ 1099 w 1099"/>
                  <a:gd name="T1" fmla="*/ 120 h 120"/>
                  <a:gd name="T2" fmla="*/ 1090 w 1099"/>
                  <a:gd name="T3" fmla="*/ 0 h 120"/>
                  <a:gd name="T4" fmla="*/ 10 w 1099"/>
                  <a:gd name="T5" fmla="*/ 0 h 120"/>
                  <a:gd name="T6" fmla="*/ 0 w 1099"/>
                  <a:gd name="T7" fmla="*/ 120 h 120"/>
                  <a:gd name="T8" fmla="*/ 1099 w 1099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9" h="120">
                    <a:moveTo>
                      <a:pt x="1099" y="120"/>
                    </a:moveTo>
                    <a:lnTo>
                      <a:pt x="1090" y="0"/>
                    </a:lnTo>
                    <a:lnTo>
                      <a:pt x="10" y="0"/>
                    </a:lnTo>
                    <a:lnTo>
                      <a:pt x="0" y="120"/>
                    </a:lnTo>
                    <a:lnTo>
                      <a:pt x="1099" y="12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09A3B097-23A7-3243-AB63-4D8BDAEA9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87972" y="6548619"/>
                <a:ext cx="2404518" cy="55382"/>
              </a:xfrm>
              <a:custGeom>
                <a:avLst/>
                <a:gdLst>
                  <a:gd name="T0" fmla="*/ 2252 w 2263"/>
                  <a:gd name="T1" fmla="*/ 0 h 53"/>
                  <a:gd name="T2" fmla="*/ 10 w 2263"/>
                  <a:gd name="T3" fmla="*/ 0 h 53"/>
                  <a:gd name="T4" fmla="*/ 0 w 2263"/>
                  <a:gd name="T5" fmla="*/ 12 h 53"/>
                  <a:gd name="T6" fmla="*/ 0 w 2263"/>
                  <a:gd name="T7" fmla="*/ 53 h 53"/>
                  <a:gd name="T8" fmla="*/ 6 w 2263"/>
                  <a:gd name="T9" fmla="*/ 53 h 53"/>
                  <a:gd name="T10" fmla="*/ 2257 w 2263"/>
                  <a:gd name="T11" fmla="*/ 53 h 53"/>
                  <a:gd name="T12" fmla="*/ 2263 w 2263"/>
                  <a:gd name="T13" fmla="*/ 53 h 53"/>
                  <a:gd name="T14" fmla="*/ 2263 w 2263"/>
                  <a:gd name="T15" fmla="*/ 13 h 53"/>
                  <a:gd name="T16" fmla="*/ 2252 w 2263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3" h="53">
                    <a:moveTo>
                      <a:pt x="225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4"/>
                      <a:pt x="0" y="12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257" y="53"/>
                      <a:pt x="2257" y="53"/>
                      <a:pt x="2257" y="53"/>
                    </a:cubicBezTo>
                    <a:cubicBezTo>
                      <a:pt x="2263" y="53"/>
                      <a:pt x="2263" y="53"/>
                      <a:pt x="2263" y="53"/>
                    </a:cubicBezTo>
                    <a:cubicBezTo>
                      <a:pt x="2263" y="13"/>
                      <a:pt x="2263" y="13"/>
                      <a:pt x="2263" y="13"/>
                    </a:cubicBezTo>
                    <a:cubicBezTo>
                      <a:pt x="2263" y="13"/>
                      <a:pt x="2263" y="5"/>
                      <a:pt x="225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A2A9ED4A-8563-4B4E-99D1-29B7A781FA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490717" y="1213380"/>
                <a:ext cx="38418" cy="384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1C6814B-5F3C-BB46-B7C3-BDC33318A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04883" y="4811177"/>
              <a:ext cx="200725" cy="242635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755E2FB7-12B3-1045-8BEA-8CB3A912B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799ACB22-9CA1-4340-A10D-36668B7CBCD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2" y="769980"/>
            <a:ext cx="11844331" cy="452286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BE1340A3-7B32-324F-93DF-F6E0D98F38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53802" y="1931941"/>
            <a:ext cx="4677276" cy="2642192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2000" baseline="-250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add picture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4B8EFD-20E7-A343-A4D1-CC658CA82C6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534FD23-28DC-544F-8366-7A30D7D00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09C01DE1-A4D6-8149-9626-6B3A018CD9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C519DE2-2422-7A4B-8D2F-3AC0C556A4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7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 Sli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7390-8C62-4465-A819-B8E149E0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0" y="443948"/>
            <a:ext cx="9837190" cy="302299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193181-11E3-4AE3-8ACA-7673F334742F}"/>
              </a:ext>
            </a:extLst>
          </p:cNvPr>
          <p:cNvSpPr/>
          <p:nvPr userDrawn="1"/>
        </p:nvSpPr>
        <p:spPr>
          <a:xfrm>
            <a:off x="0" y="0"/>
            <a:ext cx="1696490" cy="6858000"/>
          </a:xfrm>
          <a:custGeom>
            <a:avLst/>
            <a:gdLst>
              <a:gd name="connsiteX0" fmla="*/ 0 w 12179300"/>
              <a:gd name="connsiteY0" fmla="*/ 0 h 800100"/>
              <a:gd name="connsiteX1" fmla="*/ 12189460 w 12179300"/>
              <a:gd name="connsiteY1" fmla="*/ 0 h 800100"/>
              <a:gd name="connsiteX2" fmla="*/ 12189460 w 12179300"/>
              <a:gd name="connsiteY2" fmla="*/ 800100 h 800100"/>
              <a:gd name="connsiteX3" fmla="*/ 0 w 1217930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9300" h="800100">
                <a:moveTo>
                  <a:pt x="0" y="0"/>
                </a:moveTo>
                <a:lnTo>
                  <a:pt x="12189460" y="0"/>
                </a:lnTo>
                <a:lnTo>
                  <a:pt x="12189460" y="800100"/>
                </a:lnTo>
                <a:lnTo>
                  <a:pt x="0" y="8001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3435572-35B2-4E79-A039-61636889C9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442" y="3429000"/>
            <a:ext cx="9838154" cy="1123950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3235AFA1-6A26-4918-A1B8-7207F40A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4A7C0497-9B4E-824D-A7D6-120F20271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772" y="6363046"/>
            <a:ext cx="1050007" cy="2170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1DAAC4-29B5-1C4F-8DFB-CFBF0E807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160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dd 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FF0F-C145-49E6-9DB7-9029FE01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58" y="981095"/>
            <a:ext cx="6430886" cy="270825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88F33-4BC4-47A9-B6D8-2BCCCAE87316}"/>
              </a:ext>
            </a:extLst>
          </p:cNvPr>
          <p:cNvSpPr/>
          <p:nvPr userDrawn="1"/>
        </p:nvSpPr>
        <p:spPr>
          <a:xfrm>
            <a:off x="0" y="0"/>
            <a:ext cx="1696490" cy="6858000"/>
          </a:xfrm>
          <a:custGeom>
            <a:avLst/>
            <a:gdLst>
              <a:gd name="connsiteX0" fmla="*/ 0 w 12179300"/>
              <a:gd name="connsiteY0" fmla="*/ 0 h 800100"/>
              <a:gd name="connsiteX1" fmla="*/ 12189460 w 12179300"/>
              <a:gd name="connsiteY1" fmla="*/ 0 h 800100"/>
              <a:gd name="connsiteX2" fmla="*/ 12189460 w 12179300"/>
              <a:gd name="connsiteY2" fmla="*/ 800100 h 800100"/>
              <a:gd name="connsiteX3" fmla="*/ 0 w 1217930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9300" h="800100">
                <a:moveTo>
                  <a:pt x="0" y="0"/>
                </a:moveTo>
                <a:lnTo>
                  <a:pt x="12189460" y="0"/>
                </a:lnTo>
                <a:lnTo>
                  <a:pt x="12189460" y="800100"/>
                </a:lnTo>
                <a:lnTo>
                  <a:pt x="0" y="8001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36C2CF2-3450-4105-B197-F5726ABD44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1550" y="3644900"/>
            <a:ext cx="6430963" cy="1314450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F584902-B4AB-4BAA-BE27-D5209948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A913F3B-2815-1B45-98A5-9BF0F59AC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772" y="6363046"/>
            <a:ext cx="1050007" cy="2170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BF9AEC9-2937-9645-9E31-FA97E4EA6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160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3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2B496D-CF03-42EB-8F77-73346B92C9DF}"/>
              </a:ext>
            </a:extLst>
          </p:cNvPr>
          <p:cNvSpPr/>
          <p:nvPr userDrawn="1"/>
        </p:nvSpPr>
        <p:spPr>
          <a:xfrm>
            <a:off x="1709190" y="0"/>
            <a:ext cx="1048281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72AEC-7234-4B28-9629-F5A92BE6A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1419" y="775970"/>
            <a:ext cx="6430886" cy="2913380"/>
          </a:xfrm>
        </p:spPr>
        <p:txBody>
          <a:bodyPr anchor="b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 Text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10FB7CAE-0346-4142-91E5-CD5222B19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5200" y="3644900"/>
            <a:ext cx="6430963" cy="131445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A54740C7-DC14-4415-B0A8-C4E6F2BC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063D68E-0E29-9146-BB54-0729DD118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52" y="6367316"/>
            <a:ext cx="976724" cy="1953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247B45-C09F-D54B-A370-C396335E6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160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13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Print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DC0FF-F7CD-43C5-8CB6-9B8DF9B60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353800" y="195260"/>
            <a:ext cx="598488" cy="64238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28873-D3C1-43E3-8018-319B50F5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3025" y="195260"/>
            <a:ext cx="8943975" cy="64238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FD6B-8BB6-42B9-ABBD-DFE5E087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486567" y="415132"/>
            <a:ext cx="804866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68DF629A-FA29-48CC-BB18-3E535D6096F3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D715-41D8-4FBB-9BEF-09A83A3D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539872" y="3246437"/>
            <a:ext cx="4857744" cy="365126"/>
          </a:xfr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9CAB-9482-429D-B86D-71C94EE8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08397" y="6055914"/>
            <a:ext cx="761206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C1C3CED2-0084-4824-BF3B-077572D6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ECFFD6-C49A-4D66-A3C0-4FF41CE71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5400000">
            <a:off x="7805340" y="3192860"/>
            <a:ext cx="6423820" cy="42862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7A1D10-5222-D64E-9593-D4CD742F8B9E}"/>
              </a:ext>
            </a:extLst>
          </p:cNvPr>
          <p:cNvGrpSpPr/>
          <p:nvPr userDrawn="1"/>
        </p:nvGrpSpPr>
        <p:grpSpPr>
          <a:xfrm>
            <a:off x="11012" y="1"/>
            <a:ext cx="585887" cy="6858001"/>
            <a:chOff x="11012" y="1"/>
            <a:chExt cx="585887" cy="6858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9B382D-5ABE-BA41-9B6E-6D6B87855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-3125045" y="3136058"/>
              <a:ext cx="6858001" cy="585887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599BED91-CD3B-AE4C-A337-E40C03C55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-170431" y="6061520"/>
              <a:ext cx="924134" cy="19098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4DB29A9-2FF5-9240-9AA7-755527873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80639" y="502093"/>
              <a:ext cx="802743" cy="228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1487695"/>
            <a:ext cx="11491277" cy="1107996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Aft>
                <a:spcPts val="120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C2809-AA0C-7D4A-91D8-35DADFE861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995" y="3053336"/>
            <a:ext cx="11490325" cy="2703669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663AA7-3F2F-8B4E-BAED-5EA0CF67F2BE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1714BA-6A99-854B-BB8A-ED003B29D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CD878F0A-FF8B-E842-A4E2-C19154699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25F58C4-54AB-D040-BC63-54155BB7F8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8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2F602D-70BB-854A-9376-B190DD96469C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5E74AB-4636-1644-9FFF-843098D9B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81B8CA80-D4CB-7741-BEEB-57E3667A9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42A73B6-762B-FE42-9160-383B278DA0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2192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89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892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892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615495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06B389-FC8C-474A-97D1-4048DBEAA967}"/>
              </a:ext>
            </a:extLst>
          </p:cNvPr>
          <p:cNvCxnSpPr>
            <a:cxnSpLocks/>
          </p:cNvCxnSpPr>
          <p:nvPr userDrawn="1"/>
        </p:nvCxnSpPr>
        <p:spPr>
          <a:xfrm>
            <a:off x="426720" y="1225118"/>
            <a:ext cx="11338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AB9242-AA17-4511-9104-7B42B042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Footer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E0D8CB-284B-C34B-AAE2-33E622212116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BFFB4C-E4CC-C84F-9047-D0E8324FB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63CA69A6-C933-6E43-BAA4-BF25FDA2E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57F6B82-8B22-4A4B-B513-9884E6480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57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615181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AB372FF-D6E3-4950-A2A9-6F8A8BA0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8950" y="6216650"/>
            <a:ext cx="8674100" cy="482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70DB0C-9BAA-4FCC-9FD1-9814B3FAA810}"/>
              </a:ext>
            </a:extLst>
          </p:cNvPr>
          <p:cNvCxnSpPr>
            <a:cxnSpLocks/>
          </p:cNvCxnSpPr>
          <p:nvPr userDrawn="1"/>
        </p:nvCxnSpPr>
        <p:spPr>
          <a:xfrm>
            <a:off x="426720" y="1225118"/>
            <a:ext cx="11338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A63861B-90FD-E64C-B652-00D09A6DFF47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69F598-26FE-1F46-BF5A-90543C0EC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5B7382A6-B11D-9844-8C1F-7C365B7568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4800433-6587-8141-979E-43FBBE58A6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328BD7A-4953-4A17-92F4-91363B0643B7}"/>
              </a:ext>
            </a:extLst>
          </p:cNvPr>
          <p:cNvSpPr/>
          <p:nvPr userDrawn="1"/>
        </p:nvSpPr>
        <p:spPr>
          <a:xfrm>
            <a:off x="4291963" y="3678078"/>
            <a:ext cx="3689990" cy="217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250B1-44FF-4908-A97C-5A94C3FD77F7}"/>
              </a:ext>
            </a:extLst>
          </p:cNvPr>
          <p:cNvSpPr/>
          <p:nvPr userDrawn="1"/>
        </p:nvSpPr>
        <p:spPr>
          <a:xfrm>
            <a:off x="440055" y="3678078"/>
            <a:ext cx="3689990" cy="217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2F8EDA-8514-4485-8DAE-DB541078A6A9}"/>
              </a:ext>
            </a:extLst>
          </p:cNvPr>
          <p:cNvSpPr/>
          <p:nvPr userDrawn="1"/>
        </p:nvSpPr>
        <p:spPr>
          <a:xfrm>
            <a:off x="8154345" y="3678078"/>
            <a:ext cx="3689990" cy="1989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AE687-04F8-453F-B01A-EF4E07AAB130}"/>
              </a:ext>
            </a:extLst>
          </p:cNvPr>
          <p:cNvSpPr/>
          <p:nvPr userDrawn="1"/>
        </p:nvSpPr>
        <p:spPr>
          <a:xfrm>
            <a:off x="4297200" y="1414145"/>
            <a:ext cx="3689990" cy="20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CF236-C302-4870-B926-31A3DEBF4579}"/>
              </a:ext>
            </a:extLst>
          </p:cNvPr>
          <p:cNvSpPr/>
          <p:nvPr userDrawn="1"/>
        </p:nvSpPr>
        <p:spPr>
          <a:xfrm>
            <a:off x="440055" y="1414145"/>
            <a:ext cx="3689990" cy="20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D30D6-723D-4F0C-A922-766E7C64BACC}"/>
              </a:ext>
            </a:extLst>
          </p:cNvPr>
          <p:cNvSpPr/>
          <p:nvPr userDrawn="1"/>
        </p:nvSpPr>
        <p:spPr>
          <a:xfrm>
            <a:off x="350204" y="766510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0A719-295C-4138-BAB3-723338DFCF12}"/>
              </a:ext>
            </a:extLst>
          </p:cNvPr>
          <p:cNvSpPr/>
          <p:nvPr userDrawn="1"/>
        </p:nvSpPr>
        <p:spPr>
          <a:xfrm>
            <a:off x="350204" y="272210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86C1-4F90-4129-948C-8D9CB9390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E4043-7A6B-4D4A-AC75-079EF30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B182-6E84-4E5D-A735-AD709AA93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7662" y="769980"/>
            <a:ext cx="11844331" cy="452286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A70509-90E9-4C1B-9BEB-EF4EA172E1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83CEA-2DC9-FF43-A744-0738D0894A40}"/>
              </a:ext>
            </a:extLst>
          </p:cNvPr>
          <p:cNvCxnSpPr/>
          <p:nvPr userDrawn="1"/>
        </p:nvCxnSpPr>
        <p:spPr>
          <a:xfrm>
            <a:off x="440055" y="3620870"/>
            <a:ext cx="1139380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8FD8A3-A5E4-DD41-8D3E-4DFA9EA4BD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055" y="1382713"/>
            <a:ext cx="3171825" cy="2116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9DCDC98-89DD-D049-88EE-60595F79ED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054" y="3761703"/>
            <a:ext cx="3171825" cy="2116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19A2488-7F75-7B48-B2A5-5EF5214C0CE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895723" y="1393007"/>
            <a:ext cx="4086229" cy="2100110"/>
          </a:xfr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sz="2400">
                <a:solidFill>
                  <a:schemeClr val="accent1"/>
                </a:solidFill>
              </a:rPr>
              <a:t>Click to add Title </a:t>
            </a:r>
          </a:p>
          <a:p>
            <a:pPr lvl="0"/>
            <a:r>
              <a:rPr lang="en-GB"/>
              <a:t>Second level</a:t>
            </a:r>
            <a:endParaRPr lang="en-US"/>
          </a:p>
        </p:txBody>
      </p:sp>
      <p:sp>
        <p:nvSpPr>
          <p:cNvPr id="34" name="Content Placeholder 30">
            <a:extLst>
              <a:ext uri="{FF2B5EF4-FFF2-40B4-BE49-F238E27FC236}">
                <a16:creationId xmlns:a16="http://schemas.microsoft.com/office/drawing/2014/main" id="{6A868EB0-3C1E-8248-8C95-5A6A2483DA8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895723" y="3771997"/>
            <a:ext cx="4086229" cy="2116136"/>
          </a:xfr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sz="2400">
                <a:solidFill>
                  <a:schemeClr val="accent1"/>
                </a:solidFill>
              </a:rPr>
              <a:t>Click to add Title </a:t>
            </a:r>
          </a:p>
          <a:p>
            <a:pPr lvl="0"/>
            <a:r>
              <a:rPr lang="en-GB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1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799429-3D21-3349-B9D7-146EA633FBA4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5B498C-1A0E-A643-835E-C198D09B7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355DFA53-A6D9-494B-A6DE-EBDEDE7FA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45FAC9A-F5BE-9A4A-A981-E7F53EEEA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4F6610-05C7-441A-A389-C8E21D0E3793}"/>
              </a:ext>
            </a:extLst>
          </p:cNvPr>
          <p:cNvSpPr/>
          <p:nvPr userDrawn="1"/>
        </p:nvSpPr>
        <p:spPr>
          <a:xfrm>
            <a:off x="350204" y="783982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03480-C068-4D11-8FE0-2DA2AE147DB0}"/>
              </a:ext>
            </a:extLst>
          </p:cNvPr>
          <p:cNvSpPr/>
          <p:nvPr userDrawn="1"/>
        </p:nvSpPr>
        <p:spPr>
          <a:xfrm>
            <a:off x="350204" y="272210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86C1-4F90-4129-948C-8D9CB9390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E4043-7A6B-4D4A-AC75-079EF30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B182-6E84-4E5D-A735-AD709AA93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7662" y="787452"/>
            <a:ext cx="11844331" cy="452287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14F17F2-DDBC-4D23-9B7A-9113160386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EC4826F-CC86-694B-8306-4A38C5644B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088" y="1488102"/>
            <a:ext cx="3590925" cy="2300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C6BFB572-5341-8747-86C8-85C3BE6F87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7159" y="1488102"/>
            <a:ext cx="3590925" cy="2300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F381A435-3210-F14A-B1AE-20259B864E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0481" y="1488102"/>
            <a:ext cx="3590925" cy="2300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A9F88AD-631B-C741-9AB8-7ED5284EF9A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66841" y="3954967"/>
            <a:ext cx="3590926" cy="196211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14DE40-9805-BD46-A5E8-D8EC1D425F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272413" y="3954967"/>
            <a:ext cx="3590926" cy="196211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3560D7C-69C9-AA4E-89D0-661CBB10C9B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38021" y="3954967"/>
            <a:ext cx="3590926" cy="196211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</p:spTree>
    <p:extLst>
      <p:ext uri="{BB962C8B-B14F-4D97-AF65-F5344CB8AC3E}">
        <p14:creationId xmlns:p14="http://schemas.microsoft.com/office/powerpoint/2010/main" val="109325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5964A-100D-374E-82DE-EAE748D34095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43EDE5-E89B-F940-B62E-80EFC57ED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D0D55FC-A50A-8948-8DDA-35A7B80FA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3210A1D-EB01-A641-81A6-D69A351C9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9D86C1-4F90-4129-948C-8D9CB9390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E4043-7A6B-4D4A-AC75-079EF30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B182-6E84-4E5D-A735-AD709AA93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03DBC3-EA46-499E-A0D2-886329EE9DF7}"/>
              </a:ext>
            </a:extLst>
          </p:cNvPr>
          <p:cNvSpPr/>
          <p:nvPr userDrawn="1"/>
        </p:nvSpPr>
        <p:spPr>
          <a:xfrm>
            <a:off x="6466520" y="1414145"/>
            <a:ext cx="2560320" cy="20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40F27D4-6339-4B42-AF32-F17D5350AA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2B57A4-7DDC-5149-8BCE-93103E8A4AAE}"/>
              </a:ext>
            </a:extLst>
          </p:cNvPr>
          <p:cNvCxnSpPr>
            <a:cxnSpLocks/>
          </p:cNvCxnSpPr>
          <p:nvPr userDrawn="1"/>
        </p:nvCxnSpPr>
        <p:spPr>
          <a:xfrm>
            <a:off x="440055" y="3573691"/>
            <a:ext cx="54956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67AA8-E56E-2948-8D75-A5828653AB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877" y="1377950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603A774E-2959-2941-98CC-13E85520C9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91114" y="1377950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C187001D-FA6C-B748-8423-5556152F54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2877" y="3694947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C4DD307E-9D06-434B-B265-A93D78C3D9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03462" y="3694947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0A7AF5-4540-3846-B5CB-6D45D001CC74}"/>
              </a:ext>
            </a:extLst>
          </p:cNvPr>
          <p:cNvCxnSpPr>
            <a:cxnSpLocks/>
          </p:cNvCxnSpPr>
          <p:nvPr userDrawn="1"/>
        </p:nvCxnSpPr>
        <p:spPr>
          <a:xfrm>
            <a:off x="6279036" y="3573691"/>
            <a:ext cx="54956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C381F5B-EA5D-4B4A-847C-04DC826538E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40051" y="1377949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C18E9B4-F819-A848-9BCD-2FC783BC875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967414" y="1377949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B027BE-94FB-4D4F-95E0-69A16B68D0C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2140051" y="3710444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C895AB0-13D7-E749-8749-B545D43CD88A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7414" y="3710444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</p:spTree>
    <p:extLst>
      <p:ext uri="{BB962C8B-B14F-4D97-AF65-F5344CB8AC3E}">
        <p14:creationId xmlns:p14="http://schemas.microsoft.com/office/powerpoint/2010/main" val="383652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World Regions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map, flying, person&#10;&#10;Description automatically generated">
            <a:extLst>
              <a:ext uri="{FF2B5EF4-FFF2-40B4-BE49-F238E27FC236}">
                <a16:creationId xmlns:a16="http://schemas.microsoft.com/office/drawing/2014/main" id="{E3F0912E-066D-2E42-B309-33E587824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189" y="596199"/>
            <a:ext cx="10721270" cy="55995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AFC37D6-1376-5547-A31D-6B834166DD4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F1310A-8553-9741-948D-4F8ADB29E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34066220-8EAF-5C48-BCA7-7DF030DC2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D2216E-B561-9E4A-ACC5-4B7AFC2E2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57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CAB3CDB-BA00-CC41-A497-2E8239B59FEB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025578-8F6C-B742-8158-6BEA70C67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44" name="Picture 43" descr="A close up of a sign&#10;&#10;Description automatically generated">
              <a:extLst>
                <a:ext uri="{FF2B5EF4-FFF2-40B4-BE49-F238E27FC236}">
                  <a16:creationId xmlns:a16="http://schemas.microsoft.com/office/drawing/2014/main" id="{1D9764C4-4CBE-194D-8B66-0842F8734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0932F3C0-3D63-8E40-A689-E7FAE63B4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0F7E7-A8BB-E641-A79A-12F5D683E3E7}"/>
              </a:ext>
            </a:extLst>
          </p:cNvPr>
          <p:cNvSpPr/>
          <p:nvPr userDrawn="1"/>
        </p:nvSpPr>
        <p:spPr>
          <a:xfrm>
            <a:off x="467671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27A7549-AAEE-8E45-B9E7-4BFB2CF969A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7671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A16608-8490-9E41-93B4-093F1D03C3F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7355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53AD1-A40F-BE4E-8802-265AAD725BB0}"/>
              </a:ext>
            </a:extLst>
          </p:cNvPr>
          <p:cNvSpPr/>
          <p:nvPr userDrawn="1"/>
        </p:nvSpPr>
        <p:spPr>
          <a:xfrm>
            <a:off x="3372649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61AC81-7D24-F642-8F5B-7F9FC14F047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67355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81F41EA-ACBD-FA40-9C49-3E29182CC8BC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67355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52C7D324-15B4-AE43-A1E8-BF2E8194D89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66959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2223CDF-3A7C-8F4C-810A-EE1D335FCD1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3372650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5558273-1FC7-E843-9866-A9497718B860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3372650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EB3C68D-6148-464A-8B82-37AC6B895F49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3372650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39ADD2-9734-C54C-AA4E-FBBC41B3C144}"/>
              </a:ext>
            </a:extLst>
          </p:cNvPr>
          <p:cNvSpPr/>
          <p:nvPr userDrawn="1"/>
        </p:nvSpPr>
        <p:spPr>
          <a:xfrm>
            <a:off x="6269249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880F02D-1C4A-CB45-9F8A-C543AEF6320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66247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178722B-382A-6946-BC0E-7781CE45CADE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6268933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86451F-3630-6944-BB39-75F37D4464DB}"/>
              </a:ext>
            </a:extLst>
          </p:cNvPr>
          <p:cNvSpPr/>
          <p:nvPr userDrawn="1"/>
        </p:nvSpPr>
        <p:spPr>
          <a:xfrm>
            <a:off x="9159843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AB61663-0D96-4642-A228-1A2D0714443D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6268933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E0C9B1-3A97-3040-9960-B35315CB5CD9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6268933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F3E0DEDE-4C50-F14E-A93D-9A2628F1D03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65534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57ADCC-AC0B-FF45-8BE8-B47C28A09A9A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9159844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CD95B24-F794-FE4D-B4FE-596D993891C2}"/>
              </a:ext>
            </a:extLst>
          </p:cNvPr>
          <p:cNvSpPr>
            <a:spLocks noGrp="1"/>
          </p:cNvSpPr>
          <p:nvPr>
            <p:ph sz="half" idx="45" hasCustomPrompt="1"/>
          </p:nvPr>
        </p:nvSpPr>
        <p:spPr>
          <a:xfrm>
            <a:off x="9159844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9D13F3B-BFDD-E449-89A3-09899F69D853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9159844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680D401-A4C4-654C-B8A3-7C3D4AFC5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57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7D3E733-BCD6-4E4C-87FF-2A7D4A94F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615181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</p:spTree>
    <p:extLst>
      <p:ext uri="{BB962C8B-B14F-4D97-AF65-F5344CB8AC3E}">
        <p14:creationId xmlns:p14="http://schemas.microsoft.com/office/powerpoint/2010/main" val="30979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AF578-B443-4FA8-9211-EA573C22C925}"/>
              </a:ext>
            </a:extLst>
          </p:cNvPr>
          <p:cNvSpPr/>
          <p:nvPr userDrawn="1"/>
        </p:nvSpPr>
        <p:spPr>
          <a:xfrm>
            <a:off x="347472" y="256032"/>
            <a:ext cx="1184452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B0A12-B8A5-4E71-8539-436DDD82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56032"/>
            <a:ext cx="118445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C7DCD-08D8-4D06-8167-E9C0FDA6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1544635"/>
            <a:ext cx="11006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88E8-614F-4841-A5EF-505C4B34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8950" y="6216650"/>
            <a:ext cx="8674100" cy="48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E6868-57DB-4820-95EB-F7D4AF208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3784" y="6275387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95" r:id="rId3"/>
    <p:sldLayoutId id="2147483696" r:id="rId4"/>
    <p:sldLayoutId id="2147483674" r:id="rId5"/>
    <p:sldLayoutId id="2147483652" r:id="rId6"/>
    <p:sldLayoutId id="2147483675" r:id="rId7"/>
    <p:sldLayoutId id="2147483702" r:id="rId8"/>
    <p:sldLayoutId id="2147483704" r:id="rId9"/>
    <p:sldLayoutId id="2147483709" r:id="rId10"/>
    <p:sldLayoutId id="2147483714" r:id="rId11"/>
    <p:sldLayoutId id="2147483715" r:id="rId12"/>
    <p:sldLayoutId id="2147483718" r:id="rId13"/>
    <p:sldLayoutId id="2147483683" r:id="rId14"/>
    <p:sldLayoutId id="2147483686" r:id="rId15"/>
    <p:sldLayoutId id="2147483717" r:id="rId16"/>
    <p:sldLayoutId id="2147483676" r:id="rId17"/>
    <p:sldLayoutId id="2147483677" r:id="rId18"/>
    <p:sldLayoutId id="2147483678" r:id="rId19"/>
    <p:sldLayoutId id="2147483708" r:id="rId20"/>
    <p:sldLayoutId id="2147483710" r:id="rId21"/>
    <p:sldLayoutId id="2147483712" r:id="rId22"/>
    <p:sldLayoutId id="2147483711" r:id="rId23"/>
    <p:sldLayoutId id="2147483713" r:id="rId24"/>
    <p:sldLayoutId id="2147483693" r:id="rId25"/>
    <p:sldLayoutId id="2147483694" r:id="rId26"/>
    <p:sldLayoutId id="2147483697" r:id="rId27"/>
    <p:sldLayoutId id="2147483659" r:id="rId28"/>
    <p:sldLayoutId id="214748371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excorporation.sharepoint.com/:f:/s/WRKEXT-AWPGlobalMarketingAssets-242501310520/EuRoI3GiOyRBviGmyR3TDLEBMRKYz9k3eKY8NNuo8wzY3g?e=jeqAin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terexcorporation.sharepoint.com/:f:/s/WRKEXT-AWPGlobalMarketingAssets-242501310520/Ejy71ZM-wmNJifc4LcIUcm0Bdg8FMXXNMke5RQ81EPSV7Q?e=Li6W1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oirse.PaluBenson@terex.com" TargetMode="External"/><Relationship Id="rId5" Type="http://schemas.openxmlformats.org/officeDocument/2006/relationships/hyperlink" Target="https://www.genielift.com/marops" TargetMode="External"/><Relationship Id="rId4" Type="http://schemas.openxmlformats.org/officeDocument/2006/relationships/hyperlink" Target="https://terexcorporation.sharepoint.com/:f:/s/WRKEXT-AWPGlobalMarketingAssets-242501310520/Eqd0lEJZcSVDgqbffNqD7e8BlX_kRSF34eaql-u6Bd4mTg?e=SCNTI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3B7304-5AA3-4143-90F7-15292CF4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24" r="8107" b="18058"/>
          <a:stretch/>
        </p:blipFill>
        <p:spPr>
          <a:xfrm>
            <a:off x="7208522" y="0"/>
            <a:ext cx="3995097" cy="56195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EE9306-4B1A-492F-8FD5-0FE62193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Add</a:t>
            </a:r>
            <a:br>
              <a:rPr lang="en-US"/>
            </a:br>
            <a:r>
              <a:rPr lang="en-US" dirty="0"/>
              <a:t>Your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1CD21F-6D82-4CC4-AE82-301A9B978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  <a:br>
              <a:rPr lang="en-US"/>
            </a:br>
            <a:r>
              <a:rPr lang="en-US"/>
              <a:t>Or Author Info</a:t>
            </a:r>
          </a:p>
        </p:txBody>
      </p:sp>
    </p:spTree>
    <p:extLst>
      <p:ext uri="{BB962C8B-B14F-4D97-AF65-F5344CB8AC3E}">
        <p14:creationId xmlns:p14="http://schemas.microsoft.com/office/powerpoint/2010/main" val="219844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EEE1FC-45D1-4B8F-AF65-2253701A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36F0F-79D9-4782-9654-380F6B34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3387400" cy="4305300"/>
          </a:xfrm>
        </p:spPr>
        <p:txBody>
          <a:bodyPr/>
          <a:lstStyle/>
          <a:p>
            <a:r>
              <a:rPr lang="en-US"/>
              <a:t>To access the full Genie PowerPoint template, a collection of images, and other presentation resources, use the links below.</a:t>
            </a:r>
          </a:p>
          <a:p>
            <a:r>
              <a:rPr lang="en-US" u="sng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PowerPoint Template</a:t>
            </a:r>
            <a:endParaRPr lang="en-US" u="sng">
              <a:solidFill>
                <a:schemeClr val="bg2"/>
              </a:solidFill>
            </a:endParaRPr>
          </a:p>
          <a:p>
            <a:r>
              <a:rPr lang="en-US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Presentation File</a:t>
            </a:r>
            <a:endParaRPr lang="en-US" u="sng">
              <a:solidFill>
                <a:schemeClr val="accent1"/>
              </a:solidFill>
            </a:endParaRPr>
          </a:p>
          <a:p>
            <a:r>
              <a:rPr lang="en-US" u="sng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Categorized Images</a:t>
            </a:r>
            <a:endParaRPr lang="en-US" u="sng">
              <a:solidFill>
                <a:schemeClr val="bg2"/>
              </a:solidFill>
            </a:endParaRPr>
          </a:p>
          <a:p>
            <a:r>
              <a:rPr lang="en-US" sz="1400">
                <a:solidFill>
                  <a:schemeClr val="tx1"/>
                </a:solidFill>
              </a:rPr>
              <a:t>Not finding what you need? Click </a:t>
            </a:r>
            <a:r>
              <a:rPr lang="en-US" sz="1400" u="sng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>
                <a:solidFill>
                  <a:schemeClr val="tx1"/>
                </a:solidFill>
              </a:rPr>
              <a:t> to request new template designs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3E884-6AE8-4623-B0D0-44082B673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Living Asset Library on SharePoint</a:t>
            </a: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6564C807-B6EE-45E9-9704-3BF9716ED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084" y="2066192"/>
            <a:ext cx="7630958" cy="38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8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D3890CB7-5734-4EB2-8E72-EBA1F5CE35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838" y="1577975"/>
          <a:ext cx="5745162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5436">
                  <a:extLst>
                    <a:ext uri="{9D8B030D-6E8A-4147-A177-3AD203B41FA5}">
                      <a16:colId xmlns:a16="http://schemas.microsoft.com/office/drawing/2014/main" val="1102600492"/>
                    </a:ext>
                  </a:extLst>
                </a:gridCol>
                <a:gridCol w="1669726">
                  <a:extLst>
                    <a:ext uri="{9D8B030D-6E8A-4147-A177-3AD203B41FA5}">
                      <a16:colId xmlns:a16="http://schemas.microsoft.com/office/drawing/2014/main" val="25403364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/>
                          </a:solidFill>
                        </a:rPr>
                        <a:t>Section Headline – Arial Bold, 18pt or smaller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30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5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9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49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62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/>
                          </a:solidFill>
                        </a:rPr>
                        <a:t>Section Headline – Arial Bold, 18pt or smaller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2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93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8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2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03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6069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or Table of 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11165-0E6A-416D-85AC-8DD9491C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E54A66A-30D7-455F-9145-2BC451CF1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6987" y="457436"/>
            <a:ext cx="2346680" cy="54755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B4261E-1A6A-48D4-9D71-AB8B0DA27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3658" y="2630754"/>
            <a:ext cx="1016082" cy="330226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8021A49-0360-4849-821E-7C1FBAA48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2521" y="1603639"/>
            <a:ext cx="1628482" cy="43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– Arial Bold, 30pt or smaller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31F9-93A9-45D4-AC31-16B4CA87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5586903" cy="4305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r>
              <a:rPr lang="en-US">
                <a:solidFill>
                  <a:srgbClr val="6B848C"/>
                </a:solidFill>
              </a:rPr>
              <a:t>Body copy – Arial, 18pt or smaller; Nam </a:t>
            </a:r>
            <a:r>
              <a:rPr lang="en-US" err="1">
                <a:solidFill>
                  <a:srgbClr val="6B848C"/>
                </a:solidFill>
              </a:rPr>
              <a:t>necatur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ibearunt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volupit</a:t>
            </a:r>
            <a:r>
              <a:rPr lang="en-US">
                <a:solidFill>
                  <a:srgbClr val="6B848C"/>
                </a:solidFill>
              </a:rPr>
              <a:t> que </a:t>
            </a:r>
            <a:r>
              <a:rPr lang="en-US" err="1">
                <a:solidFill>
                  <a:srgbClr val="6B848C"/>
                </a:solidFill>
              </a:rPr>
              <a:t>nonsendit</a:t>
            </a:r>
            <a:r>
              <a:rPr lang="en-US">
                <a:solidFill>
                  <a:srgbClr val="6B848C"/>
                </a:solidFill>
              </a:rPr>
              <a:t> mi, </a:t>
            </a:r>
            <a:r>
              <a:rPr lang="en-US" err="1">
                <a:solidFill>
                  <a:srgbClr val="6B848C"/>
                </a:solidFill>
              </a:rPr>
              <a:t>optatib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erferitatio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doluptatem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fuga</a:t>
            </a:r>
            <a:r>
              <a:rPr lang="en-US">
                <a:solidFill>
                  <a:srgbClr val="6B848C"/>
                </a:solidFill>
              </a:rPr>
              <a:t>. Lit </a:t>
            </a:r>
            <a:r>
              <a:rPr lang="en-US" err="1">
                <a:solidFill>
                  <a:srgbClr val="6B848C"/>
                </a:solidFill>
              </a:rPr>
              <a:t>unt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quis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ipicia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porpore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mquatiam</a:t>
            </a:r>
            <a:r>
              <a:rPr lang="en-US">
                <a:solidFill>
                  <a:srgbClr val="6B848C"/>
                </a:solidFill>
              </a:rPr>
              <a:t>, </a:t>
            </a:r>
            <a:r>
              <a:rPr lang="en-US" err="1">
                <a:solidFill>
                  <a:srgbClr val="6B848C"/>
                </a:solidFill>
              </a:rPr>
              <a:t>nobit</a:t>
            </a:r>
            <a:r>
              <a:rPr lang="en-US">
                <a:solidFill>
                  <a:srgbClr val="6B848C"/>
                </a:solidFill>
              </a:rPr>
              <a:t>, </a:t>
            </a:r>
            <a:r>
              <a:rPr lang="en-US" err="1">
                <a:solidFill>
                  <a:srgbClr val="6B848C"/>
                </a:solidFill>
              </a:rPr>
              <a:t>quam</a:t>
            </a:r>
            <a:r>
              <a:rPr lang="en-US">
                <a:solidFill>
                  <a:srgbClr val="6B848C"/>
                </a:solidFill>
              </a:rPr>
              <a:t> qui </a:t>
            </a:r>
            <a:r>
              <a:rPr lang="en-US" err="1">
                <a:solidFill>
                  <a:srgbClr val="6B848C"/>
                </a:solidFill>
              </a:rPr>
              <a:t>aut</a:t>
            </a:r>
            <a:r>
              <a:rPr lang="en-US">
                <a:solidFill>
                  <a:srgbClr val="6B848C"/>
                </a:solidFill>
              </a:rPr>
              <a:t> di sima sunt </a:t>
            </a:r>
            <a:r>
              <a:rPr lang="en-US" err="1">
                <a:solidFill>
                  <a:srgbClr val="6B848C"/>
                </a:solidFill>
              </a:rPr>
              <a:t>fugiatum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reped</a:t>
            </a:r>
            <a:r>
              <a:rPr lang="en-US">
                <a:solidFill>
                  <a:srgbClr val="6B848C"/>
                </a:solidFill>
              </a:rPr>
              <a:t> quos </a:t>
            </a:r>
            <a:r>
              <a:rPr lang="en-US" err="1">
                <a:solidFill>
                  <a:srgbClr val="6B848C"/>
                </a:solidFill>
              </a:rPr>
              <a:t>elestias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remque</a:t>
            </a:r>
            <a:r>
              <a:rPr lang="en-US">
                <a:solidFill>
                  <a:srgbClr val="6B848C"/>
                </a:solidFill>
              </a:rPr>
              <a:t> non </a:t>
            </a:r>
            <a:r>
              <a:rPr lang="en-US" err="1">
                <a:solidFill>
                  <a:srgbClr val="6B848C"/>
                </a:solidFill>
              </a:rPr>
              <a:t>cullici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aspero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quatemp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orrovitas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ut</a:t>
            </a:r>
            <a:r>
              <a:rPr lang="en-US">
                <a:solidFill>
                  <a:srgbClr val="6B848C"/>
                </a:solidFill>
              </a:rPr>
              <a:t> </a:t>
            </a:r>
            <a:r>
              <a:rPr lang="en-US" err="1">
                <a:solidFill>
                  <a:srgbClr val="6B848C"/>
                </a:solidFill>
              </a:rPr>
              <a:t>digenis</a:t>
            </a:r>
            <a:r>
              <a:rPr lang="en-US">
                <a:solidFill>
                  <a:srgbClr val="6B848C"/>
                </a:solidFill>
              </a:rPr>
              <a:t> ant.</a:t>
            </a:r>
            <a:endParaRPr lang="en-US">
              <a:solidFill>
                <a:srgbClr val="6B848C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/>
              <a:t>Bullet Point Level 1 – Arial, 18pt</a:t>
            </a:r>
          </a:p>
          <a:p>
            <a:pPr lvl="1">
              <a:spcAft>
                <a:spcPts val="0"/>
              </a:spcAft>
            </a:pPr>
            <a:r>
              <a:rPr lang="en-US"/>
              <a:t>Bullet Point Level 2 – Arial, 16pt</a:t>
            </a:r>
          </a:p>
          <a:p>
            <a:pPr lvl="2">
              <a:spcAft>
                <a:spcPts val="0"/>
              </a:spcAft>
            </a:pPr>
            <a:r>
              <a:rPr lang="en-US"/>
              <a:t>Bullet Point Level 3 – Arial, 14pt</a:t>
            </a:r>
          </a:p>
          <a:p>
            <a:pPr lvl="3">
              <a:spcAft>
                <a:spcPts val="0"/>
              </a:spcAft>
            </a:pPr>
            <a:r>
              <a:rPr lang="en-US"/>
              <a:t>Bullet Point Level 4 – Arial, 14pt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C6E10-7AF1-487F-94C4-0BB1043AE873}"/>
              </a:ext>
            </a:extLst>
          </p:cNvPr>
          <p:cNvGrpSpPr/>
          <p:nvPr/>
        </p:nvGrpSpPr>
        <p:grpSpPr>
          <a:xfrm>
            <a:off x="6434755" y="457436"/>
            <a:ext cx="5108912" cy="5475584"/>
            <a:chOff x="6663355" y="457436"/>
            <a:chExt cx="5108912" cy="5475584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F5454E6-602A-4A68-9139-818496E08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5587" y="457436"/>
              <a:ext cx="2346680" cy="547558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D971E3E-86A1-4337-BEE3-67A777FC5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3355" y="2630754"/>
              <a:ext cx="1016082" cy="3302266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1E7FC5E-8D54-4965-88DD-B6A42F279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1613" y="1603639"/>
              <a:ext cx="1628482" cy="4329381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11165-0E6A-416D-85AC-8DD9491C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– Arial Bold, 30pt or smaller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31F9-93A9-45D4-AC31-16B4CA87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577340"/>
            <a:ext cx="5253270" cy="43053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, </a:t>
            </a:r>
            <a:r>
              <a:rPr lang="en-US" err="1"/>
              <a:t>nobit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qui </a:t>
            </a:r>
            <a:r>
              <a:rPr lang="en-US" err="1"/>
              <a:t>aut</a:t>
            </a:r>
            <a:r>
              <a:rPr lang="en-US"/>
              <a:t> di </a:t>
            </a:r>
            <a:r>
              <a:rPr lang="en-US" err="1"/>
              <a:t>sima</a:t>
            </a:r>
            <a:r>
              <a:rPr lang="en-US"/>
              <a:t> sunt </a:t>
            </a:r>
            <a:r>
              <a:rPr lang="en-US" err="1"/>
              <a:t>fugiatum</a:t>
            </a:r>
            <a:r>
              <a:rPr lang="en-US"/>
              <a:t> </a:t>
            </a:r>
            <a:r>
              <a:rPr lang="en-US" err="1"/>
              <a:t>reped</a:t>
            </a:r>
            <a:r>
              <a:rPr lang="en-US"/>
              <a:t> quos </a:t>
            </a:r>
            <a:r>
              <a:rPr lang="en-US" err="1"/>
              <a:t>elestias</a:t>
            </a:r>
            <a:r>
              <a:rPr lang="en-US"/>
              <a:t> </a:t>
            </a:r>
            <a:r>
              <a:rPr lang="en-US" err="1"/>
              <a:t>remque</a:t>
            </a:r>
            <a:r>
              <a:rPr lang="en-US"/>
              <a:t> non </a:t>
            </a:r>
            <a:r>
              <a:rPr lang="en-US" err="1"/>
              <a:t>cullici</a:t>
            </a:r>
            <a:r>
              <a:rPr lang="en-US"/>
              <a:t> </a:t>
            </a:r>
            <a:r>
              <a:rPr lang="en-US" err="1"/>
              <a:t>aspero</a:t>
            </a:r>
            <a:r>
              <a:rPr lang="en-US"/>
              <a:t> </a:t>
            </a:r>
            <a:r>
              <a:rPr lang="en-US" err="1"/>
              <a:t>quatemp</a:t>
            </a:r>
            <a:r>
              <a:rPr lang="en-US"/>
              <a:t> </a:t>
            </a:r>
            <a:r>
              <a:rPr lang="en-US" err="1"/>
              <a:t>orrovitas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digenis</a:t>
            </a:r>
            <a:r>
              <a:rPr lang="en-US"/>
              <a:t> ant.</a:t>
            </a:r>
          </a:p>
          <a:p>
            <a:pPr>
              <a:spcAft>
                <a:spcPts val="0"/>
              </a:spcAft>
            </a:pPr>
            <a:r>
              <a:rPr lang="en-US"/>
              <a:t>Bullet Point Level 1 – Arial, 18pt</a:t>
            </a:r>
          </a:p>
          <a:p>
            <a:pPr lvl="1">
              <a:spcAft>
                <a:spcPts val="0"/>
              </a:spcAft>
            </a:pPr>
            <a:r>
              <a:rPr lang="en-US"/>
              <a:t>Bullet Point Level 2 – Arial, 16pt</a:t>
            </a:r>
          </a:p>
          <a:p>
            <a:pPr lvl="2">
              <a:spcAft>
                <a:spcPts val="0"/>
              </a:spcAft>
            </a:pPr>
            <a:r>
              <a:rPr lang="en-US"/>
              <a:t>Bullet Point Level 3 – Arial, 14pt</a:t>
            </a:r>
          </a:p>
          <a:p>
            <a:pPr lvl="3">
              <a:spcAft>
                <a:spcPts val="0"/>
              </a:spcAft>
            </a:pPr>
            <a:r>
              <a:rPr lang="en-US"/>
              <a:t>Bullet Point Level 4 – Arial, 14pt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C4D8CD6-1CE4-4D7E-A9EF-D481ECE709F0}"/>
              </a:ext>
            </a:extLst>
          </p:cNvPr>
          <p:cNvSpPr txBox="1">
            <a:spLocks/>
          </p:cNvSpPr>
          <p:nvPr/>
        </p:nvSpPr>
        <p:spPr>
          <a:xfrm>
            <a:off x="1715334" y="6185774"/>
            <a:ext cx="876133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accent3"/>
                </a:solidFill>
              </a:rPr>
              <a:t>[Optional] Summary / Call to Action / Comment Bar – Arial Bold, 16pt or smaller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16C9D7-4D95-4780-A952-5BA6B460DED0}"/>
              </a:ext>
            </a:extLst>
          </p:cNvPr>
          <p:cNvGrpSpPr/>
          <p:nvPr/>
        </p:nvGrpSpPr>
        <p:grpSpPr>
          <a:xfrm>
            <a:off x="6416220" y="457436"/>
            <a:ext cx="5108912" cy="5475584"/>
            <a:chOff x="6663355" y="457436"/>
            <a:chExt cx="5108912" cy="5475584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1EF4853-63A6-44D8-9BDF-60930BE52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5587" y="457436"/>
              <a:ext cx="2346680" cy="547558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9E4A565-35E0-45DE-96DA-49A93A3D9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3355" y="2630754"/>
              <a:ext cx="1016082" cy="330226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22CD567-C23D-4070-A414-6C191419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1613" y="1603639"/>
              <a:ext cx="1628482" cy="4329381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8B627C-612E-4439-A79D-57D1AF13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091A-844C-46DC-9C06-A776CF5B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Image Layouts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95FF4-507F-4787-95A3-E8F9023A18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Two Rows, Two Columns, Bullet Points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780F1-4F23-4FF5-BCF3-84D2624E73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DBE4DA-1F31-EF44-BE8C-5500C70C8F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D52EE92-C393-0A42-BA61-1223AF533A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63B2F15-97C3-CA48-9395-838E44BFC0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ADA495B-015C-534D-AC27-D9C51421ED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AD9C93E-FA62-424E-A5B3-270992D7B337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714EEAB-F43F-B840-A325-5C643554F98E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B26A4CC-24FC-0D43-BF71-60C4F8B04CCF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1B5A3BF-6001-6C4D-BE57-F117A3E50D2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265663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A906-1C83-6E46-EB04-D2767C4E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06D6-C9D7-A6CD-0140-AD915CBB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2EF92-CF3D-064B-64F3-60A2D0FE8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28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nie 2019 V1">
      <a:dk1>
        <a:sysClr val="windowText" lastClr="000000"/>
      </a:dk1>
      <a:lt1>
        <a:sysClr val="window" lastClr="FFFFFF"/>
      </a:lt1>
      <a:dk2>
        <a:srgbClr val="002855"/>
      </a:dk2>
      <a:lt2>
        <a:srgbClr val="0079C1"/>
      </a:lt2>
      <a:accent1>
        <a:srgbClr val="0079C1"/>
      </a:accent1>
      <a:accent2>
        <a:srgbClr val="7C878E"/>
      </a:accent2>
      <a:accent3>
        <a:srgbClr val="C1C6C8"/>
      </a:accent3>
      <a:accent4>
        <a:srgbClr val="000000"/>
      </a:accent4>
      <a:accent5>
        <a:srgbClr val="A07400"/>
      </a:accent5>
      <a:accent6>
        <a:srgbClr val="002855"/>
      </a:accent6>
      <a:hlink>
        <a:srgbClr val="C1C6C8"/>
      </a:hlink>
      <a:folHlink>
        <a:srgbClr val="A074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Type xmlns="a8a9adf9-c756-4366-b7e7-cdacca637964" xsi:nil="true"/>
    <_ip_UnifiedCompliancePolicyProperties xmlns="http://schemas.microsoft.com/sharepoint/v3" xsi:nil="true"/>
    <Year xmlns="a8a9adf9-c756-4366-b7e7-cdacca637964" xsi:nil="true"/>
    <DateAdded xmlns="a8a9adf9-c756-4366-b7e7-cdacca637964" xsi:nil="true"/>
    <lcf76f155ced4ddcb4097134ff3c332f xmlns="a8a9adf9-c756-4366-b7e7-cdacca637964">
      <Terms xmlns="http://schemas.microsoft.com/office/infopath/2007/PartnerControls"/>
    </lcf76f155ced4ddcb4097134ff3c332f>
    <TaxCatchAll xmlns="a7929fc3-2b74-463f-8c5e-f811cd3f9428" xsi:nil="true"/>
    <Responsible xmlns="a8a9adf9-c756-4366-b7e7-cdacca637964">
      <UserInfo>
        <DisplayName/>
        <AccountId xsi:nil="true"/>
        <AccountType/>
      </UserInfo>
    </Responsibl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3F4AD4DE80B449E19F1E9F4552C67" ma:contentTypeVersion="25" ma:contentTypeDescription="Create a new document." ma:contentTypeScope="" ma:versionID="fd900ad49414dee7069e650daec38c01">
  <xsd:schema xmlns:xsd="http://www.w3.org/2001/XMLSchema" xmlns:xs="http://www.w3.org/2001/XMLSchema" xmlns:p="http://schemas.microsoft.com/office/2006/metadata/properties" xmlns:ns1="http://schemas.microsoft.com/sharepoint/v3" xmlns:ns2="a8a9adf9-c756-4366-b7e7-cdacca637964" xmlns:ns3="a7929fc3-2b74-463f-8c5e-f811cd3f9428" targetNamespace="http://schemas.microsoft.com/office/2006/metadata/properties" ma:root="true" ma:fieldsID="174c583bf3023c7f3d27d6cf84ec6904" ns1:_="" ns2:_="" ns3:_="">
    <xsd:import namespace="http://schemas.microsoft.com/sharepoint/v3"/>
    <xsd:import namespace="a8a9adf9-c756-4366-b7e7-cdacca637964"/>
    <xsd:import namespace="a7929fc3-2b74-463f-8c5e-f811cd3f9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DateAdded" minOccurs="0"/>
                <xsd:element ref="ns2:Year" minOccurs="0"/>
                <xsd:element ref="ns2:PRTyp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Respon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9adf9-c756-4366-b7e7-cdacca637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Added" ma:index="22" nillable="true" ma:displayName="Date Added" ma:format="DateTime" ma:internalName="DateAdded">
      <xsd:simpleType>
        <xsd:restriction base="dms:DateTime"/>
      </xsd:simpleType>
    </xsd:element>
    <xsd:element name="Year" ma:index="23" nillable="true" ma:displayName="Year and Month" ma:format="Dropdown" ma:internalName="Year">
      <xsd:simpleType>
        <xsd:restriction base="dms:Text">
          <xsd:maxLength value="255"/>
        </xsd:restriction>
      </xsd:simpleType>
    </xsd:element>
    <xsd:element name="PRType" ma:index="24" nillable="true" ma:displayName="PR Type" ma:description="Type of PR Effort" ma:format="Dropdown" ma:internalName="PRType">
      <xsd:simpleType>
        <xsd:restriction base="dms:Choice">
          <xsd:enumeration value="Pitch"/>
          <xsd:enumeration value="Response"/>
          <xsd:enumeration value="Delivery Story"/>
          <xsd:enumeration value="Application Story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e3c20cf5-3ef7-4c08-89b4-4c316c7a93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ponsible" ma:index="31" nillable="true" ma:displayName="Responsible" ma:format="Dropdown" ma:list="UserInfo" ma:SharePointGroup="0" ma:internalName="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29fc3-2b74-463f-8c5e-f811cd3f942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bac1423d-102a-425f-a7c7-cc4e92b1b517}" ma:internalName="TaxCatchAll" ma:showField="CatchAllData" ma:web="a7929fc3-2b74-463f-8c5e-f811cd3f9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6BDAF-8485-4957-A9AA-3D42CFB6B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5CF849-4197-4084-8536-208F95063BDF}">
  <ds:schemaRefs>
    <ds:schemaRef ds:uri="a7929fc3-2b74-463f-8c5e-f811cd3f9428"/>
    <ds:schemaRef ds:uri="a8a9adf9-c756-4366-b7e7-cdacca6379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72B81-AC55-400F-9B9D-57B36F30AA57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Click to Add Your Title Here</vt:lpstr>
      <vt:lpstr>Presentation Resources</vt:lpstr>
      <vt:lpstr>Agenda or Table of Contents</vt:lpstr>
      <vt:lpstr>Title – Arial Bold, 30pt or smaller</vt:lpstr>
      <vt:lpstr>Title – Arial Bold, 30pt or smaller</vt:lpstr>
      <vt:lpstr>Multiple Image Layouts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Heckel</dc:creator>
  <cp:revision>6</cp:revision>
  <dcterms:created xsi:type="dcterms:W3CDTF">2019-06-10T17:08:13Z</dcterms:created>
  <dcterms:modified xsi:type="dcterms:W3CDTF">2024-12-04T15:04:35Z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0x01010080E3F4AD4DE80B449E19F1E9F4552C67</vt:lpwstr>
  </property>
  <property fmtid="{D5CDD505-2E9C-101B-9397-08002B2CF9AE}" pid="3" name="MediaServiceImageTags">
    <vt:lpwstr/>
  </property>
</Properties>
</file>