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1.xml" ContentType="application/vnd.openxmlformats-officedocument.presentationml.tags+xml"/>
  <Override PartName="/ppt/tags/tag2.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68" r:id="rId5"/>
  </p:sldMasterIdLst>
  <p:notesMasterIdLst>
    <p:notesMasterId r:id="rId25"/>
  </p:notesMasterIdLst>
  <p:sldIdLst>
    <p:sldId id="2147375380" r:id="rId6"/>
    <p:sldId id="2141412452" r:id="rId7"/>
    <p:sldId id="2147375395" r:id="rId8"/>
    <p:sldId id="2147375394" r:id="rId9"/>
    <p:sldId id="2147375391" r:id="rId10"/>
    <p:sldId id="2141412451" r:id="rId11"/>
    <p:sldId id="2141412467" r:id="rId12"/>
    <p:sldId id="2141412468" r:id="rId13"/>
    <p:sldId id="2141412469" r:id="rId14"/>
    <p:sldId id="2141412470" r:id="rId15"/>
    <p:sldId id="2141412471" r:id="rId16"/>
    <p:sldId id="2141412472" r:id="rId17"/>
    <p:sldId id="2147375392" r:id="rId18"/>
    <p:sldId id="10538" r:id="rId19"/>
    <p:sldId id="2141412363" r:id="rId20"/>
    <p:sldId id="2147375404" r:id="rId21"/>
    <p:sldId id="2141412474" r:id="rId22"/>
    <p:sldId id="2147375403" r:id="rId23"/>
    <p:sldId id="2147375374" r:id="rId2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2147375380"/>
            <p14:sldId id="2141412452"/>
            <p14:sldId id="2147375395"/>
            <p14:sldId id="2147375394"/>
            <p14:sldId id="2147375391"/>
            <p14:sldId id="2141412451"/>
            <p14:sldId id="2141412467"/>
            <p14:sldId id="2141412468"/>
            <p14:sldId id="2141412469"/>
            <p14:sldId id="2141412470"/>
            <p14:sldId id="2141412471"/>
            <p14:sldId id="2141412472"/>
            <p14:sldId id="2147375392"/>
            <p14:sldId id="10538"/>
            <p14:sldId id="2141412363"/>
            <p14:sldId id="2147375404"/>
            <p14:sldId id="2141412474"/>
            <p14:sldId id="2147375403"/>
            <p14:sldId id="2147375374"/>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7BD6A3D-9EDD-4DD7-96E8-044094D51E8E}" v="6" dt="2023-07-06T04:57:14.89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762"/>
    <p:restoredTop sz="96344" autoAdjust="0"/>
  </p:normalViewPr>
  <p:slideViewPr>
    <p:cSldViewPr snapToGrid="0">
      <p:cViewPr varScale="1">
        <p:scale>
          <a:sx n="64" d="100"/>
          <a:sy n="64" d="100"/>
        </p:scale>
        <p:origin x="90" y="10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microsoft.com/office/2015/10/relationships/revisionInfo" Target="revisionInfo.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viewProps" Target="viewProps.xml"/><Relationship Id="rId10" Type="http://schemas.openxmlformats.org/officeDocument/2006/relationships/slide" Target="slides/slide5.xml"/><Relationship Id="rId19" Type="http://schemas.openxmlformats.org/officeDocument/2006/relationships/slide" Target="slides/slide14.xml"/><Relationship Id="rId31"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presProps" Target="presProps.xml"/><Relationship Id="rId30" Type="http://schemas.openxmlformats.org/officeDocument/2006/relationships/tableStyles" Target="tableStyle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Henri, Judith" userId="4ba6585c-0cca-4a7d-8196-86fcc3b0737f" providerId="ADAL" clId="{6AFEA264-5C47-4875-A5F9-C48A8049831A}"/>
    <pc:docChg chg="modSld">
      <pc:chgData name="Henri, Judith" userId="4ba6585c-0cca-4a7d-8196-86fcc3b0737f" providerId="ADAL" clId="{6AFEA264-5C47-4875-A5F9-C48A8049831A}" dt="2023-04-24T13:04:05.511" v="29" actId="20577"/>
      <pc:docMkLst>
        <pc:docMk/>
      </pc:docMkLst>
      <pc:sldChg chg="addSp modSp mod">
        <pc:chgData name="Henri, Judith" userId="4ba6585c-0cca-4a7d-8196-86fcc3b0737f" providerId="ADAL" clId="{6AFEA264-5C47-4875-A5F9-C48A8049831A}" dt="2023-04-24T13:04:05.511" v="29" actId="20577"/>
        <pc:sldMkLst>
          <pc:docMk/>
          <pc:sldMk cId="4130015250" sldId="2147375404"/>
        </pc:sldMkLst>
        <pc:spChg chg="mod">
          <ac:chgData name="Henri, Judith" userId="4ba6585c-0cca-4a7d-8196-86fcc3b0737f" providerId="ADAL" clId="{6AFEA264-5C47-4875-A5F9-C48A8049831A}" dt="2023-04-24T13:04:05.511" v="29" actId="20577"/>
          <ac:spMkLst>
            <pc:docMk/>
            <pc:sldMk cId="4130015250" sldId="2147375404"/>
            <ac:spMk id="4393" creationId="{C5412C79-0872-44CD-8FEC-C71A1B16F95F}"/>
          </ac:spMkLst>
        </pc:spChg>
        <pc:picChg chg="mod">
          <ac:chgData name="Henri, Judith" userId="4ba6585c-0cca-4a7d-8196-86fcc3b0737f" providerId="ADAL" clId="{6AFEA264-5C47-4875-A5F9-C48A8049831A}" dt="2023-04-24T13:03:43.315" v="4" actId="14100"/>
          <ac:picMkLst>
            <pc:docMk/>
            <pc:sldMk cId="4130015250" sldId="2147375404"/>
            <ac:picMk id="4" creationId="{57B11124-82BA-4C03-B566-88E342B79A4E}"/>
          </ac:picMkLst>
        </pc:picChg>
        <pc:picChg chg="add mod">
          <ac:chgData name="Henri, Judith" userId="4ba6585c-0cca-4a7d-8196-86fcc3b0737f" providerId="ADAL" clId="{6AFEA264-5C47-4875-A5F9-C48A8049831A}" dt="2023-04-24T13:03:46.589" v="5" actId="14100"/>
          <ac:picMkLst>
            <pc:docMk/>
            <pc:sldMk cId="4130015250" sldId="2147375404"/>
            <ac:picMk id="4387" creationId="{0DDF5A8B-FE9B-4B2A-BABC-79DB1785C0E3}"/>
          </ac:picMkLst>
        </pc:picChg>
        <pc:picChg chg="mod">
          <ac:chgData name="Henri, Judith" userId="4ba6585c-0cca-4a7d-8196-86fcc3b0737f" providerId="ADAL" clId="{6AFEA264-5C47-4875-A5F9-C48A8049831A}" dt="2023-04-24T13:03:41.274" v="3" actId="14100"/>
          <ac:picMkLst>
            <pc:docMk/>
            <pc:sldMk cId="4130015250" sldId="2147375404"/>
            <ac:picMk id="4395" creationId="{B5BA19C9-46B6-4BDB-9FB7-17CDDAE0D024}"/>
          </ac:picMkLst>
        </pc:picChg>
        <pc:picChg chg="mod">
          <ac:chgData name="Henri, Judith" userId="4ba6585c-0cca-4a7d-8196-86fcc3b0737f" providerId="ADAL" clId="{6AFEA264-5C47-4875-A5F9-C48A8049831A}" dt="2023-04-24T13:03:52.414" v="6" actId="14100"/>
          <ac:picMkLst>
            <pc:docMk/>
            <pc:sldMk cId="4130015250" sldId="2147375404"/>
            <ac:picMk id="4396" creationId="{B05E920E-1AB9-4943-AA40-27130697B8D6}"/>
          </ac:picMkLst>
        </pc:picChg>
      </pc:sldChg>
    </pc:docChg>
  </pc:docChgLst>
  <pc:docChgLst>
    <pc:chgData name="Lefort, Eloise (Contractor)" userId="26bbe66d-679e-4f77-b853-2552684426a6" providerId="ADAL" clId="{A7BD6A3D-9EDD-4DD7-96E8-044094D51E8E}"/>
    <pc:docChg chg="undo redo custSel modSld">
      <pc:chgData name="Lefort, Eloise (Contractor)" userId="26bbe66d-679e-4f77-b853-2552684426a6" providerId="ADAL" clId="{A7BD6A3D-9EDD-4DD7-96E8-044094D51E8E}" dt="2023-07-06T04:59:53.010" v="1215" actId="14100"/>
      <pc:docMkLst>
        <pc:docMk/>
      </pc:docMkLst>
      <pc:sldChg chg="modSp mod">
        <pc:chgData name="Lefort, Eloise (Contractor)" userId="26bbe66d-679e-4f77-b853-2552684426a6" providerId="ADAL" clId="{A7BD6A3D-9EDD-4DD7-96E8-044094D51E8E}" dt="2023-07-05T06:06:02.437" v="604" actId="20577"/>
        <pc:sldMkLst>
          <pc:docMk/>
          <pc:sldMk cId="411366147" sldId="10538"/>
        </pc:sldMkLst>
        <pc:spChg chg="mod">
          <ac:chgData name="Lefort, Eloise (Contractor)" userId="26bbe66d-679e-4f77-b853-2552684426a6" providerId="ADAL" clId="{A7BD6A3D-9EDD-4DD7-96E8-044094D51E8E}" dt="2023-07-05T06:06:02.437" v="604" actId="20577"/>
          <ac:spMkLst>
            <pc:docMk/>
            <pc:sldMk cId="411366147" sldId="10538"/>
            <ac:spMk id="8" creationId="{98DC1717-FBE8-480F-9277-55A3BD9C1964}"/>
          </ac:spMkLst>
        </pc:spChg>
      </pc:sldChg>
      <pc:sldChg chg="addSp modSp mod">
        <pc:chgData name="Lefort, Eloise (Contractor)" userId="26bbe66d-679e-4f77-b853-2552684426a6" providerId="ADAL" clId="{A7BD6A3D-9EDD-4DD7-96E8-044094D51E8E}" dt="2023-07-05T06:15:11.416" v="842"/>
        <pc:sldMkLst>
          <pc:docMk/>
          <pc:sldMk cId="830109402" sldId="2141412363"/>
        </pc:sldMkLst>
        <pc:spChg chg="mod">
          <ac:chgData name="Lefort, Eloise (Contractor)" userId="26bbe66d-679e-4f77-b853-2552684426a6" providerId="ADAL" clId="{A7BD6A3D-9EDD-4DD7-96E8-044094D51E8E}" dt="2023-07-05T06:15:05.810" v="841" actId="20577"/>
          <ac:spMkLst>
            <pc:docMk/>
            <pc:sldMk cId="830109402" sldId="2141412363"/>
            <ac:spMk id="2" creationId="{E52079A7-A6CE-0846-A796-EC1D98D36C52}"/>
          </ac:spMkLst>
        </pc:spChg>
        <pc:spChg chg="add mod">
          <ac:chgData name="Lefort, Eloise (Contractor)" userId="26bbe66d-679e-4f77-b853-2552684426a6" providerId="ADAL" clId="{A7BD6A3D-9EDD-4DD7-96E8-044094D51E8E}" dt="2023-07-05T06:15:11.416" v="842"/>
          <ac:spMkLst>
            <pc:docMk/>
            <pc:sldMk cId="830109402" sldId="2141412363"/>
            <ac:spMk id="3" creationId="{0F4A52D3-6B60-6668-A837-747932774362}"/>
          </ac:spMkLst>
        </pc:spChg>
        <pc:spChg chg="mod">
          <ac:chgData name="Lefort, Eloise (Contractor)" userId="26bbe66d-679e-4f77-b853-2552684426a6" providerId="ADAL" clId="{A7BD6A3D-9EDD-4DD7-96E8-044094D51E8E}" dt="2023-07-05T06:13:03.520" v="703"/>
          <ac:spMkLst>
            <pc:docMk/>
            <pc:sldMk cId="830109402" sldId="2141412363"/>
            <ac:spMk id="4" creationId="{44AD1D2F-3719-4B1B-B819-9B24C12F8270}"/>
          </ac:spMkLst>
        </pc:spChg>
        <pc:grpChg chg="mod">
          <ac:chgData name="Lefort, Eloise (Contractor)" userId="26bbe66d-679e-4f77-b853-2552684426a6" providerId="ADAL" clId="{A7BD6A3D-9EDD-4DD7-96E8-044094D51E8E}" dt="2023-07-05T06:14:44.609" v="806" actId="1037"/>
          <ac:grpSpMkLst>
            <pc:docMk/>
            <pc:sldMk cId="830109402" sldId="2141412363"/>
            <ac:grpSpMk id="19" creationId="{DA82635F-9256-EC41-8DAE-78D28E4EA2F9}"/>
          </ac:grpSpMkLst>
        </pc:grpChg>
        <pc:cxnChg chg="mod">
          <ac:chgData name="Lefort, Eloise (Contractor)" userId="26bbe66d-679e-4f77-b853-2552684426a6" providerId="ADAL" clId="{A7BD6A3D-9EDD-4DD7-96E8-044094D51E8E}" dt="2023-07-05T06:14:44.609" v="806" actId="1037"/>
          <ac:cxnSpMkLst>
            <pc:docMk/>
            <pc:sldMk cId="830109402" sldId="2141412363"/>
            <ac:cxnSpMk id="25" creationId="{44FBA57B-809D-EA45-AA52-5CE7FBEF95AE}"/>
          </ac:cxnSpMkLst>
        </pc:cxnChg>
      </pc:sldChg>
      <pc:sldChg chg="modSp mod">
        <pc:chgData name="Lefort, Eloise (Contractor)" userId="26bbe66d-679e-4f77-b853-2552684426a6" providerId="ADAL" clId="{A7BD6A3D-9EDD-4DD7-96E8-044094D51E8E}" dt="2023-07-05T04:16:21.528" v="223" actId="1035"/>
        <pc:sldMkLst>
          <pc:docMk/>
          <pc:sldMk cId="3935392718" sldId="2141412467"/>
        </pc:sldMkLst>
        <pc:spChg chg="mod">
          <ac:chgData name="Lefort, Eloise (Contractor)" userId="26bbe66d-679e-4f77-b853-2552684426a6" providerId="ADAL" clId="{A7BD6A3D-9EDD-4DD7-96E8-044094D51E8E}" dt="2023-07-05T04:08:25.378" v="26" actId="14100"/>
          <ac:spMkLst>
            <pc:docMk/>
            <pc:sldMk cId="3935392718" sldId="2141412467"/>
            <ac:spMk id="3" creationId="{1C8204D5-27AE-40B4-83A3-D6BB1D18F5CD}"/>
          </ac:spMkLst>
        </pc:spChg>
        <pc:spChg chg="mod">
          <ac:chgData name="Lefort, Eloise (Contractor)" userId="26bbe66d-679e-4f77-b853-2552684426a6" providerId="ADAL" clId="{A7BD6A3D-9EDD-4DD7-96E8-044094D51E8E}" dt="2023-07-05T04:07:54.594" v="9"/>
          <ac:spMkLst>
            <pc:docMk/>
            <pc:sldMk cId="3935392718" sldId="2141412467"/>
            <ac:spMk id="4" creationId="{88AB849E-C8EA-4BFB-8B34-FE760FB08684}"/>
          </ac:spMkLst>
        </pc:spChg>
        <pc:spChg chg="mod">
          <ac:chgData name="Lefort, Eloise (Contractor)" userId="26bbe66d-679e-4f77-b853-2552684426a6" providerId="ADAL" clId="{A7BD6A3D-9EDD-4DD7-96E8-044094D51E8E}" dt="2023-07-05T04:15:37.687" v="220" actId="1076"/>
          <ac:spMkLst>
            <pc:docMk/>
            <pc:sldMk cId="3935392718" sldId="2141412467"/>
            <ac:spMk id="8" creationId="{000EA9D6-C34C-132A-4E06-27C2DEE01C3A}"/>
          </ac:spMkLst>
        </pc:spChg>
        <pc:spChg chg="mod">
          <ac:chgData name="Lefort, Eloise (Contractor)" userId="26bbe66d-679e-4f77-b853-2552684426a6" providerId="ADAL" clId="{A7BD6A3D-9EDD-4DD7-96E8-044094D51E8E}" dt="2023-07-05T04:12:02.888" v="114" actId="14100"/>
          <ac:spMkLst>
            <pc:docMk/>
            <pc:sldMk cId="3935392718" sldId="2141412467"/>
            <ac:spMk id="10" creationId="{85AFD9CF-9786-F847-9AA2-8E0938EFC7D8}"/>
          </ac:spMkLst>
        </pc:spChg>
        <pc:spChg chg="mod">
          <ac:chgData name="Lefort, Eloise (Contractor)" userId="26bbe66d-679e-4f77-b853-2552684426a6" providerId="ADAL" clId="{A7BD6A3D-9EDD-4DD7-96E8-044094D51E8E}" dt="2023-07-05T04:07:47.683" v="6" actId="20577"/>
          <ac:spMkLst>
            <pc:docMk/>
            <pc:sldMk cId="3935392718" sldId="2141412467"/>
            <ac:spMk id="11" creationId="{E4BECCCD-E0FE-411A-B147-080B52B6A7B1}"/>
          </ac:spMkLst>
        </pc:spChg>
        <pc:spChg chg="mod">
          <ac:chgData name="Lefort, Eloise (Contractor)" userId="26bbe66d-679e-4f77-b853-2552684426a6" providerId="ADAL" clId="{A7BD6A3D-9EDD-4DD7-96E8-044094D51E8E}" dt="2023-07-05T04:13:36.771" v="193" actId="6549"/>
          <ac:spMkLst>
            <pc:docMk/>
            <pc:sldMk cId="3935392718" sldId="2141412467"/>
            <ac:spMk id="14" creationId="{5BA46E42-BDDA-4E93-9DE6-5982F3A3BEBC}"/>
          </ac:spMkLst>
        </pc:spChg>
        <pc:spChg chg="mod">
          <ac:chgData name="Lefort, Eloise (Contractor)" userId="26bbe66d-679e-4f77-b853-2552684426a6" providerId="ADAL" clId="{A7BD6A3D-9EDD-4DD7-96E8-044094D51E8E}" dt="2023-07-05T04:11:40.510" v="106" actId="255"/>
          <ac:spMkLst>
            <pc:docMk/>
            <pc:sldMk cId="3935392718" sldId="2141412467"/>
            <ac:spMk id="35" creationId="{934F0C5C-9D71-B9D4-71CF-B77BF446BD1D}"/>
          </ac:spMkLst>
        </pc:spChg>
        <pc:spChg chg="mod">
          <ac:chgData name="Lefort, Eloise (Contractor)" userId="26bbe66d-679e-4f77-b853-2552684426a6" providerId="ADAL" clId="{A7BD6A3D-9EDD-4DD7-96E8-044094D51E8E}" dt="2023-07-05T04:09:49.890" v="56" actId="20577"/>
          <ac:spMkLst>
            <pc:docMk/>
            <pc:sldMk cId="3935392718" sldId="2141412467"/>
            <ac:spMk id="43" creationId="{58CE5226-A3A7-AFA1-C67D-07A21F25800B}"/>
          </ac:spMkLst>
        </pc:spChg>
        <pc:spChg chg="mod">
          <ac:chgData name="Lefort, Eloise (Contractor)" userId="26bbe66d-679e-4f77-b853-2552684426a6" providerId="ADAL" clId="{A7BD6A3D-9EDD-4DD7-96E8-044094D51E8E}" dt="2023-07-05T04:16:03.601" v="221" actId="1076"/>
          <ac:spMkLst>
            <pc:docMk/>
            <pc:sldMk cId="3935392718" sldId="2141412467"/>
            <ac:spMk id="44" creationId="{A559F5F9-0D55-5844-4AF6-EA2D3B8F9C20}"/>
          </ac:spMkLst>
        </pc:spChg>
        <pc:spChg chg="mod">
          <ac:chgData name="Lefort, Eloise (Contractor)" userId="26bbe66d-679e-4f77-b853-2552684426a6" providerId="ADAL" clId="{A7BD6A3D-9EDD-4DD7-96E8-044094D51E8E}" dt="2023-07-05T04:16:15.713" v="222" actId="1035"/>
          <ac:spMkLst>
            <pc:docMk/>
            <pc:sldMk cId="3935392718" sldId="2141412467"/>
            <ac:spMk id="45" creationId="{537A78AF-4523-1AB4-1B47-53FC8A619CBE}"/>
          </ac:spMkLst>
        </pc:spChg>
        <pc:spChg chg="mod">
          <ac:chgData name="Lefort, Eloise (Contractor)" userId="26bbe66d-679e-4f77-b853-2552684426a6" providerId="ADAL" clId="{A7BD6A3D-9EDD-4DD7-96E8-044094D51E8E}" dt="2023-07-05T04:16:15.713" v="222" actId="1035"/>
          <ac:spMkLst>
            <pc:docMk/>
            <pc:sldMk cId="3935392718" sldId="2141412467"/>
            <ac:spMk id="57" creationId="{27493AD1-113C-5376-3664-2BB236D2A811}"/>
          </ac:spMkLst>
        </pc:spChg>
        <pc:spChg chg="mod">
          <ac:chgData name="Lefort, Eloise (Contractor)" userId="26bbe66d-679e-4f77-b853-2552684426a6" providerId="ADAL" clId="{A7BD6A3D-9EDD-4DD7-96E8-044094D51E8E}" dt="2023-07-05T04:16:21.528" v="223" actId="1035"/>
          <ac:spMkLst>
            <pc:docMk/>
            <pc:sldMk cId="3935392718" sldId="2141412467"/>
            <ac:spMk id="86" creationId="{3CC614BF-157A-72E8-84AC-223BA62C7E00}"/>
          </ac:spMkLst>
        </pc:spChg>
        <pc:spChg chg="mod">
          <ac:chgData name="Lefort, Eloise (Contractor)" userId="26bbe66d-679e-4f77-b853-2552684426a6" providerId="ADAL" clId="{A7BD6A3D-9EDD-4DD7-96E8-044094D51E8E}" dt="2023-07-05T04:16:21.528" v="223" actId="1035"/>
          <ac:spMkLst>
            <pc:docMk/>
            <pc:sldMk cId="3935392718" sldId="2141412467"/>
            <ac:spMk id="92" creationId="{AB9ECE18-908B-80B5-A435-5B04732FC422}"/>
          </ac:spMkLst>
        </pc:spChg>
        <pc:grpChg chg="mod">
          <ac:chgData name="Lefort, Eloise (Contractor)" userId="26bbe66d-679e-4f77-b853-2552684426a6" providerId="ADAL" clId="{A7BD6A3D-9EDD-4DD7-96E8-044094D51E8E}" dt="2023-07-05T04:15:37.687" v="220" actId="1076"/>
          <ac:grpSpMkLst>
            <pc:docMk/>
            <pc:sldMk cId="3935392718" sldId="2141412467"/>
            <ac:grpSpMk id="36" creationId="{442AD38F-5EA5-5108-530C-8F559020C563}"/>
          </ac:grpSpMkLst>
        </pc:grpChg>
        <pc:grpChg chg="mod">
          <ac:chgData name="Lefort, Eloise (Contractor)" userId="26bbe66d-679e-4f77-b853-2552684426a6" providerId="ADAL" clId="{A7BD6A3D-9EDD-4DD7-96E8-044094D51E8E}" dt="2023-07-05T04:16:03.601" v="221" actId="1076"/>
          <ac:grpSpMkLst>
            <pc:docMk/>
            <pc:sldMk cId="3935392718" sldId="2141412467"/>
            <ac:grpSpMk id="46" creationId="{731006AF-715C-5D8C-F5FD-D032CC783F08}"/>
          </ac:grpSpMkLst>
        </pc:grpChg>
        <pc:grpChg chg="mod">
          <ac:chgData name="Lefort, Eloise (Contractor)" userId="26bbe66d-679e-4f77-b853-2552684426a6" providerId="ADAL" clId="{A7BD6A3D-9EDD-4DD7-96E8-044094D51E8E}" dt="2023-07-05T04:16:03.601" v="221" actId="1076"/>
          <ac:grpSpMkLst>
            <pc:docMk/>
            <pc:sldMk cId="3935392718" sldId="2141412467"/>
            <ac:grpSpMk id="71" creationId="{EBCB826C-008D-CE29-DF19-B8ED62281D18}"/>
          </ac:grpSpMkLst>
        </pc:grpChg>
        <pc:grpChg chg="mod">
          <ac:chgData name="Lefort, Eloise (Contractor)" userId="26bbe66d-679e-4f77-b853-2552684426a6" providerId="ADAL" clId="{A7BD6A3D-9EDD-4DD7-96E8-044094D51E8E}" dt="2023-07-05T04:15:37.687" v="220" actId="1076"/>
          <ac:grpSpMkLst>
            <pc:docMk/>
            <pc:sldMk cId="3935392718" sldId="2141412467"/>
            <ac:grpSpMk id="76" creationId="{83F1E194-03D1-7321-0F84-7E5F4EBCA901}"/>
          </ac:grpSpMkLst>
        </pc:grpChg>
        <pc:grpChg chg="mod">
          <ac:chgData name="Lefort, Eloise (Contractor)" userId="26bbe66d-679e-4f77-b853-2552684426a6" providerId="ADAL" clId="{A7BD6A3D-9EDD-4DD7-96E8-044094D51E8E}" dt="2023-07-05T04:15:37.687" v="220" actId="1076"/>
          <ac:grpSpMkLst>
            <pc:docMk/>
            <pc:sldMk cId="3935392718" sldId="2141412467"/>
            <ac:grpSpMk id="81" creationId="{55FE12E4-F75E-3CBB-9C7C-9CBD176620FD}"/>
          </ac:grpSpMkLst>
        </pc:grpChg>
        <pc:grpChg chg="mod">
          <ac:chgData name="Lefort, Eloise (Contractor)" userId="26bbe66d-679e-4f77-b853-2552684426a6" providerId="ADAL" clId="{A7BD6A3D-9EDD-4DD7-96E8-044094D51E8E}" dt="2023-07-05T04:16:03.601" v="221" actId="1076"/>
          <ac:grpSpMkLst>
            <pc:docMk/>
            <pc:sldMk cId="3935392718" sldId="2141412467"/>
            <ac:grpSpMk id="87" creationId="{BBA4D980-6EF6-1FC0-A316-128AFD736EC8}"/>
          </ac:grpSpMkLst>
        </pc:grpChg>
        <pc:grpChg chg="mod">
          <ac:chgData name="Lefort, Eloise (Contractor)" userId="26bbe66d-679e-4f77-b853-2552684426a6" providerId="ADAL" clId="{A7BD6A3D-9EDD-4DD7-96E8-044094D51E8E}" dt="2023-07-05T04:16:03.601" v="221" actId="1076"/>
          <ac:grpSpMkLst>
            <pc:docMk/>
            <pc:sldMk cId="3935392718" sldId="2141412467"/>
            <ac:grpSpMk id="93" creationId="{DB99A339-5531-DFA7-03BD-2955DE1D6E4E}"/>
          </ac:grpSpMkLst>
        </pc:grpChg>
      </pc:sldChg>
      <pc:sldChg chg="modSp mod">
        <pc:chgData name="Lefort, Eloise (Contractor)" userId="26bbe66d-679e-4f77-b853-2552684426a6" providerId="ADAL" clId="{A7BD6A3D-9EDD-4DD7-96E8-044094D51E8E}" dt="2023-07-06T03:05:12.532" v="856" actId="20577"/>
        <pc:sldMkLst>
          <pc:docMk/>
          <pc:sldMk cId="3049261080" sldId="2141412468"/>
        </pc:sldMkLst>
        <pc:spChg chg="mod">
          <ac:chgData name="Lefort, Eloise (Contractor)" userId="26bbe66d-679e-4f77-b853-2552684426a6" providerId="ADAL" clId="{A7BD6A3D-9EDD-4DD7-96E8-044094D51E8E}" dt="2023-07-05T06:00:51.428" v="546" actId="14100"/>
          <ac:spMkLst>
            <pc:docMk/>
            <pc:sldMk cId="3049261080" sldId="2141412468"/>
            <ac:spMk id="4" creationId="{CD483359-CE85-8AB6-CF5D-3385019FF697}"/>
          </ac:spMkLst>
        </pc:spChg>
        <pc:spChg chg="mod">
          <ac:chgData name="Lefort, Eloise (Contractor)" userId="26bbe66d-679e-4f77-b853-2552684426a6" providerId="ADAL" clId="{A7BD6A3D-9EDD-4DD7-96E8-044094D51E8E}" dt="2023-07-06T03:05:12.532" v="856" actId="20577"/>
          <ac:spMkLst>
            <pc:docMk/>
            <pc:sldMk cId="3049261080" sldId="2141412468"/>
            <ac:spMk id="5" creationId="{455E1F1F-848F-4AE7-96D5-B841717C3E00}"/>
          </ac:spMkLst>
        </pc:spChg>
        <pc:spChg chg="mod">
          <ac:chgData name="Lefort, Eloise (Contractor)" userId="26bbe66d-679e-4f77-b853-2552684426a6" providerId="ADAL" clId="{A7BD6A3D-9EDD-4DD7-96E8-044094D51E8E}" dt="2023-07-05T05:57:06.358" v="357" actId="1037"/>
          <ac:spMkLst>
            <pc:docMk/>
            <pc:sldMk cId="3049261080" sldId="2141412468"/>
            <ac:spMk id="6" creationId="{157E56B3-2610-8492-439C-D831BC056636}"/>
          </ac:spMkLst>
        </pc:spChg>
        <pc:spChg chg="mod">
          <ac:chgData name="Lefort, Eloise (Contractor)" userId="26bbe66d-679e-4f77-b853-2552684426a6" providerId="ADAL" clId="{A7BD6A3D-9EDD-4DD7-96E8-044094D51E8E}" dt="2023-07-05T06:02:10.637" v="584" actId="113"/>
          <ac:spMkLst>
            <pc:docMk/>
            <pc:sldMk cId="3049261080" sldId="2141412468"/>
            <ac:spMk id="7" creationId="{AE96B209-8702-A3FE-B2CE-A910B9D55592}"/>
          </ac:spMkLst>
        </pc:spChg>
        <pc:spChg chg="mod">
          <ac:chgData name="Lefort, Eloise (Contractor)" userId="26bbe66d-679e-4f77-b853-2552684426a6" providerId="ADAL" clId="{A7BD6A3D-9EDD-4DD7-96E8-044094D51E8E}" dt="2023-07-05T05:54:19.052" v="226" actId="14100"/>
          <ac:spMkLst>
            <pc:docMk/>
            <pc:sldMk cId="3049261080" sldId="2141412468"/>
            <ac:spMk id="8" creationId="{16B2BB81-02A2-4C10-9885-B1EA18BDEC64}"/>
          </ac:spMkLst>
        </pc:spChg>
        <pc:spChg chg="mod">
          <ac:chgData name="Lefort, Eloise (Contractor)" userId="26bbe66d-679e-4f77-b853-2552684426a6" providerId="ADAL" clId="{A7BD6A3D-9EDD-4DD7-96E8-044094D51E8E}" dt="2023-07-05T05:54:05.159" v="224"/>
          <ac:spMkLst>
            <pc:docMk/>
            <pc:sldMk cId="3049261080" sldId="2141412468"/>
            <ac:spMk id="11" creationId="{E4BECCCD-E0FE-411A-B147-080B52B6A7B1}"/>
          </ac:spMkLst>
        </pc:spChg>
        <pc:spChg chg="mod">
          <ac:chgData name="Lefort, Eloise (Contractor)" userId="26bbe66d-679e-4f77-b853-2552684426a6" providerId="ADAL" clId="{A7BD6A3D-9EDD-4DD7-96E8-044094D51E8E}" dt="2023-07-05T05:55:20.780" v="280" actId="20577"/>
          <ac:spMkLst>
            <pc:docMk/>
            <pc:sldMk cId="3049261080" sldId="2141412468"/>
            <ac:spMk id="22" creationId="{DCD5BD00-E60C-B15A-9743-CD018C4F2394}"/>
          </ac:spMkLst>
        </pc:spChg>
        <pc:spChg chg="mod">
          <ac:chgData name="Lefort, Eloise (Contractor)" userId="26bbe66d-679e-4f77-b853-2552684426a6" providerId="ADAL" clId="{A7BD6A3D-9EDD-4DD7-96E8-044094D51E8E}" dt="2023-07-05T05:59:33.644" v="535" actId="14100"/>
          <ac:spMkLst>
            <pc:docMk/>
            <pc:sldMk cId="3049261080" sldId="2141412468"/>
            <ac:spMk id="24" creationId="{7D3E2987-A680-8E20-9FF1-1B9A4D9D129A}"/>
          </ac:spMkLst>
        </pc:spChg>
        <pc:spChg chg="mod">
          <ac:chgData name="Lefort, Eloise (Contractor)" userId="26bbe66d-679e-4f77-b853-2552684426a6" providerId="ADAL" clId="{A7BD6A3D-9EDD-4DD7-96E8-044094D51E8E}" dt="2023-07-05T06:01:19.948" v="557" actId="1076"/>
          <ac:spMkLst>
            <pc:docMk/>
            <pc:sldMk cId="3049261080" sldId="2141412468"/>
            <ac:spMk id="30" creationId="{921411B2-02E3-640F-8DA6-829178706DE8}"/>
          </ac:spMkLst>
        </pc:spChg>
        <pc:spChg chg="mod">
          <ac:chgData name="Lefort, Eloise (Contractor)" userId="26bbe66d-679e-4f77-b853-2552684426a6" providerId="ADAL" clId="{A7BD6A3D-9EDD-4DD7-96E8-044094D51E8E}" dt="2023-07-05T05:56:57.156" v="324" actId="1076"/>
          <ac:spMkLst>
            <pc:docMk/>
            <pc:sldMk cId="3049261080" sldId="2141412468"/>
            <ac:spMk id="46" creationId="{C4F8ADF3-30EF-315D-14C4-FB3218CDC8A4}"/>
          </ac:spMkLst>
        </pc:spChg>
        <pc:spChg chg="mod">
          <ac:chgData name="Lefort, Eloise (Contractor)" userId="26bbe66d-679e-4f77-b853-2552684426a6" providerId="ADAL" clId="{A7BD6A3D-9EDD-4DD7-96E8-044094D51E8E}" dt="2023-07-05T05:57:52.652" v="409" actId="1037"/>
          <ac:spMkLst>
            <pc:docMk/>
            <pc:sldMk cId="3049261080" sldId="2141412468"/>
            <ac:spMk id="105" creationId="{EB5F3C88-BEEF-3E4A-D901-5B83FA29D0BC}"/>
          </ac:spMkLst>
        </pc:spChg>
        <pc:spChg chg="mod">
          <ac:chgData name="Lefort, Eloise (Contractor)" userId="26bbe66d-679e-4f77-b853-2552684426a6" providerId="ADAL" clId="{A7BD6A3D-9EDD-4DD7-96E8-044094D51E8E}" dt="2023-07-05T06:00:15.068" v="541" actId="14100"/>
          <ac:spMkLst>
            <pc:docMk/>
            <pc:sldMk cId="3049261080" sldId="2141412468"/>
            <ac:spMk id="125" creationId="{491A869D-AC82-A61C-0798-86EF8D79AF37}"/>
          </ac:spMkLst>
        </pc:spChg>
        <pc:spChg chg="mod">
          <ac:chgData name="Lefort, Eloise (Contractor)" userId="26bbe66d-679e-4f77-b853-2552684426a6" providerId="ADAL" clId="{A7BD6A3D-9EDD-4DD7-96E8-044094D51E8E}" dt="2023-07-05T06:01:29.527" v="568" actId="1038"/>
          <ac:spMkLst>
            <pc:docMk/>
            <pc:sldMk cId="3049261080" sldId="2141412468"/>
            <ac:spMk id="131" creationId="{9882E874-B845-DFAF-E4FC-E3FD5A95B040}"/>
          </ac:spMkLst>
        </pc:spChg>
        <pc:spChg chg="mod">
          <ac:chgData name="Lefort, Eloise (Contractor)" userId="26bbe66d-679e-4f77-b853-2552684426a6" providerId="ADAL" clId="{A7BD6A3D-9EDD-4DD7-96E8-044094D51E8E}" dt="2023-07-05T06:01:14.308" v="553" actId="1076"/>
          <ac:spMkLst>
            <pc:docMk/>
            <pc:sldMk cId="3049261080" sldId="2141412468"/>
            <ac:spMk id="139" creationId="{87DD8D2A-3CB0-9A32-9457-575F67C9E290}"/>
          </ac:spMkLst>
        </pc:spChg>
        <pc:spChg chg="mod">
          <ac:chgData name="Lefort, Eloise (Contractor)" userId="26bbe66d-679e-4f77-b853-2552684426a6" providerId="ADAL" clId="{A7BD6A3D-9EDD-4DD7-96E8-044094D51E8E}" dt="2023-07-05T05:57:36.057" v="380" actId="20577"/>
          <ac:spMkLst>
            <pc:docMk/>
            <pc:sldMk cId="3049261080" sldId="2141412468"/>
            <ac:spMk id="150" creationId="{6AB19DAB-C788-DF52-8A43-DF26398B91AC}"/>
          </ac:spMkLst>
        </pc:spChg>
        <pc:grpChg chg="mod">
          <ac:chgData name="Lefort, Eloise (Contractor)" userId="26bbe66d-679e-4f77-b853-2552684426a6" providerId="ADAL" clId="{A7BD6A3D-9EDD-4DD7-96E8-044094D51E8E}" dt="2023-07-05T05:57:06.358" v="357" actId="1037"/>
          <ac:grpSpMkLst>
            <pc:docMk/>
            <pc:sldMk cId="3049261080" sldId="2141412468"/>
            <ac:grpSpMk id="15" creationId="{71F53778-334B-414B-5A95-E2D26B5A951A}"/>
          </ac:grpSpMkLst>
        </pc:grpChg>
        <pc:grpChg chg="mod">
          <ac:chgData name="Lefort, Eloise (Contractor)" userId="26bbe66d-679e-4f77-b853-2552684426a6" providerId="ADAL" clId="{A7BD6A3D-9EDD-4DD7-96E8-044094D51E8E}" dt="2023-07-05T05:57:52.652" v="409" actId="1037"/>
          <ac:grpSpMkLst>
            <pc:docMk/>
            <pc:sldMk cId="3049261080" sldId="2141412468"/>
            <ac:grpSpMk id="25" creationId="{44399290-2D0F-5505-5250-E46A9D9557F1}"/>
          </ac:grpSpMkLst>
        </pc:grpChg>
        <pc:grpChg chg="mod">
          <ac:chgData name="Lefort, Eloise (Contractor)" userId="26bbe66d-679e-4f77-b853-2552684426a6" providerId="ADAL" clId="{A7BD6A3D-9EDD-4DD7-96E8-044094D51E8E}" dt="2023-07-05T05:57:06.358" v="357" actId="1037"/>
          <ac:grpSpMkLst>
            <pc:docMk/>
            <pc:sldMk cId="3049261080" sldId="2141412468"/>
            <ac:grpSpMk id="36" creationId="{8B666184-BE22-B8DC-0BD2-1C24DB2825C9}"/>
          </ac:grpSpMkLst>
        </pc:grpChg>
        <pc:grpChg chg="mod">
          <ac:chgData name="Lefort, Eloise (Contractor)" userId="26bbe66d-679e-4f77-b853-2552684426a6" providerId="ADAL" clId="{A7BD6A3D-9EDD-4DD7-96E8-044094D51E8E}" dt="2023-07-05T06:01:29.527" v="568" actId="1038"/>
          <ac:grpSpMkLst>
            <pc:docMk/>
            <pc:sldMk cId="3049261080" sldId="2141412468"/>
            <ac:grpSpMk id="126" creationId="{1969FA27-2573-0253-5A7D-143A93F7C5AC}"/>
          </ac:grpSpMkLst>
        </pc:grpChg>
        <pc:grpChg chg="mod">
          <ac:chgData name="Lefort, Eloise (Contractor)" userId="26bbe66d-679e-4f77-b853-2552684426a6" providerId="ADAL" clId="{A7BD6A3D-9EDD-4DD7-96E8-044094D51E8E}" dt="2023-07-05T06:01:29.527" v="568" actId="1038"/>
          <ac:grpSpMkLst>
            <pc:docMk/>
            <pc:sldMk cId="3049261080" sldId="2141412468"/>
            <ac:grpSpMk id="140" creationId="{C5DCD224-2ECF-9191-0AA7-4238BA926128}"/>
          </ac:grpSpMkLst>
        </pc:grpChg>
        <pc:grpChg chg="mod">
          <ac:chgData name="Lefort, Eloise (Contractor)" userId="26bbe66d-679e-4f77-b853-2552684426a6" providerId="ADAL" clId="{A7BD6A3D-9EDD-4DD7-96E8-044094D51E8E}" dt="2023-07-05T06:01:29.527" v="568" actId="1038"/>
          <ac:grpSpMkLst>
            <pc:docMk/>
            <pc:sldMk cId="3049261080" sldId="2141412468"/>
            <ac:grpSpMk id="145" creationId="{BDA4E75D-CB5E-9D89-84F8-2CD3E2EB1437}"/>
          </ac:grpSpMkLst>
        </pc:grpChg>
        <pc:grpChg chg="mod">
          <ac:chgData name="Lefort, Eloise (Contractor)" userId="26bbe66d-679e-4f77-b853-2552684426a6" providerId="ADAL" clId="{A7BD6A3D-9EDD-4DD7-96E8-044094D51E8E}" dt="2023-07-05T05:57:52.652" v="409" actId="1037"/>
          <ac:grpSpMkLst>
            <pc:docMk/>
            <pc:sldMk cId="3049261080" sldId="2141412468"/>
            <ac:grpSpMk id="151" creationId="{A385FC87-B724-4204-6558-10BAD08A2148}"/>
          </ac:grpSpMkLst>
        </pc:grpChg>
        <pc:grpChg chg="mod">
          <ac:chgData name="Lefort, Eloise (Contractor)" userId="26bbe66d-679e-4f77-b853-2552684426a6" providerId="ADAL" clId="{A7BD6A3D-9EDD-4DD7-96E8-044094D51E8E}" dt="2023-07-05T05:57:06.358" v="357" actId="1037"/>
          <ac:grpSpMkLst>
            <pc:docMk/>
            <pc:sldMk cId="3049261080" sldId="2141412468"/>
            <ac:grpSpMk id="156" creationId="{73B5B0F2-F8A8-1F34-4BFE-22364A93F3F6}"/>
          </ac:grpSpMkLst>
        </pc:grpChg>
      </pc:sldChg>
      <pc:sldChg chg="modSp mod">
        <pc:chgData name="Lefort, Eloise (Contractor)" userId="26bbe66d-679e-4f77-b853-2552684426a6" providerId="ADAL" clId="{A7BD6A3D-9EDD-4DD7-96E8-044094D51E8E}" dt="2023-07-06T03:11:12.329" v="1022" actId="14100"/>
        <pc:sldMkLst>
          <pc:docMk/>
          <pc:sldMk cId="3588653879" sldId="2141412469"/>
        </pc:sldMkLst>
        <pc:spChg chg="mod">
          <ac:chgData name="Lefort, Eloise (Contractor)" userId="26bbe66d-679e-4f77-b853-2552684426a6" providerId="ADAL" clId="{A7BD6A3D-9EDD-4DD7-96E8-044094D51E8E}" dt="2023-07-06T03:10:08.394" v="1006" actId="948"/>
          <ac:spMkLst>
            <pc:docMk/>
            <pc:sldMk cId="3588653879" sldId="2141412469"/>
            <ac:spMk id="3" creationId="{1B8B7A5C-7D70-4B6F-8BBE-36A17E9BECBF}"/>
          </ac:spMkLst>
        </pc:spChg>
        <pc:spChg chg="mod">
          <ac:chgData name="Lefort, Eloise (Contractor)" userId="26bbe66d-679e-4f77-b853-2552684426a6" providerId="ADAL" clId="{A7BD6A3D-9EDD-4DD7-96E8-044094D51E8E}" dt="2023-07-06T03:05:10.400" v="855" actId="20577"/>
          <ac:spMkLst>
            <pc:docMk/>
            <pc:sldMk cId="3588653879" sldId="2141412469"/>
            <ac:spMk id="4" creationId="{C50F72E1-2B3C-40FE-859B-358C909E3AC4}"/>
          </ac:spMkLst>
        </pc:spChg>
        <pc:spChg chg="mod">
          <ac:chgData name="Lefort, Eloise (Contractor)" userId="26bbe66d-679e-4f77-b853-2552684426a6" providerId="ADAL" clId="{A7BD6A3D-9EDD-4DD7-96E8-044094D51E8E}" dt="2023-07-06T03:04:51.177" v="845" actId="14100"/>
          <ac:spMkLst>
            <pc:docMk/>
            <pc:sldMk cId="3588653879" sldId="2141412469"/>
            <ac:spMk id="5" creationId="{CC4E363C-9136-4197-9C7B-EE9FEB89B399}"/>
          </ac:spMkLst>
        </pc:spChg>
        <pc:spChg chg="mod">
          <ac:chgData name="Lefort, Eloise (Contractor)" userId="26bbe66d-679e-4f77-b853-2552684426a6" providerId="ADAL" clId="{A7BD6A3D-9EDD-4DD7-96E8-044094D51E8E}" dt="2023-07-06T03:07:31.633" v="952" actId="14100"/>
          <ac:spMkLst>
            <pc:docMk/>
            <pc:sldMk cId="3588653879" sldId="2141412469"/>
            <ac:spMk id="8" creationId="{BBD2CA59-CA35-7FAD-53F2-27951FEDDEB1}"/>
          </ac:spMkLst>
        </pc:spChg>
        <pc:spChg chg="mod">
          <ac:chgData name="Lefort, Eloise (Contractor)" userId="26bbe66d-679e-4f77-b853-2552684426a6" providerId="ADAL" clId="{A7BD6A3D-9EDD-4DD7-96E8-044094D51E8E}" dt="2023-07-06T03:04:42.129" v="843"/>
          <ac:spMkLst>
            <pc:docMk/>
            <pc:sldMk cId="3588653879" sldId="2141412469"/>
            <ac:spMk id="11" creationId="{E4BECCCD-E0FE-411A-B147-080B52B6A7B1}"/>
          </ac:spMkLst>
        </pc:spChg>
        <pc:spChg chg="mod">
          <ac:chgData name="Lefort, Eloise (Contractor)" userId="26bbe66d-679e-4f77-b853-2552684426a6" providerId="ADAL" clId="{A7BD6A3D-9EDD-4DD7-96E8-044094D51E8E}" dt="2023-07-06T03:05:48.641" v="899" actId="20577"/>
          <ac:spMkLst>
            <pc:docMk/>
            <pc:sldMk cId="3588653879" sldId="2141412469"/>
            <ac:spMk id="17" creationId="{BE23928B-A5F4-2671-039A-080BAF96DC99}"/>
          </ac:spMkLst>
        </pc:spChg>
        <pc:spChg chg="mod">
          <ac:chgData name="Lefort, Eloise (Contractor)" userId="26bbe66d-679e-4f77-b853-2552684426a6" providerId="ADAL" clId="{A7BD6A3D-9EDD-4DD7-96E8-044094D51E8E}" dt="2023-07-06T03:11:03.911" v="1019" actId="14100"/>
          <ac:spMkLst>
            <pc:docMk/>
            <pc:sldMk cId="3588653879" sldId="2141412469"/>
            <ac:spMk id="29" creationId="{37AF573B-1C4C-98E8-7E48-34D2E9A15EA6}"/>
          </ac:spMkLst>
        </pc:spChg>
        <pc:spChg chg="mod">
          <ac:chgData name="Lefort, Eloise (Contractor)" userId="26bbe66d-679e-4f77-b853-2552684426a6" providerId="ADAL" clId="{A7BD6A3D-9EDD-4DD7-96E8-044094D51E8E}" dt="2023-07-06T03:11:12.329" v="1022" actId="14100"/>
          <ac:spMkLst>
            <pc:docMk/>
            <pc:sldMk cId="3588653879" sldId="2141412469"/>
            <ac:spMk id="65" creationId="{FD057383-309D-4E22-17AB-620A13F85E7E}"/>
          </ac:spMkLst>
        </pc:spChg>
        <pc:spChg chg="mod">
          <ac:chgData name="Lefort, Eloise (Contractor)" userId="26bbe66d-679e-4f77-b853-2552684426a6" providerId="ADAL" clId="{A7BD6A3D-9EDD-4DD7-96E8-044094D51E8E}" dt="2023-07-06T03:09:10.706" v="997" actId="20577"/>
          <ac:spMkLst>
            <pc:docMk/>
            <pc:sldMk cId="3588653879" sldId="2141412469"/>
            <ac:spMk id="66" creationId="{E846F912-283A-D7DD-6D8A-5E9E79368B40}"/>
          </ac:spMkLst>
        </pc:spChg>
        <pc:spChg chg="mod">
          <ac:chgData name="Lefort, Eloise (Contractor)" userId="26bbe66d-679e-4f77-b853-2552684426a6" providerId="ADAL" clId="{A7BD6A3D-9EDD-4DD7-96E8-044094D51E8E}" dt="2023-07-06T03:10:50.007" v="1016" actId="14100"/>
          <ac:spMkLst>
            <pc:docMk/>
            <pc:sldMk cId="3588653879" sldId="2141412469"/>
            <ac:spMk id="67" creationId="{341E2BDC-421C-2979-33B3-3E3451F4B2D2}"/>
          </ac:spMkLst>
        </pc:spChg>
        <pc:spChg chg="mod">
          <ac:chgData name="Lefort, Eloise (Contractor)" userId="26bbe66d-679e-4f77-b853-2552684426a6" providerId="ADAL" clId="{A7BD6A3D-9EDD-4DD7-96E8-044094D51E8E}" dt="2023-07-06T03:10:40.096" v="1014" actId="1076"/>
          <ac:spMkLst>
            <pc:docMk/>
            <pc:sldMk cId="3588653879" sldId="2141412469"/>
            <ac:spMk id="69" creationId="{B9E31F89-5574-9650-87D4-F4A9B6EA55EB}"/>
          </ac:spMkLst>
        </pc:spChg>
        <pc:spChg chg="mod">
          <ac:chgData name="Lefort, Eloise (Contractor)" userId="26bbe66d-679e-4f77-b853-2552684426a6" providerId="ADAL" clId="{A7BD6A3D-9EDD-4DD7-96E8-044094D51E8E}" dt="2023-07-06T03:11:10.553" v="1021" actId="14100"/>
          <ac:spMkLst>
            <pc:docMk/>
            <pc:sldMk cId="3588653879" sldId="2141412469"/>
            <ac:spMk id="70" creationId="{4C22AE4E-3CE1-2B11-1F11-72BE896198E4}"/>
          </ac:spMkLst>
        </pc:spChg>
        <pc:spChg chg="mod">
          <ac:chgData name="Lefort, Eloise (Contractor)" userId="26bbe66d-679e-4f77-b853-2552684426a6" providerId="ADAL" clId="{A7BD6A3D-9EDD-4DD7-96E8-044094D51E8E}" dt="2023-07-06T03:11:07.360" v="1020" actId="14100"/>
          <ac:spMkLst>
            <pc:docMk/>
            <pc:sldMk cId="3588653879" sldId="2141412469"/>
            <ac:spMk id="74" creationId="{27AE6E43-0D7B-2A38-D973-A959A06D15DF}"/>
          </ac:spMkLst>
        </pc:spChg>
      </pc:sldChg>
      <pc:sldChg chg="modSp mod">
        <pc:chgData name="Lefort, Eloise (Contractor)" userId="26bbe66d-679e-4f77-b853-2552684426a6" providerId="ADAL" clId="{A7BD6A3D-9EDD-4DD7-96E8-044094D51E8E}" dt="2023-07-06T03:14:32.336" v="1135"/>
        <pc:sldMkLst>
          <pc:docMk/>
          <pc:sldMk cId="1956964759" sldId="2141412470"/>
        </pc:sldMkLst>
        <pc:spChg chg="mod">
          <ac:chgData name="Lefort, Eloise (Contractor)" userId="26bbe66d-679e-4f77-b853-2552684426a6" providerId="ADAL" clId="{A7BD6A3D-9EDD-4DD7-96E8-044094D51E8E}" dt="2023-07-06T03:11:35.239" v="1026"/>
          <ac:spMkLst>
            <pc:docMk/>
            <pc:sldMk cId="1956964759" sldId="2141412470"/>
            <ac:spMk id="4" creationId="{C50F72E1-2B3C-40FE-859B-358C909E3AC4}"/>
          </ac:spMkLst>
        </pc:spChg>
        <pc:spChg chg="mod">
          <ac:chgData name="Lefort, Eloise (Contractor)" userId="26bbe66d-679e-4f77-b853-2552684426a6" providerId="ADAL" clId="{A7BD6A3D-9EDD-4DD7-96E8-044094D51E8E}" dt="2023-07-06T03:11:29.276" v="1024"/>
          <ac:spMkLst>
            <pc:docMk/>
            <pc:sldMk cId="1956964759" sldId="2141412470"/>
            <ac:spMk id="5" creationId="{CC4E363C-9136-4197-9C7B-EE9FEB89B399}"/>
          </ac:spMkLst>
        </pc:spChg>
        <pc:spChg chg="mod">
          <ac:chgData name="Lefort, Eloise (Contractor)" userId="26bbe66d-679e-4f77-b853-2552684426a6" providerId="ADAL" clId="{A7BD6A3D-9EDD-4DD7-96E8-044094D51E8E}" dt="2023-07-06T03:11:25.343" v="1023"/>
          <ac:spMkLst>
            <pc:docMk/>
            <pc:sldMk cId="1956964759" sldId="2141412470"/>
            <ac:spMk id="11" creationId="{E4BECCCD-E0FE-411A-B147-080B52B6A7B1}"/>
          </ac:spMkLst>
        </pc:spChg>
        <pc:spChg chg="mod">
          <ac:chgData name="Lefort, Eloise (Contractor)" userId="26bbe66d-679e-4f77-b853-2552684426a6" providerId="ADAL" clId="{A7BD6A3D-9EDD-4DD7-96E8-044094D51E8E}" dt="2023-07-06T03:12:53.059" v="1053"/>
          <ac:spMkLst>
            <pc:docMk/>
            <pc:sldMk cId="1956964759" sldId="2141412470"/>
            <ac:spMk id="15" creationId="{CD9019A1-1D90-2615-B93F-FC7D12EA9FCC}"/>
          </ac:spMkLst>
        </pc:spChg>
        <pc:spChg chg="mod">
          <ac:chgData name="Lefort, Eloise (Contractor)" userId="26bbe66d-679e-4f77-b853-2552684426a6" providerId="ADAL" clId="{A7BD6A3D-9EDD-4DD7-96E8-044094D51E8E}" dt="2023-07-06T03:14:32.336" v="1135"/>
          <ac:spMkLst>
            <pc:docMk/>
            <pc:sldMk cId="1956964759" sldId="2141412470"/>
            <ac:spMk id="17" creationId="{F682184D-286B-B260-DB52-CACB781095E6}"/>
          </ac:spMkLst>
        </pc:spChg>
        <pc:spChg chg="mod">
          <ac:chgData name="Lefort, Eloise (Contractor)" userId="26bbe66d-679e-4f77-b853-2552684426a6" providerId="ADAL" clId="{A7BD6A3D-9EDD-4DD7-96E8-044094D51E8E}" dt="2023-07-06T03:12:21.938" v="1044" actId="14100"/>
          <ac:spMkLst>
            <pc:docMk/>
            <pc:sldMk cId="1956964759" sldId="2141412470"/>
            <ac:spMk id="23" creationId="{7D0B2266-3454-E4AA-ACC0-A48A7EC6AC9A}"/>
          </ac:spMkLst>
        </pc:spChg>
        <pc:spChg chg="mod">
          <ac:chgData name="Lefort, Eloise (Contractor)" userId="26bbe66d-679e-4f77-b853-2552684426a6" providerId="ADAL" clId="{A7BD6A3D-9EDD-4DD7-96E8-044094D51E8E}" dt="2023-07-06T03:14:00.657" v="1132" actId="14100"/>
          <ac:spMkLst>
            <pc:docMk/>
            <pc:sldMk cId="1956964759" sldId="2141412470"/>
            <ac:spMk id="4101" creationId="{93F66F3E-99E5-BD6A-75B7-A9E8558FD233}"/>
          </ac:spMkLst>
        </pc:spChg>
      </pc:sldChg>
      <pc:sldChg chg="modSp mod">
        <pc:chgData name="Lefort, Eloise (Contractor)" userId="26bbe66d-679e-4f77-b853-2552684426a6" providerId="ADAL" clId="{A7BD6A3D-9EDD-4DD7-96E8-044094D51E8E}" dt="2023-07-06T03:15:56.640" v="1142"/>
        <pc:sldMkLst>
          <pc:docMk/>
          <pc:sldMk cId="4239264820" sldId="2141412471"/>
        </pc:sldMkLst>
        <pc:spChg chg="mod">
          <ac:chgData name="Lefort, Eloise (Contractor)" userId="26bbe66d-679e-4f77-b853-2552684426a6" providerId="ADAL" clId="{A7BD6A3D-9EDD-4DD7-96E8-044094D51E8E}" dt="2023-07-06T03:15:40.850" v="1139"/>
          <ac:spMkLst>
            <pc:docMk/>
            <pc:sldMk cId="4239264820" sldId="2141412471"/>
            <ac:spMk id="2" creationId="{6DA16305-190D-4106-BCF3-99625872445F}"/>
          </ac:spMkLst>
        </pc:spChg>
        <pc:spChg chg="mod">
          <ac:chgData name="Lefort, Eloise (Contractor)" userId="26bbe66d-679e-4f77-b853-2552684426a6" providerId="ADAL" clId="{A7BD6A3D-9EDD-4DD7-96E8-044094D51E8E}" dt="2023-07-06T03:15:33.484" v="1137"/>
          <ac:spMkLst>
            <pc:docMk/>
            <pc:sldMk cId="4239264820" sldId="2141412471"/>
            <ac:spMk id="3" creationId="{75D19892-0DF4-4E38-8E1E-4460CB00A121}"/>
          </ac:spMkLst>
        </pc:spChg>
        <pc:spChg chg="mod">
          <ac:chgData name="Lefort, Eloise (Contractor)" userId="26bbe66d-679e-4f77-b853-2552684426a6" providerId="ADAL" clId="{A7BD6A3D-9EDD-4DD7-96E8-044094D51E8E}" dt="2023-07-06T03:15:56.640" v="1142"/>
          <ac:spMkLst>
            <pc:docMk/>
            <pc:sldMk cId="4239264820" sldId="2141412471"/>
            <ac:spMk id="7" creationId="{10D08A02-39F4-1866-5C3C-B78043D62089}"/>
          </ac:spMkLst>
        </pc:spChg>
        <pc:spChg chg="mod">
          <ac:chgData name="Lefort, Eloise (Contractor)" userId="26bbe66d-679e-4f77-b853-2552684426a6" providerId="ADAL" clId="{A7BD6A3D-9EDD-4DD7-96E8-044094D51E8E}" dt="2023-07-06T03:15:30.030" v="1136"/>
          <ac:spMkLst>
            <pc:docMk/>
            <pc:sldMk cId="4239264820" sldId="2141412471"/>
            <ac:spMk id="11" creationId="{E4BECCCD-E0FE-411A-B147-080B52B6A7B1}"/>
          </ac:spMkLst>
        </pc:spChg>
      </pc:sldChg>
      <pc:sldChg chg="modSp mod">
        <pc:chgData name="Lefort, Eloise (Contractor)" userId="26bbe66d-679e-4f77-b853-2552684426a6" providerId="ADAL" clId="{A7BD6A3D-9EDD-4DD7-96E8-044094D51E8E}" dt="2023-07-06T03:16:31.928" v="1151"/>
        <pc:sldMkLst>
          <pc:docMk/>
          <pc:sldMk cId="903657135" sldId="2141412472"/>
        </pc:sldMkLst>
        <pc:spChg chg="mod">
          <ac:chgData name="Lefort, Eloise (Contractor)" userId="26bbe66d-679e-4f77-b853-2552684426a6" providerId="ADAL" clId="{A7BD6A3D-9EDD-4DD7-96E8-044094D51E8E}" dt="2023-07-06T03:16:20.801" v="1148" actId="20577"/>
          <ac:spMkLst>
            <pc:docMk/>
            <pc:sldMk cId="903657135" sldId="2141412472"/>
            <ac:spMk id="4" creationId="{4192A15F-71D6-43E4-A7F5-F9B1CAE8287D}"/>
          </ac:spMkLst>
        </pc:spChg>
        <pc:spChg chg="mod">
          <ac:chgData name="Lefort, Eloise (Contractor)" userId="26bbe66d-679e-4f77-b853-2552684426a6" providerId="ADAL" clId="{A7BD6A3D-9EDD-4DD7-96E8-044094D51E8E}" dt="2023-07-06T03:16:12.258" v="1144"/>
          <ac:spMkLst>
            <pc:docMk/>
            <pc:sldMk cId="903657135" sldId="2141412472"/>
            <ac:spMk id="6" creationId="{C007B112-0931-4423-9123-742E612DB9F9}"/>
          </ac:spMkLst>
        </pc:spChg>
        <pc:spChg chg="mod">
          <ac:chgData name="Lefort, Eloise (Contractor)" userId="26bbe66d-679e-4f77-b853-2552684426a6" providerId="ADAL" clId="{A7BD6A3D-9EDD-4DD7-96E8-044094D51E8E}" dt="2023-07-06T03:16:09.228" v="1143"/>
          <ac:spMkLst>
            <pc:docMk/>
            <pc:sldMk cId="903657135" sldId="2141412472"/>
            <ac:spMk id="11" creationId="{E4BECCCD-E0FE-411A-B147-080B52B6A7B1}"/>
          </ac:spMkLst>
        </pc:spChg>
        <pc:spChg chg="mod">
          <ac:chgData name="Lefort, Eloise (Contractor)" userId="26bbe66d-679e-4f77-b853-2552684426a6" providerId="ADAL" clId="{A7BD6A3D-9EDD-4DD7-96E8-044094D51E8E}" dt="2023-07-06T03:16:31.928" v="1151"/>
          <ac:spMkLst>
            <pc:docMk/>
            <pc:sldMk cId="903657135" sldId="2141412472"/>
            <ac:spMk id="13" creationId="{FD1512F6-B6E0-3E41-A1FB-C632AABF891A}"/>
          </ac:spMkLst>
        </pc:spChg>
      </pc:sldChg>
      <pc:sldChg chg="modSp mod">
        <pc:chgData name="Lefort, Eloise (Contractor)" userId="26bbe66d-679e-4f77-b853-2552684426a6" providerId="ADAL" clId="{A7BD6A3D-9EDD-4DD7-96E8-044094D51E8E}" dt="2023-07-05T06:10:54.228" v="683" actId="14100"/>
        <pc:sldMkLst>
          <pc:docMk/>
          <pc:sldMk cId="4019613188" sldId="2141412474"/>
        </pc:sldMkLst>
        <pc:spChg chg="mod">
          <ac:chgData name="Lefort, Eloise (Contractor)" userId="26bbe66d-679e-4f77-b853-2552684426a6" providerId="ADAL" clId="{A7BD6A3D-9EDD-4DD7-96E8-044094D51E8E}" dt="2023-07-05T06:10:28.074" v="677"/>
          <ac:spMkLst>
            <pc:docMk/>
            <pc:sldMk cId="4019613188" sldId="2141412474"/>
            <ac:spMk id="2" creationId="{1C50A13E-D5B4-45CE-8F1D-A890AFEBAC18}"/>
          </ac:spMkLst>
        </pc:spChg>
        <pc:spChg chg="mod">
          <ac:chgData name="Lefort, Eloise (Contractor)" userId="26bbe66d-679e-4f77-b853-2552684426a6" providerId="ADAL" clId="{A7BD6A3D-9EDD-4DD7-96E8-044094D51E8E}" dt="2023-07-05T06:10:31.408" v="678"/>
          <ac:spMkLst>
            <pc:docMk/>
            <pc:sldMk cId="4019613188" sldId="2141412474"/>
            <ac:spMk id="4" creationId="{32B2C842-6BB6-4BE2-8B27-C75C57A5DA44}"/>
          </ac:spMkLst>
        </pc:spChg>
        <pc:spChg chg="mod">
          <ac:chgData name="Lefort, Eloise (Contractor)" userId="26bbe66d-679e-4f77-b853-2552684426a6" providerId="ADAL" clId="{A7BD6A3D-9EDD-4DD7-96E8-044094D51E8E}" dt="2023-07-05T06:10:54.228" v="683" actId="14100"/>
          <ac:spMkLst>
            <pc:docMk/>
            <pc:sldMk cId="4019613188" sldId="2141412474"/>
            <ac:spMk id="5" creationId="{F99EB4AB-A57F-4148-B1FA-A65B1492094B}"/>
          </ac:spMkLst>
        </pc:spChg>
      </pc:sldChg>
      <pc:sldChg chg="addSp modSp mod">
        <pc:chgData name="Lefort, Eloise (Contractor)" userId="26bbe66d-679e-4f77-b853-2552684426a6" providerId="ADAL" clId="{A7BD6A3D-9EDD-4DD7-96E8-044094D51E8E}" dt="2023-07-06T03:19:33.933" v="1160"/>
        <pc:sldMkLst>
          <pc:docMk/>
          <pc:sldMk cId="3791087949" sldId="2147375392"/>
        </pc:sldMkLst>
        <pc:spChg chg="add mod">
          <ac:chgData name="Lefort, Eloise (Contractor)" userId="26bbe66d-679e-4f77-b853-2552684426a6" providerId="ADAL" clId="{A7BD6A3D-9EDD-4DD7-96E8-044094D51E8E}" dt="2023-07-06T03:19:33.933" v="1160"/>
          <ac:spMkLst>
            <pc:docMk/>
            <pc:sldMk cId="3791087949" sldId="2147375392"/>
            <ac:spMk id="2" creationId="{A1E8786A-FC9E-7E72-8F67-AF79E702374A}"/>
          </ac:spMkLst>
        </pc:spChg>
        <pc:spChg chg="mod">
          <ac:chgData name="Lefort, Eloise (Contractor)" userId="26bbe66d-679e-4f77-b853-2552684426a6" providerId="ADAL" clId="{A7BD6A3D-9EDD-4DD7-96E8-044094D51E8E}" dt="2023-07-06T03:17:14.748" v="1154"/>
          <ac:spMkLst>
            <pc:docMk/>
            <pc:sldMk cId="3791087949" sldId="2147375392"/>
            <ac:spMk id="3" creationId="{CF3A770F-ED50-6671-41BB-6B9ED0A5B677}"/>
          </ac:spMkLst>
        </pc:spChg>
        <pc:spChg chg="mod">
          <ac:chgData name="Lefort, Eloise (Contractor)" userId="26bbe66d-679e-4f77-b853-2552684426a6" providerId="ADAL" clId="{A7BD6A3D-9EDD-4DD7-96E8-044094D51E8E}" dt="2023-07-06T03:16:53.242" v="1153" actId="27636"/>
          <ac:spMkLst>
            <pc:docMk/>
            <pc:sldMk cId="3791087949" sldId="2147375392"/>
            <ac:spMk id="6" creationId="{71D39B81-560A-1B1C-FA68-007950123701}"/>
          </ac:spMkLst>
        </pc:spChg>
        <pc:spChg chg="mod">
          <ac:chgData name="Lefort, Eloise (Contractor)" userId="26bbe66d-679e-4f77-b853-2552684426a6" providerId="ADAL" clId="{A7BD6A3D-9EDD-4DD7-96E8-044094D51E8E}" dt="2023-07-06T03:17:28.869" v="1155"/>
          <ac:spMkLst>
            <pc:docMk/>
            <pc:sldMk cId="3791087949" sldId="2147375392"/>
            <ac:spMk id="8" creationId="{E99FD7B4-0241-64A2-7AE1-0721D54DDDC3}"/>
          </ac:spMkLst>
        </pc:spChg>
        <pc:spChg chg="mod">
          <ac:chgData name="Lefort, Eloise (Contractor)" userId="26bbe66d-679e-4f77-b853-2552684426a6" providerId="ADAL" clId="{A7BD6A3D-9EDD-4DD7-96E8-044094D51E8E}" dt="2023-07-06T03:17:46.559" v="1158"/>
          <ac:spMkLst>
            <pc:docMk/>
            <pc:sldMk cId="3791087949" sldId="2147375392"/>
            <ac:spMk id="9" creationId="{9991796E-4B73-9C63-B707-963D2FC56400}"/>
          </ac:spMkLst>
        </pc:spChg>
        <pc:spChg chg="mod">
          <ac:chgData name="Lefort, Eloise (Contractor)" userId="26bbe66d-679e-4f77-b853-2552684426a6" providerId="ADAL" clId="{A7BD6A3D-9EDD-4DD7-96E8-044094D51E8E}" dt="2023-07-06T03:19:22.212" v="1159"/>
          <ac:spMkLst>
            <pc:docMk/>
            <pc:sldMk cId="3791087949" sldId="2147375392"/>
            <ac:spMk id="10" creationId="{84EFB005-0551-2762-F604-022384D9F32E}"/>
          </ac:spMkLst>
        </pc:spChg>
      </pc:sldChg>
      <pc:sldChg chg="addSp modSp mod">
        <pc:chgData name="Lefort, Eloise (Contractor)" userId="26bbe66d-679e-4f77-b853-2552684426a6" providerId="ADAL" clId="{A7BD6A3D-9EDD-4DD7-96E8-044094D51E8E}" dt="2023-07-05T06:12:40.875" v="702"/>
        <pc:sldMkLst>
          <pc:docMk/>
          <pc:sldMk cId="1270648325" sldId="2147375403"/>
        </pc:sldMkLst>
        <pc:spChg chg="add mod">
          <ac:chgData name="Lefort, Eloise (Contractor)" userId="26bbe66d-679e-4f77-b853-2552684426a6" providerId="ADAL" clId="{A7BD6A3D-9EDD-4DD7-96E8-044094D51E8E}" dt="2023-07-05T06:12:40.875" v="702"/>
          <ac:spMkLst>
            <pc:docMk/>
            <pc:sldMk cId="1270648325" sldId="2147375403"/>
            <ac:spMk id="2" creationId="{1F552919-E521-7FB2-1746-3726812841F5}"/>
          </ac:spMkLst>
        </pc:spChg>
        <pc:spChg chg="mod">
          <ac:chgData name="Lefort, Eloise (Contractor)" userId="26bbe66d-679e-4f77-b853-2552684426a6" providerId="ADAL" clId="{A7BD6A3D-9EDD-4DD7-96E8-044094D51E8E}" dt="2023-07-05T06:11:38.377" v="697"/>
          <ac:spMkLst>
            <pc:docMk/>
            <pc:sldMk cId="1270648325" sldId="2147375403"/>
            <ac:spMk id="3" creationId="{ADD98B88-6EEC-D80D-3755-6862A04B6EE1}"/>
          </ac:spMkLst>
        </pc:spChg>
        <pc:spChg chg="mod">
          <ac:chgData name="Lefort, Eloise (Contractor)" userId="26bbe66d-679e-4f77-b853-2552684426a6" providerId="ADAL" clId="{A7BD6A3D-9EDD-4DD7-96E8-044094D51E8E}" dt="2023-07-05T06:11:18.292" v="696" actId="20577"/>
          <ac:spMkLst>
            <pc:docMk/>
            <pc:sldMk cId="1270648325" sldId="2147375403"/>
            <ac:spMk id="5" creationId="{B88C6064-B366-246B-C85C-B8251FA9B8E1}"/>
          </ac:spMkLst>
        </pc:spChg>
        <pc:spChg chg="mod">
          <ac:chgData name="Lefort, Eloise (Contractor)" userId="26bbe66d-679e-4f77-b853-2552684426a6" providerId="ADAL" clId="{A7BD6A3D-9EDD-4DD7-96E8-044094D51E8E}" dt="2023-07-05T06:11:51.847" v="698"/>
          <ac:spMkLst>
            <pc:docMk/>
            <pc:sldMk cId="1270648325" sldId="2147375403"/>
            <ac:spMk id="6" creationId="{F87AE3AC-8F81-41CF-7F79-BB00EB7F7DC7}"/>
          </ac:spMkLst>
        </pc:spChg>
        <pc:spChg chg="mod">
          <ac:chgData name="Lefort, Eloise (Contractor)" userId="26bbe66d-679e-4f77-b853-2552684426a6" providerId="ADAL" clId="{A7BD6A3D-9EDD-4DD7-96E8-044094D51E8E}" dt="2023-07-05T06:12:01.273" v="699"/>
          <ac:spMkLst>
            <pc:docMk/>
            <pc:sldMk cId="1270648325" sldId="2147375403"/>
            <ac:spMk id="8" creationId="{CC8484FD-D1FA-0499-4294-9971BEEEBD57}"/>
          </ac:spMkLst>
        </pc:spChg>
        <pc:spChg chg="mod">
          <ac:chgData name="Lefort, Eloise (Contractor)" userId="26bbe66d-679e-4f77-b853-2552684426a6" providerId="ADAL" clId="{A7BD6A3D-9EDD-4DD7-96E8-044094D51E8E}" dt="2023-07-05T06:12:33.212" v="701" actId="115"/>
          <ac:spMkLst>
            <pc:docMk/>
            <pc:sldMk cId="1270648325" sldId="2147375403"/>
            <ac:spMk id="16" creationId="{0F5F354C-CB9B-0C8C-BE52-4E1B4EBCC48D}"/>
          </ac:spMkLst>
        </pc:spChg>
      </pc:sldChg>
      <pc:sldChg chg="addSp delSp modSp mod">
        <pc:chgData name="Lefort, Eloise (Contractor)" userId="26bbe66d-679e-4f77-b853-2552684426a6" providerId="ADAL" clId="{A7BD6A3D-9EDD-4DD7-96E8-044094D51E8E}" dt="2023-07-06T04:59:53.010" v="1215" actId="14100"/>
        <pc:sldMkLst>
          <pc:docMk/>
          <pc:sldMk cId="4130015250" sldId="2147375404"/>
        </pc:sldMkLst>
        <pc:spChg chg="mod">
          <ac:chgData name="Lefort, Eloise (Contractor)" userId="26bbe66d-679e-4f77-b853-2552684426a6" providerId="ADAL" clId="{A7BD6A3D-9EDD-4DD7-96E8-044094D51E8E}" dt="2023-07-05T06:07:22.462" v="605"/>
          <ac:spMkLst>
            <pc:docMk/>
            <pc:sldMk cId="4130015250" sldId="2147375404"/>
            <ac:spMk id="3" creationId="{B161FF64-ACC3-4F4B-890E-A47FEC13AC40}"/>
          </ac:spMkLst>
        </pc:spChg>
        <pc:spChg chg="mod">
          <ac:chgData name="Lefort, Eloise (Contractor)" userId="26bbe66d-679e-4f77-b853-2552684426a6" providerId="ADAL" clId="{A7BD6A3D-9EDD-4DD7-96E8-044094D51E8E}" dt="2023-07-05T06:07:27.340" v="606"/>
          <ac:spMkLst>
            <pc:docMk/>
            <pc:sldMk cId="4130015250" sldId="2147375404"/>
            <ac:spMk id="5" creationId="{3A47A75E-A352-430A-88B5-2B00382DF3C4}"/>
          </ac:spMkLst>
        </pc:spChg>
        <pc:spChg chg="mod">
          <ac:chgData name="Lefort, Eloise (Contractor)" userId="26bbe66d-679e-4f77-b853-2552684426a6" providerId="ADAL" clId="{A7BD6A3D-9EDD-4DD7-96E8-044094D51E8E}" dt="2023-07-06T04:59:19.925" v="1210" actId="14100"/>
          <ac:spMkLst>
            <pc:docMk/>
            <pc:sldMk cId="4130015250" sldId="2147375404"/>
            <ac:spMk id="4369" creationId="{F61A8A55-CB76-4AB3-AB77-8D5A26D5ED84}"/>
          </ac:spMkLst>
        </pc:spChg>
        <pc:spChg chg="mod">
          <ac:chgData name="Lefort, Eloise (Contractor)" userId="26bbe66d-679e-4f77-b853-2552684426a6" providerId="ADAL" clId="{A7BD6A3D-9EDD-4DD7-96E8-044094D51E8E}" dt="2023-07-05T06:08:27.892" v="625"/>
          <ac:spMkLst>
            <pc:docMk/>
            <pc:sldMk cId="4130015250" sldId="2147375404"/>
            <ac:spMk id="4375" creationId="{27B8E7FA-E40F-4633-9C8B-6B84928CF65F}"/>
          </ac:spMkLst>
        </pc:spChg>
        <pc:spChg chg="mod">
          <ac:chgData name="Lefort, Eloise (Contractor)" userId="26bbe66d-679e-4f77-b853-2552684426a6" providerId="ADAL" clId="{A7BD6A3D-9EDD-4DD7-96E8-044094D51E8E}" dt="2023-07-06T04:59:53.010" v="1215" actId="14100"/>
          <ac:spMkLst>
            <pc:docMk/>
            <pc:sldMk cId="4130015250" sldId="2147375404"/>
            <ac:spMk id="4381" creationId="{8A5A893D-DA33-4FC7-82BB-E344801315C8}"/>
          </ac:spMkLst>
        </pc:spChg>
        <pc:spChg chg="mod">
          <ac:chgData name="Lefort, Eloise (Contractor)" userId="26bbe66d-679e-4f77-b853-2552684426a6" providerId="ADAL" clId="{A7BD6A3D-9EDD-4DD7-96E8-044094D51E8E}" dt="2023-07-06T04:57:46.740" v="1188" actId="14100"/>
          <ac:spMkLst>
            <pc:docMk/>
            <pc:sldMk cId="4130015250" sldId="2147375404"/>
            <ac:spMk id="4393" creationId="{C5412C79-0872-44CD-8FEC-C71A1B16F95F}"/>
          </ac:spMkLst>
        </pc:spChg>
        <pc:spChg chg="mod">
          <ac:chgData name="Lefort, Eloise (Contractor)" userId="26bbe66d-679e-4f77-b853-2552684426a6" providerId="ADAL" clId="{A7BD6A3D-9EDD-4DD7-96E8-044094D51E8E}" dt="2023-07-05T06:09:56.653" v="676" actId="14100"/>
          <ac:spMkLst>
            <pc:docMk/>
            <pc:sldMk cId="4130015250" sldId="2147375404"/>
            <ac:spMk id="4398" creationId="{5F9EE5F6-1CFF-4935-B009-85DA4DA8123A}"/>
          </ac:spMkLst>
        </pc:spChg>
        <pc:picChg chg="add mod">
          <ac:chgData name="Lefort, Eloise (Contractor)" userId="26bbe66d-679e-4f77-b853-2552684426a6" providerId="ADAL" clId="{A7BD6A3D-9EDD-4DD7-96E8-044094D51E8E}" dt="2023-07-06T04:56:44.974" v="1164" actId="1076"/>
          <ac:picMkLst>
            <pc:docMk/>
            <pc:sldMk cId="4130015250" sldId="2147375404"/>
            <ac:picMk id="2" creationId="{BDDFFDE6-6556-BEF9-C774-13ECD8C43264}"/>
          </ac:picMkLst>
        </pc:picChg>
        <pc:picChg chg="add mod">
          <ac:chgData name="Lefort, Eloise (Contractor)" userId="26bbe66d-679e-4f77-b853-2552684426a6" providerId="ADAL" clId="{A7BD6A3D-9EDD-4DD7-96E8-044094D51E8E}" dt="2023-07-06T04:57:02.670" v="1170" actId="1035"/>
          <ac:picMkLst>
            <pc:docMk/>
            <pc:sldMk cId="4130015250" sldId="2147375404"/>
            <ac:picMk id="6" creationId="{E4E5120B-8F8C-0997-C9CA-E8D6820C8BB4}"/>
          </ac:picMkLst>
        </pc:picChg>
        <pc:picChg chg="mod">
          <ac:chgData name="Lefort, Eloise (Contractor)" userId="26bbe66d-679e-4f77-b853-2552684426a6" providerId="ADAL" clId="{A7BD6A3D-9EDD-4DD7-96E8-044094D51E8E}" dt="2023-07-06T04:59:21.597" v="1211" actId="1076"/>
          <ac:picMkLst>
            <pc:docMk/>
            <pc:sldMk cId="4130015250" sldId="2147375404"/>
            <ac:picMk id="7" creationId="{F1378BF5-135B-6040-932D-050A416B24A8}"/>
          </ac:picMkLst>
        </pc:picChg>
        <pc:picChg chg="add mod">
          <ac:chgData name="Lefort, Eloise (Contractor)" userId="26bbe66d-679e-4f77-b853-2552684426a6" providerId="ADAL" clId="{A7BD6A3D-9EDD-4DD7-96E8-044094D51E8E}" dt="2023-07-06T04:57:02.670" v="1170" actId="1035"/>
          <ac:picMkLst>
            <pc:docMk/>
            <pc:sldMk cId="4130015250" sldId="2147375404"/>
            <ac:picMk id="8" creationId="{95B96870-8F2A-E9C7-4B27-A547B4B9009E}"/>
          </ac:picMkLst>
        </pc:picChg>
        <pc:picChg chg="add mod">
          <ac:chgData name="Lefort, Eloise (Contractor)" userId="26bbe66d-679e-4f77-b853-2552684426a6" providerId="ADAL" clId="{A7BD6A3D-9EDD-4DD7-96E8-044094D51E8E}" dt="2023-07-06T04:57:14.893" v="1172"/>
          <ac:picMkLst>
            <pc:docMk/>
            <pc:sldMk cId="4130015250" sldId="2147375404"/>
            <ac:picMk id="9" creationId="{1907B92E-2E9C-EADC-44E1-9A6542C45498}"/>
          </ac:picMkLst>
        </pc:picChg>
        <pc:picChg chg="mod">
          <ac:chgData name="Lefort, Eloise (Contractor)" userId="26bbe66d-679e-4f77-b853-2552684426a6" providerId="ADAL" clId="{A7BD6A3D-9EDD-4DD7-96E8-044094D51E8E}" dt="2023-07-06T04:58:08.972" v="1200" actId="1076"/>
          <ac:picMkLst>
            <pc:docMk/>
            <pc:sldMk cId="4130015250" sldId="2147375404"/>
            <ac:picMk id="17" creationId="{33BECF0D-B59D-5048-9633-C19588DF90C0}"/>
          </ac:picMkLst>
        </pc:picChg>
        <pc:picChg chg="mod">
          <ac:chgData name="Lefort, Eloise (Contractor)" userId="26bbe66d-679e-4f77-b853-2552684426a6" providerId="ADAL" clId="{A7BD6A3D-9EDD-4DD7-96E8-044094D51E8E}" dt="2023-07-06T04:56:41.997" v="1163" actId="1076"/>
          <ac:picMkLst>
            <pc:docMk/>
            <pc:sldMk cId="4130015250" sldId="2147375404"/>
            <ac:picMk id="4371" creationId="{07FC021C-E3AC-460F-B910-418F0412380A}"/>
          </ac:picMkLst>
        </pc:picChg>
        <pc:picChg chg="mod">
          <ac:chgData name="Lefort, Eloise (Contractor)" userId="26bbe66d-679e-4f77-b853-2552684426a6" providerId="ADAL" clId="{A7BD6A3D-9EDD-4DD7-96E8-044094D51E8E}" dt="2023-07-06T04:56:41.997" v="1163" actId="1076"/>
          <ac:picMkLst>
            <pc:docMk/>
            <pc:sldMk cId="4130015250" sldId="2147375404"/>
            <ac:picMk id="4372" creationId="{745B679D-D717-4AEB-B402-13D98C748E1C}"/>
          </ac:picMkLst>
        </pc:picChg>
        <pc:picChg chg="mod">
          <ac:chgData name="Lefort, Eloise (Contractor)" userId="26bbe66d-679e-4f77-b853-2552684426a6" providerId="ADAL" clId="{A7BD6A3D-9EDD-4DD7-96E8-044094D51E8E}" dt="2023-07-06T04:56:41.997" v="1163" actId="1076"/>
          <ac:picMkLst>
            <pc:docMk/>
            <pc:sldMk cId="4130015250" sldId="2147375404"/>
            <ac:picMk id="4373" creationId="{84545E6D-27E2-4212-803C-A68DFB8B3B15}"/>
          </ac:picMkLst>
        </pc:picChg>
        <pc:picChg chg="del">
          <ac:chgData name="Lefort, Eloise (Contractor)" userId="26bbe66d-679e-4f77-b853-2552684426a6" providerId="ADAL" clId="{A7BD6A3D-9EDD-4DD7-96E8-044094D51E8E}" dt="2023-07-05T06:07:51.579" v="607" actId="478"/>
          <ac:picMkLst>
            <pc:docMk/>
            <pc:sldMk cId="4130015250" sldId="2147375404"/>
            <ac:picMk id="4374" creationId="{5A330FF9-E034-4065-B89F-9CB47DA82BDD}"/>
          </ac:picMkLst>
        </pc:picChg>
        <pc:picChg chg="mod">
          <ac:chgData name="Lefort, Eloise (Contractor)" userId="26bbe66d-679e-4f77-b853-2552684426a6" providerId="ADAL" clId="{A7BD6A3D-9EDD-4DD7-96E8-044094D51E8E}" dt="2023-07-06T04:57:07.876" v="1171" actId="1076"/>
          <ac:picMkLst>
            <pc:docMk/>
            <pc:sldMk cId="4130015250" sldId="2147375404"/>
            <ac:picMk id="4383" creationId="{489D0F8E-19FB-4031-AB18-9F9E6F7F58BF}"/>
          </ac:picMkLst>
        </pc:picChg>
        <pc:picChg chg="del">
          <ac:chgData name="Lefort, Eloise (Contractor)" userId="26bbe66d-679e-4f77-b853-2552684426a6" providerId="ADAL" clId="{A7BD6A3D-9EDD-4DD7-96E8-044094D51E8E}" dt="2023-07-05T06:08:36.826" v="627" actId="478"/>
          <ac:picMkLst>
            <pc:docMk/>
            <pc:sldMk cId="4130015250" sldId="2147375404"/>
            <ac:picMk id="4384" creationId="{02FC9AFE-BC85-419B-9CB2-DE71BD25A737}"/>
          </ac:picMkLst>
        </pc:picChg>
        <pc:picChg chg="del">
          <ac:chgData name="Lefort, Eloise (Contractor)" userId="26bbe66d-679e-4f77-b853-2552684426a6" providerId="ADAL" clId="{A7BD6A3D-9EDD-4DD7-96E8-044094D51E8E}" dt="2023-07-05T06:08:37.635" v="628" actId="478"/>
          <ac:picMkLst>
            <pc:docMk/>
            <pc:sldMk cId="4130015250" sldId="2147375404"/>
            <ac:picMk id="4386" creationId="{A84C6BCB-9F61-4F1B-A4A0-1E3D55E797AB}"/>
          </ac:picMkLst>
        </pc:picChg>
        <pc:picChg chg="del">
          <ac:chgData name="Lefort, Eloise (Contractor)" userId="26bbe66d-679e-4f77-b853-2552684426a6" providerId="ADAL" clId="{A7BD6A3D-9EDD-4DD7-96E8-044094D51E8E}" dt="2023-07-05T06:09:43.031" v="672" actId="478"/>
          <ac:picMkLst>
            <pc:docMk/>
            <pc:sldMk cId="4130015250" sldId="2147375404"/>
            <ac:picMk id="4387" creationId="{0DDF5A8B-FE9B-4B2A-BABC-79DB1785C0E3}"/>
          </ac:picMkLst>
        </pc:picChg>
        <pc:cxnChg chg="mod">
          <ac:chgData name="Lefort, Eloise (Contractor)" userId="26bbe66d-679e-4f77-b853-2552684426a6" providerId="ADAL" clId="{A7BD6A3D-9EDD-4DD7-96E8-044094D51E8E}" dt="2023-07-06T04:59:19.925" v="1210" actId="14100"/>
          <ac:cxnSpMkLst>
            <pc:docMk/>
            <pc:sldMk cId="4130015250" sldId="2147375404"/>
            <ac:cxnSpMk id="4368" creationId="{DC6B0E2E-5C87-4C71-BF6B-714B7C59764D}"/>
          </ac:cxnSpMkLst>
        </pc:cxnChg>
        <pc:cxnChg chg="mod">
          <ac:chgData name="Lefort, Eloise (Contractor)" userId="26bbe66d-679e-4f77-b853-2552684426a6" providerId="ADAL" clId="{A7BD6A3D-9EDD-4DD7-96E8-044094D51E8E}" dt="2023-07-06T04:59:53.010" v="1215" actId="14100"/>
          <ac:cxnSpMkLst>
            <pc:docMk/>
            <pc:sldMk cId="4130015250" sldId="2147375404"/>
            <ac:cxnSpMk id="4382" creationId="{D032B0E4-54E5-4560-8A94-C5034E95F96D}"/>
          </ac:cxnSpMkLst>
        </pc:cxnChg>
        <pc:cxnChg chg="mod">
          <ac:chgData name="Lefort, Eloise (Contractor)" userId="26bbe66d-679e-4f77-b853-2552684426a6" providerId="ADAL" clId="{A7BD6A3D-9EDD-4DD7-96E8-044094D51E8E}" dt="2023-07-06T04:57:46.740" v="1188" actId="14100"/>
          <ac:cxnSpMkLst>
            <pc:docMk/>
            <pc:sldMk cId="4130015250" sldId="2147375404"/>
            <ac:cxnSpMk id="4392" creationId="{DF8C0D49-140B-4214-8987-9B450805C4CE}"/>
          </ac:cxnSpMkLst>
        </pc:cxnChg>
        <pc:cxnChg chg="mod">
          <ac:chgData name="Lefort, Eloise (Contractor)" userId="26bbe66d-679e-4f77-b853-2552684426a6" providerId="ADAL" clId="{A7BD6A3D-9EDD-4DD7-96E8-044094D51E8E}" dt="2023-07-05T06:09:56.653" v="676" actId="14100"/>
          <ac:cxnSpMkLst>
            <pc:docMk/>
            <pc:sldMk cId="4130015250" sldId="2147375404"/>
            <ac:cxnSpMk id="4399" creationId="{FB75E0B3-38BC-4745-81D5-D01EAE58AE18}"/>
          </ac:cxnSpMkLst>
        </pc:cxnChg>
      </pc:sldChg>
    </pc:docChg>
  </pc:docChgLst>
  <pc:docChgLst>
    <pc:chgData name="Henri, Judith" userId="S::judith.henri@terex.com::4ba6585c-0cca-4a7d-8196-86fcc3b0737f" providerId="AD" clId="Web-{F8EFB751-0471-9167-4199-FE08EEB2497D}"/>
    <pc:docChg chg="modSld">
      <pc:chgData name="Henri, Judith" userId="S::judith.henri@terex.com::4ba6585c-0cca-4a7d-8196-86fcc3b0737f" providerId="AD" clId="Web-{F8EFB751-0471-9167-4199-FE08EEB2497D}" dt="2023-04-21T12:00:36.668" v="0" actId="20577"/>
      <pc:docMkLst>
        <pc:docMk/>
      </pc:docMkLst>
      <pc:sldChg chg="modSp">
        <pc:chgData name="Henri, Judith" userId="S::judith.henri@terex.com::4ba6585c-0cca-4a7d-8196-86fcc3b0737f" providerId="AD" clId="Web-{F8EFB751-0471-9167-4199-FE08EEB2497D}" dt="2023-04-21T12:00:36.668" v="0" actId="20577"/>
        <pc:sldMkLst>
          <pc:docMk/>
          <pc:sldMk cId="3588653879" sldId="2141412469"/>
        </pc:sldMkLst>
        <pc:spChg chg="mod">
          <ac:chgData name="Henri, Judith" userId="S::judith.henri@terex.com::4ba6585c-0cca-4a7d-8196-86fcc3b0737f" providerId="AD" clId="Web-{F8EFB751-0471-9167-4199-FE08EEB2497D}" dt="2023-04-21T12:00:36.668" v="0" actId="20577"/>
          <ac:spMkLst>
            <pc:docMk/>
            <pc:sldMk cId="3588653879" sldId="2141412469"/>
            <ac:spMk id="68" creationId="{A8406DB4-8D2F-E4CD-2E1E-BD95FF5C66C8}"/>
          </ac:spMkLst>
        </pc:spChg>
      </pc:sldChg>
    </pc:docChg>
  </pc:docChgLst>
  <pc:docChgLst>
    <pc:chgData name="Lefort, Eloise (Contractor)" userId="26bbe66d-679e-4f77-b853-2552684426a6" providerId="ADAL" clId="{79C1BBD6-E316-4409-9E80-072CFC00788F}"/>
    <pc:docChg chg="undo redo custSel modSld">
      <pc:chgData name="Lefort, Eloise (Contractor)" userId="26bbe66d-679e-4f77-b853-2552684426a6" providerId="ADAL" clId="{79C1BBD6-E316-4409-9E80-072CFC00788F}" dt="2023-06-16T02:21:17.743" v="862"/>
      <pc:docMkLst>
        <pc:docMk/>
      </pc:docMkLst>
      <pc:sldChg chg="modSp mod">
        <pc:chgData name="Lefort, Eloise (Contractor)" userId="26bbe66d-679e-4f77-b853-2552684426a6" providerId="ADAL" clId="{79C1BBD6-E316-4409-9E80-072CFC00788F}" dt="2023-06-16T02:21:17.743" v="862"/>
        <pc:sldMkLst>
          <pc:docMk/>
          <pc:sldMk cId="393565893" sldId="2141412451"/>
        </pc:sldMkLst>
        <pc:spChg chg="mod">
          <ac:chgData name="Lefort, Eloise (Contractor)" userId="26bbe66d-679e-4f77-b853-2552684426a6" providerId="ADAL" clId="{79C1BBD6-E316-4409-9E80-072CFC00788F}" dt="2023-06-16T02:16:38.620" v="761"/>
          <ac:spMkLst>
            <pc:docMk/>
            <pc:sldMk cId="393565893" sldId="2141412451"/>
            <ac:spMk id="2" creationId="{B3838279-E6B2-4B03-BC9A-1DB95A5A0BDE}"/>
          </ac:spMkLst>
        </pc:spChg>
        <pc:spChg chg="mod">
          <ac:chgData name="Lefort, Eloise (Contractor)" userId="26bbe66d-679e-4f77-b853-2552684426a6" providerId="ADAL" clId="{79C1BBD6-E316-4409-9E80-072CFC00788F}" dt="2023-06-16T02:17:54.882" v="797" actId="1076"/>
          <ac:spMkLst>
            <pc:docMk/>
            <pc:sldMk cId="393565893" sldId="2141412451"/>
            <ac:spMk id="27" creationId="{D8CAE9A1-F89D-5E4E-B0F7-3C1BCB2E824D}"/>
          </ac:spMkLst>
        </pc:spChg>
        <pc:spChg chg="mod">
          <ac:chgData name="Lefort, Eloise (Contractor)" userId="26bbe66d-679e-4f77-b853-2552684426a6" providerId="ADAL" clId="{79C1BBD6-E316-4409-9E80-072CFC00788F}" dt="2023-06-16T02:19:43.471" v="819" actId="3064"/>
          <ac:spMkLst>
            <pc:docMk/>
            <pc:sldMk cId="393565893" sldId="2141412451"/>
            <ac:spMk id="34" creationId="{C181E916-17C9-9341-BDAB-7E849F9F6B7F}"/>
          </ac:spMkLst>
        </pc:spChg>
        <pc:spChg chg="mod">
          <ac:chgData name="Lefort, Eloise (Contractor)" userId="26bbe66d-679e-4f77-b853-2552684426a6" providerId="ADAL" clId="{79C1BBD6-E316-4409-9E80-072CFC00788F}" dt="2023-06-16T02:20:11.201" v="828" actId="948"/>
          <ac:spMkLst>
            <pc:docMk/>
            <pc:sldMk cId="393565893" sldId="2141412451"/>
            <ac:spMk id="37" creationId="{90729FFD-8FD1-604A-9B5D-85F83434CEFB}"/>
          </ac:spMkLst>
        </pc:spChg>
        <pc:spChg chg="mod">
          <ac:chgData name="Lefort, Eloise (Contractor)" userId="26bbe66d-679e-4f77-b853-2552684426a6" providerId="ADAL" clId="{79C1BBD6-E316-4409-9E80-072CFC00788F}" dt="2023-06-16T02:20:26.818" v="840" actId="20577"/>
          <ac:spMkLst>
            <pc:docMk/>
            <pc:sldMk cId="393565893" sldId="2141412451"/>
            <ac:spMk id="38" creationId="{20D7CCF0-30D0-7442-ABC8-323CA1FAC365}"/>
          </ac:spMkLst>
        </pc:spChg>
        <pc:spChg chg="mod">
          <ac:chgData name="Lefort, Eloise (Contractor)" userId="26bbe66d-679e-4f77-b853-2552684426a6" providerId="ADAL" clId="{79C1BBD6-E316-4409-9E80-072CFC00788F}" dt="2023-06-16T02:20:45.779" v="848" actId="948"/>
          <ac:spMkLst>
            <pc:docMk/>
            <pc:sldMk cId="393565893" sldId="2141412451"/>
            <ac:spMk id="51" creationId="{51B7A5D7-4412-2447-BB86-45A58134F2BD}"/>
          </ac:spMkLst>
        </pc:spChg>
        <pc:spChg chg="mod">
          <ac:chgData name="Lefort, Eloise (Contractor)" userId="26bbe66d-679e-4f77-b853-2552684426a6" providerId="ADAL" clId="{79C1BBD6-E316-4409-9E80-072CFC00788F}" dt="2023-06-16T02:20:59.224" v="855"/>
          <ac:spMkLst>
            <pc:docMk/>
            <pc:sldMk cId="393565893" sldId="2141412451"/>
            <ac:spMk id="54" creationId="{41631DFC-973D-9148-855D-74687FDF7062}"/>
          </ac:spMkLst>
        </pc:spChg>
        <pc:spChg chg="mod">
          <ac:chgData name="Lefort, Eloise (Contractor)" userId="26bbe66d-679e-4f77-b853-2552684426a6" providerId="ADAL" clId="{79C1BBD6-E316-4409-9E80-072CFC00788F}" dt="2023-06-16T02:21:17.743" v="862"/>
          <ac:spMkLst>
            <pc:docMk/>
            <pc:sldMk cId="393565893" sldId="2141412451"/>
            <ac:spMk id="55" creationId="{BA3E26A2-F046-954E-B7A9-012A60B511E2}"/>
          </ac:spMkLst>
        </pc:spChg>
        <pc:spChg chg="mod">
          <ac:chgData name="Lefort, Eloise (Contractor)" userId="26bbe66d-679e-4f77-b853-2552684426a6" providerId="ADAL" clId="{79C1BBD6-E316-4409-9E80-072CFC00788F}" dt="2023-06-16T02:17:00.608" v="768" actId="255"/>
          <ac:spMkLst>
            <pc:docMk/>
            <pc:sldMk cId="393565893" sldId="2141412451"/>
            <ac:spMk id="62" creationId="{91F5C1B4-9A4F-5340-9297-273BEB08F6AD}"/>
          </ac:spMkLst>
        </pc:spChg>
        <pc:spChg chg="mod">
          <ac:chgData name="Lefort, Eloise (Contractor)" userId="26bbe66d-679e-4f77-b853-2552684426a6" providerId="ADAL" clId="{79C1BBD6-E316-4409-9E80-072CFC00788F}" dt="2023-06-16T02:17:10.620" v="774" actId="20577"/>
          <ac:spMkLst>
            <pc:docMk/>
            <pc:sldMk cId="393565893" sldId="2141412451"/>
            <ac:spMk id="83" creationId="{FEDF8BB8-DA5C-5C47-BAB1-930BF25CF2D5}"/>
          </ac:spMkLst>
        </pc:spChg>
        <pc:spChg chg="mod">
          <ac:chgData name="Lefort, Eloise (Contractor)" userId="26bbe66d-679e-4f77-b853-2552684426a6" providerId="ADAL" clId="{79C1BBD6-E316-4409-9E80-072CFC00788F}" dt="2023-06-16T02:17:21.765" v="777"/>
          <ac:spMkLst>
            <pc:docMk/>
            <pc:sldMk cId="393565893" sldId="2141412451"/>
            <ac:spMk id="85" creationId="{80BCB6E9-0703-C44A-8C4A-2B95DA0861CD}"/>
          </ac:spMkLst>
        </pc:spChg>
        <pc:spChg chg="mod">
          <ac:chgData name="Lefort, Eloise (Contractor)" userId="26bbe66d-679e-4f77-b853-2552684426a6" providerId="ADAL" clId="{79C1BBD6-E316-4409-9E80-072CFC00788F}" dt="2023-06-16T02:18:13.758" v="798" actId="207"/>
          <ac:spMkLst>
            <pc:docMk/>
            <pc:sldMk cId="393565893" sldId="2141412451"/>
            <ac:spMk id="87" creationId="{9A294975-CBEC-604B-B2CC-CE6F8E4EDB27}"/>
          </ac:spMkLst>
        </pc:spChg>
        <pc:spChg chg="mod">
          <ac:chgData name="Lefort, Eloise (Contractor)" userId="26bbe66d-679e-4f77-b853-2552684426a6" providerId="ADAL" clId="{79C1BBD6-E316-4409-9E80-072CFC00788F}" dt="2023-06-16T02:17:54.882" v="797" actId="1076"/>
          <ac:spMkLst>
            <pc:docMk/>
            <pc:sldMk cId="393565893" sldId="2141412451"/>
            <ac:spMk id="88" creationId="{B9151EBB-E08C-9840-B501-B450FA110B3A}"/>
          </ac:spMkLst>
        </pc:spChg>
        <pc:spChg chg="mod">
          <ac:chgData name="Lefort, Eloise (Contractor)" userId="26bbe66d-679e-4f77-b853-2552684426a6" providerId="ADAL" clId="{79C1BBD6-E316-4409-9E80-072CFC00788F}" dt="2023-06-16T02:18:17.481" v="799" actId="207"/>
          <ac:spMkLst>
            <pc:docMk/>
            <pc:sldMk cId="393565893" sldId="2141412451"/>
            <ac:spMk id="89" creationId="{DC70DABE-EED4-944E-AE03-A1E40DFCA84D}"/>
          </ac:spMkLst>
        </pc:spChg>
        <pc:spChg chg="mod">
          <ac:chgData name="Lefort, Eloise (Contractor)" userId="26bbe66d-679e-4f77-b853-2552684426a6" providerId="ADAL" clId="{79C1BBD6-E316-4409-9E80-072CFC00788F}" dt="2023-06-16T02:17:54.882" v="797" actId="1076"/>
          <ac:spMkLst>
            <pc:docMk/>
            <pc:sldMk cId="393565893" sldId="2141412451"/>
            <ac:spMk id="90" creationId="{09F89D9A-89C1-7548-82D8-4A2C218058D8}"/>
          </ac:spMkLst>
        </pc:spChg>
        <pc:spChg chg="mod">
          <ac:chgData name="Lefort, Eloise (Contractor)" userId="26bbe66d-679e-4f77-b853-2552684426a6" providerId="ADAL" clId="{79C1BBD6-E316-4409-9E80-072CFC00788F}" dt="2023-06-16T02:18:44.267" v="804"/>
          <ac:spMkLst>
            <pc:docMk/>
            <pc:sldMk cId="393565893" sldId="2141412451"/>
            <ac:spMk id="99" creationId="{B348FBEB-8B03-104A-AF43-40AC4CA8744F}"/>
          </ac:spMkLst>
        </pc:spChg>
        <pc:spChg chg="mod">
          <ac:chgData name="Lefort, Eloise (Contractor)" userId="26bbe66d-679e-4f77-b853-2552684426a6" providerId="ADAL" clId="{79C1BBD6-E316-4409-9E80-072CFC00788F}" dt="2023-06-16T02:18:35.788" v="801" actId="207"/>
          <ac:spMkLst>
            <pc:docMk/>
            <pc:sldMk cId="393565893" sldId="2141412451"/>
            <ac:spMk id="101" creationId="{F468F0DB-568A-0643-9698-A9F37ED85456}"/>
          </ac:spMkLst>
        </pc:spChg>
        <pc:picChg chg="mod">
          <ac:chgData name="Lefort, Eloise (Contractor)" userId="26bbe66d-679e-4f77-b853-2552684426a6" providerId="ADAL" clId="{79C1BBD6-E316-4409-9E80-072CFC00788F}" dt="2023-06-16T02:19:37.409" v="818" actId="1076"/>
          <ac:picMkLst>
            <pc:docMk/>
            <pc:sldMk cId="393565893" sldId="2141412451"/>
            <ac:picMk id="9" creationId="{CDC671E0-4D37-8844-A155-7EB43D86B1A0}"/>
          </ac:picMkLst>
        </pc:picChg>
      </pc:sldChg>
      <pc:sldChg chg="modSp mod">
        <pc:chgData name="Lefort, Eloise (Contractor)" userId="26bbe66d-679e-4f77-b853-2552684426a6" providerId="ADAL" clId="{79C1BBD6-E316-4409-9E80-072CFC00788F}" dt="2023-06-16T01:31:58.686" v="30"/>
        <pc:sldMkLst>
          <pc:docMk/>
          <pc:sldMk cId="1503910250" sldId="2141412452"/>
        </pc:sldMkLst>
        <pc:spChg chg="mod">
          <ac:chgData name="Lefort, Eloise (Contractor)" userId="26bbe66d-679e-4f77-b853-2552684426a6" providerId="ADAL" clId="{79C1BBD6-E316-4409-9E80-072CFC00788F}" dt="2023-06-16T01:31:01.938" v="11"/>
          <ac:spMkLst>
            <pc:docMk/>
            <pc:sldMk cId="1503910250" sldId="2141412452"/>
            <ac:spMk id="2" creationId="{D2E38654-585D-4806-95B7-AA2D7DC4EAA9}"/>
          </ac:spMkLst>
        </pc:spChg>
        <pc:spChg chg="mod">
          <ac:chgData name="Lefort, Eloise (Contractor)" userId="26bbe66d-679e-4f77-b853-2552684426a6" providerId="ADAL" clId="{79C1BBD6-E316-4409-9E80-072CFC00788F}" dt="2023-06-16T01:31:11.408" v="14"/>
          <ac:spMkLst>
            <pc:docMk/>
            <pc:sldMk cId="1503910250" sldId="2141412452"/>
            <ac:spMk id="18" creationId="{6F848E74-E0FD-4EEA-8CF6-6E3D0B99DCA5}"/>
          </ac:spMkLst>
        </pc:spChg>
        <pc:spChg chg="mod">
          <ac:chgData name="Lefort, Eloise (Contractor)" userId="26bbe66d-679e-4f77-b853-2552684426a6" providerId="ADAL" clId="{79C1BBD6-E316-4409-9E80-072CFC00788F}" dt="2023-06-16T01:31:18.822" v="17"/>
          <ac:spMkLst>
            <pc:docMk/>
            <pc:sldMk cId="1503910250" sldId="2141412452"/>
            <ac:spMk id="91" creationId="{3F0704D1-D6FB-1145-A908-54EAE60F0274}"/>
          </ac:spMkLst>
        </pc:spChg>
        <pc:spChg chg="mod">
          <ac:chgData name="Lefort, Eloise (Contractor)" userId="26bbe66d-679e-4f77-b853-2552684426a6" providerId="ADAL" clId="{79C1BBD6-E316-4409-9E80-072CFC00788F}" dt="2023-06-16T01:31:26.042" v="20"/>
          <ac:spMkLst>
            <pc:docMk/>
            <pc:sldMk cId="1503910250" sldId="2141412452"/>
            <ac:spMk id="96" creationId="{2ADE3C02-7D86-7B4D-90C2-8EE54F7F723E}"/>
          </ac:spMkLst>
        </pc:spChg>
        <pc:spChg chg="mod">
          <ac:chgData name="Lefort, Eloise (Contractor)" userId="26bbe66d-679e-4f77-b853-2552684426a6" providerId="ADAL" clId="{79C1BBD6-E316-4409-9E80-072CFC00788F}" dt="2023-06-16T01:31:34.463" v="23"/>
          <ac:spMkLst>
            <pc:docMk/>
            <pc:sldMk cId="1503910250" sldId="2141412452"/>
            <ac:spMk id="174" creationId="{11F176D5-1138-FB4D-B984-BF5344610836}"/>
          </ac:spMkLst>
        </pc:spChg>
        <pc:spChg chg="mod">
          <ac:chgData name="Lefort, Eloise (Contractor)" userId="26bbe66d-679e-4f77-b853-2552684426a6" providerId="ADAL" clId="{79C1BBD6-E316-4409-9E80-072CFC00788F}" dt="2023-06-16T01:31:58.686" v="30"/>
          <ac:spMkLst>
            <pc:docMk/>
            <pc:sldMk cId="1503910250" sldId="2141412452"/>
            <ac:spMk id="183" creationId="{95597E4E-8D0E-8D43-AE4F-9CD20BAB2F19}"/>
          </ac:spMkLst>
        </pc:spChg>
        <pc:spChg chg="mod">
          <ac:chgData name="Lefort, Eloise (Contractor)" userId="26bbe66d-679e-4f77-b853-2552684426a6" providerId="ADAL" clId="{79C1BBD6-E316-4409-9E80-072CFC00788F}" dt="2023-06-16T01:31:47.939" v="27" actId="14100"/>
          <ac:spMkLst>
            <pc:docMk/>
            <pc:sldMk cId="1503910250" sldId="2141412452"/>
            <ac:spMk id="187" creationId="{053E96EC-562B-3D4C-AF2F-F20F2FED60E9}"/>
          </ac:spMkLst>
        </pc:spChg>
      </pc:sldChg>
      <pc:sldChg chg="modSp mod">
        <pc:chgData name="Lefort, Eloise (Contractor)" userId="26bbe66d-679e-4f77-b853-2552684426a6" providerId="ADAL" clId="{79C1BBD6-E316-4409-9E80-072CFC00788F}" dt="2023-06-16T01:30:40.091" v="8" actId="20577"/>
        <pc:sldMkLst>
          <pc:docMk/>
          <pc:sldMk cId="32699776" sldId="2147375380"/>
        </pc:sldMkLst>
        <pc:spChg chg="mod">
          <ac:chgData name="Lefort, Eloise (Contractor)" userId="26bbe66d-679e-4f77-b853-2552684426a6" providerId="ADAL" clId="{79C1BBD6-E316-4409-9E80-072CFC00788F}" dt="2023-06-16T01:30:40.091" v="8" actId="20577"/>
          <ac:spMkLst>
            <pc:docMk/>
            <pc:sldMk cId="32699776" sldId="2147375380"/>
            <ac:spMk id="4" creationId="{D5EE9306-4B1A-492F-8FD5-0FE621930D45}"/>
          </ac:spMkLst>
        </pc:spChg>
      </pc:sldChg>
      <pc:sldChg chg="addSp delSp modSp mod">
        <pc:chgData name="Lefort, Eloise (Contractor)" userId="26bbe66d-679e-4f77-b853-2552684426a6" providerId="ADAL" clId="{79C1BBD6-E316-4409-9E80-072CFC00788F}" dt="2023-06-16T02:14:49.069" v="758"/>
        <pc:sldMkLst>
          <pc:docMk/>
          <pc:sldMk cId="1623616075" sldId="2147375391"/>
        </pc:sldMkLst>
        <pc:spChg chg="add del">
          <ac:chgData name="Lefort, Eloise (Contractor)" userId="26bbe66d-679e-4f77-b853-2552684426a6" providerId="ADAL" clId="{79C1BBD6-E316-4409-9E80-072CFC00788F}" dt="2023-06-16T02:12:26.150" v="643"/>
          <ac:spMkLst>
            <pc:docMk/>
            <pc:sldMk cId="1623616075" sldId="2147375391"/>
            <ac:spMk id="2" creationId="{9652E0A4-CF76-3267-F825-AFB057FE5F43}"/>
          </ac:spMkLst>
        </pc:spChg>
        <pc:spChg chg="mod">
          <ac:chgData name="Lefort, Eloise (Contractor)" userId="26bbe66d-679e-4f77-b853-2552684426a6" providerId="ADAL" clId="{79C1BBD6-E316-4409-9E80-072CFC00788F}" dt="2023-06-16T02:01:28.424" v="427"/>
          <ac:spMkLst>
            <pc:docMk/>
            <pc:sldMk cId="1623616075" sldId="2147375391"/>
            <ac:spMk id="3" creationId="{0B2FB1D1-F8E0-AEE2-0A12-6E207DE385AF}"/>
          </ac:spMkLst>
        </pc:spChg>
        <pc:spChg chg="mod">
          <ac:chgData name="Lefort, Eloise (Contractor)" userId="26bbe66d-679e-4f77-b853-2552684426a6" providerId="ADAL" clId="{79C1BBD6-E316-4409-9E80-072CFC00788F}" dt="2023-06-16T02:13:54.931" v="717" actId="20577"/>
          <ac:spMkLst>
            <pc:docMk/>
            <pc:sldMk cId="1623616075" sldId="2147375391"/>
            <ac:spMk id="4" creationId="{099642B8-43CC-3C70-800F-BA14297310B2}"/>
          </ac:spMkLst>
        </pc:spChg>
        <pc:spChg chg="add del">
          <ac:chgData name="Lefort, Eloise (Contractor)" userId="26bbe66d-679e-4f77-b853-2552684426a6" providerId="ADAL" clId="{79C1BBD6-E316-4409-9E80-072CFC00788F}" dt="2023-06-16T02:12:29.469" v="645"/>
          <ac:spMkLst>
            <pc:docMk/>
            <pc:sldMk cId="1623616075" sldId="2147375391"/>
            <ac:spMk id="6" creationId="{68972238-B9F8-61F0-8E6C-6755321CFF1E}"/>
          </ac:spMkLst>
        </pc:spChg>
        <pc:spChg chg="add del">
          <ac:chgData name="Lefort, Eloise (Contractor)" userId="26bbe66d-679e-4f77-b853-2552684426a6" providerId="ADAL" clId="{79C1BBD6-E316-4409-9E80-072CFC00788F}" dt="2023-06-16T02:13:31.085" v="674"/>
          <ac:spMkLst>
            <pc:docMk/>
            <pc:sldMk cId="1623616075" sldId="2147375391"/>
            <ac:spMk id="7" creationId="{61E7B169-0B6D-F0CE-A60A-F29EDDF1D9ED}"/>
          </ac:spMkLst>
        </pc:spChg>
        <pc:spChg chg="mod">
          <ac:chgData name="Lefort, Eloise (Contractor)" userId="26bbe66d-679e-4f77-b853-2552684426a6" providerId="ADAL" clId="{79C1BBD6-E316-4409-9E80-072CFC00788F}" dt="2023-06-16T02:12:33.265" v="670" actId="20577"/>
          <ac:spMkLst>
            <pc:docMk/>
            <pc:sldMk cId="1623616075" sldId="2147375391"/>
            <ac:spMk id="8" creationId="{33238DE1-C63F-C83A-6E56-9A38FC255790}"/>
          </ac:spMkLst>
        </pc:spChg>
        <pc:spChg chg="mod">
          <ac:chgData name="Lefort, Eloise (Contractor)" userId="26bbe66d-679e-4f77-b853-2552684426a6" providerId="ADAL" clId="{79C1BBD6-E316-4409-9E80-072CFC00788F}" dt="2023-06-16T02:12:45.191" v="671"/>
          <ac:spMkLst>
            <pc:docMk/>
            <pc:sldMk cId="1623616075" sldId="2147375391"/>
            <ac:spMk id="9" creationId="{B0BFAA5E-F6B6-7355-5513-FF4D77E44345}"/>
          </ac:spMkLst>
        </pc:spChg>
        <pc:spChg chg="add del">
          <ac:chgData name="Lefort, Eloise (Contractor)" userId="26bbe66d-679e-4f77-b853-2552684426a6" providerId="ADAL" clId="{79C1BBD6-E316-4409-9E80-072CFC00788F}" dt="2023-06-16T02:13:35.875" v="676"/>
          <ac:spMkLst>
            <pc:docMk/>
            <pc:sldMk cId="1623616075" sldId="2147375391"/>
            <ac:spMk id="10" creationId="{58EE4848-7A2B-2D2D-540A-EC111304BAF6}"/>
          </ac:spMkLst>
        </pc:spChg>
        <pc:spChg chg="mod">
          <ac:chgData name="Lefort, Eloise (Contractor)" userId="26bbe66d-679e-4f77-b853-2552684426a6" providerId="ADAL" clId="{79C1BBD6-E316-4409-9E80-072CFC00788F}" dt="2023-06-16T02:13:14.855" v="672"/>
          <ac:spMkLst>
            <pc:docMk/>
            <pc:sldMk cId="1623616075" sldId="2147375391"/>
            <ac:spMk id="12" creationId="{5FE9381A-A876-FFCF-053B-D018C8732A7D}"/>
          </ac:spMkLst>
        </pc:spChg>
        <pc:spChg chg="add mod">
          <ac:chgData name="Lefort, Eloise (Contractor)" userId="26bbe66d-679e-4f77-b853-2552684426a6" providerId="ADAL" clId="{79C1BBD6-E316-4409-9E80-072CFC00788F}" dt="2023-06-16T02:14:49.069" v="758"/>
          <ac:spMkLst>
            <pc:docMk/>
            <pc:sldMk cId="1623616075" sldId="2147375391"/>
            <ac:spMk id="13" creationId="{9AA39D64-04CB-6E58-830C-709B97E43A6A}"/>
          </ac:spMkLst>
        </pc:spChg>
        <pc:spChg chg="mod">
          <ac:chgData name="Lefort, Eloise (Contractor)" userId="26bbe66d-679e-4f77-b853-2552684426a6" providerId="ADAL" clId="{79C1BBD6-E316-4409-9E80-072CFC00788F}" dt="2023-06-16T02:14:44.045" v="757"/>
          <ac:spMkLst>
            <pc:docMk/>
            <pc:sldMk cId="1623616075" sldId="2147375391"/>
            <ac:spMk id="15" creationId="{376925DB-E5EF-9C62-75ED-A9CE8318A867}"/>
          </ac:spMkLst>
        </pc:spChg>
        <pc:spChg chg="mod">
          <ac:chgData name="Lefort, Eloise (Contractor)" userId="26bbe66d-679e-4f77-b853-2552684426a6" providerId="ADAL" clId="{79C1BBD6-E316-4409-9E80-072CFC00788F}" dt="2023-06-16T02:11:59.860" v="633" actId="20577"/>
          <ac:spMkLst>
            <pc:docMk/>
            <pc:sldMk cId="1623616075" sldId="2147375391"/>
            <ac:spMk id="17" creationId="{43C3AAF6-540F-5AC1-75F3-45EFDB9A91F7}"/>
          </ac:spMkLst>
        </pc:spChg>
        <pc:spChg chg="mod">
          <ac:chgData name="Lefort, Eloise (Contractor)" userId="26bbe66d-679e-4f77-b853-2552684426a6" providerId="ADAL" clId="{79C1BBD6-E316-4409-9E80-072CFC00788F}" dt="2023-06-16T02:11:48.688" v="619" actId="20577"/>
          <ac:spMkLst>
            <pc:docMk/>
            <pc:sldMk cId="1623616075" sldId="2147375391"/>
            <ac:spMk id="30" creationId="{FFBA7BCD-3151-991D-61B0-185C2FE7BC39}"/>
          </ac:spMkLst>
        </pc:spChg>
        <pc:spChg chg="mod">
          <ac:chgData name="Lefort, Eloise (Contractor)" userId="26bbe66d-679e-4f77-b853-2552684426a6" providerId="ADAL" clId="{79C1BBD6-E316-4409-9E80-072CFC00788F}" dt="2023-06-16T02:11:51.279" v="623" actId="20577"/>
          <ac:spMkLst>
            <pc:docMk/>
            <pc:sldMk cId="1623616075" sldId="2147375391"/>
            <ac:spMk id="32" creationId="{B238862B-E317-9D27-2327-2B957D732444}"/>
          </ac:spMkLst>
        </pc:spChg>
        <pc:spChg chg="mod">
          <ac:chgData name="Lefort, Eloise (Contractor)" userId="26bbe66d-679e-4f77-b853-2552684426a6" providerId="ADAL" clId="{79C1BBD6-E316-4409-9E80-072CFC00788F}" dt="2023-06-16T02:11:56.592" v="631" actId="20577"/>
          <ac:spMkLst>
            <pc:docMk/>
            <pc:sldMk cId="1623616075" sldId="2147375391"/>
            <ac:spMk id="34" creationId="{FF7AC6B6-70EC-508E-29B7-3E28FCA59196}"/>
          </ac:spMkLst>
        </pc:spChg>
        <pc:spChg chg="mod">
          <ac:chgData name="Lefort, Eloise (Contractor)" userId="26bbe66d-679e-4f77-b853-2552684426a6" providerId="ADAL" clId="{79C1BBD6-E316-4409-9E80-072CFC00788F}" dt="2023-06-16T02:10:07.408" v="607" actId="20577"/>
          <ac:spMkLst>
            <pc:docMk/>
            <pc:sldMk cId="1623616075" sldId="2147375391"/>
            <ac:spMk id="42" creationId="{1C2FC8E1-B7C7-49C5-B0F0-BEF3DE176008}"/>
          </ac:spMkLst>
        </pc:spChg>
        <pc:spChg chg="mod">
          <ac:chgData name="Lefort, Eloise (Contractor)" userId="26bbe66d-679e-4f77-b853-2552684426a6" providerId="ADAL" clId="{79C1BBD6-E316-4409-9E80-072CFC00788F}" dt="2023-06-16T02:10:06.160" v="606" actId="20577"/>
          <ac:spMkLst>
            <pc:docMk/>
            <pc:sldMk cId="1623616075" sldId="2147375391"/>
            <ac:spMk id="43" creationId="{630CD443-139E-4CC3-BF16-C59971E9F8E0}"/>
          </ac:spMkLst>
        </pc:spChg>
        <pc:spChg chg="mod">
          <ac:chgData name="Lefort, Eloise (Contractor)" userId="26bbe66d-679e-4f77-b853-2552684426a6" providerId="ADAL" clId="{79C1BBD6-E316-4409-9E80-072CFC00788F}" dt="2023-06-16T02:11:53.715" v="627" actId="20577"/>
          <ac:spMkLst>
            <pc:docMk/>
            <pc:sldMk cId="1623616075" sldId="2147375391"/>
            <ac:spMk id="45" creationId="{6B212B32-F925-3865-8FEA-C745295FB7A4}"/>
          </ac:spMkLst>
        </pc:spChg>
      </pc:sldChg>
      <pc:sldChg chg="addSp modSp mod">
        <pc:chgData name="Lefort, Eloise (Contractor)" userId="26bbe66d-679e-4f77-b853-2552684426a6" providerId="ADAL" clId="{79C1BBD6-E316-4409-9E80-072CFC00788F}" dt="2023-06-16T02:11:34.986" v="609" actId="1076"/>
        <pc:sldMkLst>
          <pc:docMk/>
          <pc:sldMk cId="1551233346" sldId="2147375394"/>
        </pc:sldMkLst>
        <pc:spChg chg="add mod">
          <ac:chgData name="Lefort, Eloise (Contractor)" userId="26bbe66d-679e-4f77-b853-2552684426a6" providerId="ADAL" clId="{79C1BBD6-E316-4409-9E80-072CFC00788F}" dt="2023-06-16T02:11:34.986" v="609" actId="1076"/>
          <ac:spMkLst>
            <pc:docMk/>
            <pc:sldMk cId="1551233346" sldId="2147375394"/>
            <ac:spMk id="2" creationId="{204620DB-6235-2ADC-0C5C-F624A169854D}"/>
          </ac:spMkLst>
        </pc:spChg>
        <pc:spChg chg="mod">
          <ac:chgData name="Lefort, Eloise (Contractor)" userId="26bbe66d-679e-4f77-b853-2552684426a6" providerId="ADAL" clId="{79C1BBD6-E316-4409-9E80-072CFC00788F}" dt="2023-06-16T02:01:35.297" v="429" actId="20577"/>
          <ac:spMkLst>
            <pc:docMk/>
            <pc:sldMk cId="1551233346" sldId="2147375394"/>
            <ac:spMk id="4" creationId="{51795D1F-99A3-4728-80B8-E767E588BD1C}"/>
          </ac:spMkLst>
        </pc:spChg>
        <pc:spChg chg="mod">
          <ac:chgData name="Lefort, Eloise (Contractor)" userId="26bbe66d-679e-4f77-b853-2552684426a6" providerId="ADAL" clId="{79C1BBD6-E316-4409-9E80-072CFC00788F}" dt="2023-06-16T01:47:18.321" v="201" actId="20577"/>
          <ac:spMkLst>
            <pc:docMk/>
            <pc:sldMk cId="1551233346" sldId="2147375394"/>
            <ac:spMk id="5" creationId="{CCE56716-A14C-4C79-B0E8-53E04D005806}"/>
          </ac:spMkLst>
        </pc:spChg>
        <pc:spChg chg="mod">
          <ac:chgData name="Lefort, Eloise (Contractor)" userId="26bbe66d-679e-4f77-b853-2552684426a6" providerId="ADAL" clId="{79C1BBD6-E316-4409-9E80-072CFC00788F}" dt="2023-06-16T01:59:56.066" v="422" actId="948"/>
          <ac:spMkLst>
            <pc:docMk/>
            <pc:sldMk cId="1551233346" sldId="2147375394"/>
            <ac:spMk id="6" creationId="{9A939945-29C9-4AA1-8951-049266D42566}"/>
          </ac:spMkLst>
        </pc:spChg>
        <pc:spChg chg="mod">
          <ac:chgData name="Lefort, Eloise (Contractor)" userId="26bbe66d-679e-4f77-b853-2552684426a6" providerId="ADAL" clId="{79C1BBD6-E316-4409-9E80-072CFC00788F}" dt="2023-06-16T01:39:50.516" v="177" actId="3064"/>
          <ac:spMkLst>
            <pc:docMk/>
            <pc:sldMk cId="1551233346" sldId="2147375394"/>
            <ac:spMk id="8" creationId="{A13902C1-752C-A0AF-2E72-78AB92708B24}"/>
          </ac:spMkLst>
        </pc:spChg>
        <pc:spChg chg="mod">
          <ac:chgData name="Lefort, Eloise (Contractor)" userId="26bbe66d-679e-4f77-b853-2552684426a6" providerId="ADAL" clId="{79C1BBD6-E316-4409-9E80-072CFC00788F}" dt="2023-06-16T01:40:08.763" v="186"/>
          <ac:spMkLst>
            <pc:docMk/>
            <pc:sldMk cId="1551233346" sldId="2147375394"/>
            <ac:spMk id="9" creationId="{E2F7CF1B-D696-5796-ACA3-A3E87F32B263}"/>
          </ac:spMkLst>
        </pc:spChg>
        <pc:spChg chg="mod">
          <ac:chgData name="Lefort, Eloise (Contractor)" userId="26bbe66d-679e-4f77-b853-2552684426a6" providerId="ADAL" clId="{79C1BBD6-E316-4409-9E80-072CFC00788F}" dt="2023-06-16T01:56:28.560" v="395" actId="1038"/>
          <ac:spMkLst>
            <pc:docMk/>
            <pc:sldMk cId="1551233346" sldId="2147375394"/>
            <ac:spMk id="15" creationId="{B0999464-BA0F-4678-8FA1-D63D208DEA57}"/>
          </ac:spMkLst>
        </pc:spChg>
        <pc:spChg chg="mod">
          <ac:chgData name="Lefort, Eloise (Contractor)" userId="26bbe66d-679e-4f77-b853-2552684426a6" providerId="ADAL" clId="{79C1BBD6-E316-4409-9E80-072CFC00788F}" dt="2023-06-16T01:56:25.025" v="391" actId="1038"/>
          <ac:spMkLst>
            <pc:docMk/>
            <pc:sldMk cId="1551233346" sldId="2147375394"/>
            <ac:spMk id="16" creationId="{21826D59-1C10-4BBD-A9AB-878BC941D5C8}"/>
          </ac:spMkLst>
        </pc:spChg>
        <pc:spChg chg="mod">
          <ac:chgData name="Lefort, Eloise (Contractor)" userId="26bbe66d-679e-4f77-b853-2552684426a6" providerId="ADAL" clId="{79C1BBD6-E316-4409-9E80-072CFC00788F}" dt="2023-06-16T01:39:55.402" v="181" actId="3064"/>
          <ac:spMkLst>
            <pc:docMk/>
            <pc:sldMk cId="1551233346" sldId="2147375394"/>
            <ac:spMk id="26" creationId="{F4D9EF28-1469-4AC9-9805-6ED7C4E21995}"/>
          </ac:spMkLst>
        </pc:spChg>
        <pc:spChg chg="mod">
          <ac:chgData name="Lefort, Eloise (Contractor)" userId="26bbe66d-679e-4f77-b853-2552684426a6" providerId="ADAL" clId="{79C1BBD6-E316-4409-9E80-072CFC00788F}" dt="2023-06-16T02:00:21.125" v="425" actId="20577"/>
          <ac:spMkLst>
            <pc:docMk/>
            <pc:sldMk cId="1551233346" sldId="2147375394"/>
            <ac:spMk id="46" creationId="{E2DC0106-676B-1E44-3EB4-5E3F3D281DA7}"/>
          </ac:spMkLst>
        </pc:spChg>
        <pc:picChg chg="mod">
          <ac:chgData name="Lefort, Eloise (Contractor)" userId="26bbe66d-679e-4f77-b853-2552684426a6" providerId="ADAL" clId="{79C1BBD6-E316-4409-9E80-072CFC00788F}" dt="2023-06-16T01:56:22.817" v="383" actId="1038"/>
          <ac:picMkLst>
            <pc:docMk/>
            <pc:sldMk cId="1551233346" sldId="2147375394"/>
            <ac:picMk id="14" creationId="{F2B11326-8AEC-47BC-8DE2-4434E45CF480}"/>
          </ac:picMkLst>
        </pc:picChg>
        <pc:picChg chg="mod">
          <ac:chgData name="Lefort, Eloise (Contractor)" userId="26bbe66d-679e-4f77-b853-2552684426a6" providerId="ADAL" clId="{79C1BBD6-E316-4409-9E80-072CFC00788F}" dt="2023-06-16T01:56:17.809" v="369" actId="1037"/>
          <ac:picMkLst>
            <pc:docMk/>
            <pc:sldMk cId="1551233346" sldId="2147375394"/>
            <ac:picMk id="40" creationId="{20B64C53-D733-0AA9-3FB7-06276AD2D38B}"/>
          </ac:picMkLst>
        </pc:picChg>
      </pc:sldChg>
      <pc:sldChg chg="addSp modSp mod">
        <pc:chgData name="Lefort, Eloise (Contractor)" userId="26bbe66d-679e-4f77-b853-2552684426a6" providerId="ADAL" clId="{79C1BBD6-E316-4409-9E80-072CFC00788F}" dt="2023-06-16T01:39:01.815" v="167" actId="688"/>
        <pc:sldMkLst>
          <pc:docMk/>
          <pc:sldMk cId="4289886468" sldId="2147375395"/>
        </pc:sldMkLst>
        <pc:spChg chg="mod">
          <ac:chgData name="Lefort, Eloise (Contractor)" userId="26bbe66d-679e-4f77-b853-2552684426a6" providerId="ADAL" clId="{79C1BBD6-E316-4409-9E80-072CFC00788F}" dt="2023-06-16T01:36:37.338" v="31"/>
          <ac:spMkLst>
            <pc:docMk/>
            <pc:sldMk cId="4289886468" sldId="2147375395"/>
            <ac:spMk id="2" creationId="{1CBB0F57-66E2-43DB-31DD-359AADBE138C}"/>
          </ac:spMkLst>
        </pc:spChg>
        <pc:spChg chg="add mod">
          <ac:chgData name="Lefort, Eloise (Contractor)" userId="26bbe66d-679e-4f77-b853-2552684426a6" providerId="ADAL" clId="{79C1BBD6-E316-4409-9E80-072CFC00788F}" dt="2023-06-16T01:39:01.815" v="167" actId="688"/>
          <ac:spMkLst>
            <pc:docMk/>
            <pc:sldMk cId="4289886468" sldId="2147375395"/>
            <ac:spMk id="3" creationId="{4DC4A903-1BB7-2392-B6F0-F43C9128D0F4}"/>
          </ac:spMkLst>
        </pc:spChg>
        <pc:spChg chg="mod">
          <ac:chgData name="Lefort, Eloise (Contractor)" userId="26bbe66d-679e-4f77-b853-2552684426a6" providerId="ADAL" clId="{79C1BBD6-E316-4409-9E80-072CFC00788F}" dt="2023-06-16T01:36:58.896" v="50" actId="20577"/>
          <ac:spMkLst>
            <pc:docMk/>
            <pc:sldMk cId="4289886468" sldId="2147375395"/>
            <ac:spMk id="6" creationId="{07E63D8E-C8A0-7DD1-D7B0-4ABA93FD74A8}"/>
          </ac:spMkLst>
        </pc:spChg>
        <pc:spChg chg="mod">
          <ac:chgData name="Lefort, Eloise (Contractor)" userId="26bbe66d-679e-4f77-b853-2552684426a6" providerId="ADAL" clId="{79C1BBD6-E316-4409-9E80-072CFC00788F}" dt="2023-06-16T01:37:41.349" v="71" actId="20577"/>
          <ac:spMkLst>
            <pc:docMk/>
            <pc:sldMk cId="4289886468" sldId="2147375395"/>
            <ac:spMk id="7" creationId="{8D756461-D107-903E-3F97-146F809DC165}"/>
          </ac:spMkLst>
        </pc:spChg>
        <pc:spChg chg="mod">
          <ac:chgData name="Lefort, Eloise (Contractor)" userId="26bbe66d-679e-4f77-b853-2552684426a6" providerId="ADAL" clId="{79C1BBD6-E316-4409-9E80-072CFC00788F}" dt="2023-06-16T01:38:09.845" v="88"/>
          <ac:spMkLst>
            <pc:docMk/>
            <pc:sldMk cId="4289886468" sldId="2147375395"/>
            <ac:spMk id="8" creationId="{FC77C162-074E-FC22-43AD-A3BEC4EAC564}"/>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374085353212631"/>
          <c:y val="2.7126553226587295E-2"/>
          <c:w val="0.78528435377102046"/>
          <c:h val="0.812531154184074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14"/>
            <c:invertIfNegative val="0"/>
            <c:bubble3D val="0"/>
            <c:spPr>
              <a:solidFill>
                <a:schemeClr val="tx2"/>
              </a:solidFill>
              <a:ln>
                <a:noFill/>
              </a:ln>
              <a:effectLst/>
            </c:spPr>
            <c:extLst>
              <c:ext xmlns:c16="http://schemas.microsoft.com/office/drawing/2014/chart" uri="{C3380CC4-5D6E-409C-BE32-E72D297353CC}">
                <c16:uniqueId val="{00000008-D603-4ECC-882B-9C1DDA58993E}"/>
              </c:ext>
            </c:extLst>
          </c:dPt>
          <c:dPt>
            <c:idx val="15"/>
            <c:invertIfNegative val="0"/>
            <c:bubble3D val="0"/>
            <c:spPr>
              <a:solidFill>
                <a:schemeClr val="tx2"/>
              </a:solidFill>
              <a:ln>
                <a:noFill/>
              </a:ln>
              <a:effectLst/>
            </c:spPr>
            <c:extLst>
              <c:ext xmlns:c16="http://schemas.microsoft.com/office/drawing/2014/chart" uri="{C3380CC4-5D6E-409C-BE32-E72D297353CC}">
                <c16:uniqueId val="{00000007-D603-4ECC-882B-9C1DDA58993E}"/>
              </c:ext>
            </c:extLst>
          </c:dPt>
          <c:dPt>
            <c:idx val="16"/>
            <c:invertIfNegative val="0"/>
            <c:bubble3D val="0"/>
            <c:spPr>
              <a:solidFill>
                <a:schemeClr val="tx2"/>
              </a:solidFill>
              <a:ln>
                <a:noFill/>
              </a:ln>
              <a:effectLst/>
            </c:spPr>
            <c:extLst>
              <c:ext xmlns:c16="http://schemas.microsoft.com/office/drawing/2014/chart" uri="{C3380CC4-5D6E-409C-BE32-E72D297353CC}">
                <c16:uniqueId val="{00000006-D603-4ECC-882B-9C1DDA58993E}"/>
              </c:ext>
            </c:extLst>
          </c:dPt>
          <c:dPt>
            <c:idx val="17"/>
            <c:invertIfNegative val="0"/>
            <c:bubble3D val="0"/>
            <c:spPr>
              <a:solidFill>
                <a:schemeClr val="tx2"/>
              </a:solidFill>
              <a:ln>
                <a:noFill/>
              </a:ln>
              <a:effectLst/>
            </c:spPr>
            <c:extLst>
              <c:ext xmlns:c16="http://schemas.microsoft.com/office/drawing/2014/chart" uri="{C3380CC4-5D6E-409C-BE32-E72D297353CC}">
                <c16:uniqueId val="{00000005-D603-4ECC-882B-9C1DDA58993E}"/>
              </c:ext>
            </c:extLst>
          </c:dPt>
          <c:dPt>
            <c:idx val="18"/>
            <c:invertIfNegative val="0"/>
            <c:bubble3D val="0"/>
            <c:spPr>
              <a:solidFill>
                <a:schemeClr val="tx2"/>
              </a:solidFill>
              <a:ln>
                <a:noFill/>
              </a:ln>
              <a:effectLst/>
            </c:spPr>
            <c:extLst>
              <c:ext xmlns:c16="http://schemas.microsoft.com/office/drawing/2014/chart" uri="{C3380CC4-5D6E-409C-BE32-E72D297353CC}">
                <c16:uniqueId val="{00000004-D603-4ECC-882B-9C1DDA58993E}"/>
              </c:ext>
            </c:extLst>
          </c:dPt>
          <c:dPt>
            <c:idx val="19"/>
            <c:invertIfNegative val="0"/>
            <c:bubble3D val="0"/>
            <c:spPr>
              <a:solidFill>
                <a:schemeClr val="tx2"/>
              </a:solidFill>
              <a:ln>
                <a:noFill/>
              </a:ln>
              <a:effectLst/>
            </c:spPr>
            <c:extLst>
              <c:ext xmlns:c16="http://schemas.microsoft.com/office/drawing/2014/chart" uri="{C3380CC4-5D6E-409C-BE32-E72D297353CC}">
                <c16:uniqueId val="{00000003-D603-4ECC-882B-9C1DDA58993E}"/>
              </c:ext>
            </c:extLst>
          </c:dPt>
          <c:cat>
            <c:strRef>
              <c:f>Sheet1!$A$2:$A$21</c:f>
              <c:strCache>
                <c:ptCount val="20"/>
                <c:pt idx="0">
                  <c:v>2008</c:v>
                </c:pt>
                <c:pt idx="1">
                  <c:v>2009</c:v>
                </c:pt>
                <c:pt idx="2">
                  <c:v>2010</c:v>
                </c:pt>
                <c:pt idx="3">
                  <c:v>2011</c:v>
                </c:pt>
                <c:pt idx="4">
                  <c:v>2012</c:v>
                </c:pt>
                <c:pt idx="5">
                  <c:v>2013</c:v>
                </c:pt>
                <c:pt idx="6">
                  <c:v>2014</c:v>
                </c:pt>
                <c:pt idx="7">
                  <c:v>2015</c:v>
                </c:pt>
                <c:pt idx="8">
                  <c:v>2016</c:v>
                </c:pt>
                <c:pt idx="9">
                  <c:v>2017</c:v>
                </c:pt>
                <c:pt idx="10">
                  <c:v>2018</c:v>
                </c:pt>
                <c:pt idx="11">
                  <c:v>2019</c:v>
                </c:pt>
                <c:pt idx="12">
                  <c:v>2020</c:v>
                </c:pt>
                <c:pt idx="13">
                  <c:v>2021</c:v>
                </c:pt>
                <c:pt idx="14">
                  <c:v>2022f</c:v>
                </c:pt>
                <c:pt idx="15">
                  <c:v>2023f</c:v>
                </c:pt>
                <c:pt idx="16">
                  <c:v>2024f</c:v>
                </c:pt>
                <c:pt idx="17">
                  <c:v>2025f</c:v>
                </c:pt>
                <c:pt idx="18">
                  <c:v>2026f</c:v>
                </c:pt>
                <c:pt idx="19">
                  <c:v>2027f</c:v>
                </c:pt>
              </c:strCache>
            </c:strRef>
          </c:cat>
          <c:val>
            <c:numRef>
              <c:f>Sheet1!$B$2:$B$21</c:f>
              <c:numCache>
                <c:formatCode>General</c:formatCode>
                <c:ptCount val="20"/>
                <c:pt idx="0">
                  <c:v>688861</c:v>
                </c:pt>
                <c:pt idx="1">
                  <c:v>672500</c:v>
                </c:pt>
                <c:pt idx="2">
                  <c:v>676642</c:v>
                </c:pt>
                <c:pt idx="3">
                  <c:v>679337</c:v>
                </c:pt>
                <c:pt idx="4">
                  <c:v>707031</c:v>
                </c:pt>
                <c:pt idx="5">
                  <c:v>738897</c:v>
                </c:pt>
                <c:pt idx="6">
                  <c:v>775213</c:v>
                </c:pt>
                <c:pt idx="7">
                  <c:v>801025</c:v>
                </c:pt>
                <c:pt idx="8">
                  <c:v>839807</c:v>
                </c:pt>
                <c:pt idx="9">
                  <c:v>873339</c:v>
                </c:pt>
                <c:pt idx="10">
                  <c:v>932384</c:v>
                </c:pt>
                <c:pt idx="11">
                  <c:v>973018</c:v>
                </c:pt>
                <c:pt idx="12">
                  <c:v>972259</c:v>
                </c:pt>
                <c:pt idx="13">
                  <c:v>1046705</c:v>
                </c:pt>
                <c:pt idx="14">
                  <c:v>1117074</c:v>
                </c:pt>
                <c:pt idx="15">
                  <c:v>1150586.22</c:v>
                </c:pt>
                <c:pt idx="16">
                  <c:v>1204642.371</c:v>
                </c:pt>
                <c:pt idx="17">
                  <c:v>1261262.4031500001</c:v>
                </c:pt>
                <c:pt idx="18">
                  <c:v>1320568.9534515</c:v>
                </c:pt>
                <c:pt idx="19">
                  <c:v>1382690.568473835</c:v>
                </c:pt>
              </c:numCache>
            </c:numRef>
          </c:val>
          <c:extLst>
            <c:ext xmlns:c16="http://schemas.microsoft.com/office/drawing/2014/chart" uri="{C3380CC4-5D6E-409C-BE32-E72D297353CC}">
              <c16:uniqueId val="{00000000-D603-4ECC-882B-9C1DDA58993E}"/>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130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0"/>
              <c:y val="0.26670357354180491"/>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Developing Markets </a:t>
            </a:r>
            <a:br>
              <a:rPr lang="en-US" b="1"/>
            </a:br>
            <a:r>
              <a:rPr lang="en-US" b="1"/>
              <a:t>Annual Sales</a:t>
            </a:r>
          </a:p>
        </c:rich>
      </c:tx>
      <c:layout>
        <c:manualLayout>
          <c:xMode val="edge"/>
          <c:yMode val="edge"/>
          <c:x val="0.25381086457135443"/>
          <c:y val="1.1500125231616186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9133238266476535"/>
          <c:y val="0.13024851866323592"/>
          <c:w val="0.80830414160828323"/>
          <c:h val="0.67306531936870018"/>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12-2BE8-4551-B4F3-74C8864F46F1}"/>
              </c:ext>
            </c:extLst>
          </c:dPt>
          <c:dPt>
            <c:idx val="8"/>
            <c:invertIfNegative val="0"/>
            <c:bubble3D val="0"/>
            <c:spPr>
              <a:solidFill>
                <a:schemeClr val="tx2"/>
              </a:solidFill>
              <a:ln>
                <a:noFill/>
              </a:ln>
              <a:effectLst/>
            </c:spPr>
            <c:extLst>
              <c:ext xmlns:c16="http://schemas.microsoft.com/office/drawing/2014/chart" uri="{C3380CC4-5D6E-409C-BE32-E72D297353CC}">
                <c16:uniqueId val="{00000011-2BE8-4551-B4F3-74C8864F46F1}"/>
              </c:ext>
            </c:extLst>
          </c:dPt>
          <c:dPt>
            <c:idx val="9"/>
            <c:invertIfNegative val="0"/>
            <c:bubble3D val="0"/>
            <c:spPr>
              <a:solidFill>
                <a:schemeClr val="tx2"/>
              </a:solidFill>
              <a:ln>
                <a:noFill/>
              </a:ln>
              <a:effectLst/>
            </c:spPr>
            <c:extLst>
              <c:ext xmlns:c16="http://schemas.microsoft.com/office/drawing/2014/chart" uri="{C3380CC4-5D6E-409C-BE32-E72D297353CC}">
                <c16:uniqueId val="{00000010-2BE8-4551-B4F3-74C8864F46F1}"/>
              </c:ext>
            </c:extLst>
          </c:dPt>
          <c:dPt>
            <c:idx val="10"/>
            <c:invertIfNegative val="0"/>
            <c:bubble3D val="0"/>
            <c:spPr>
              <a:solidFill>
                <a:schemeClr val="tx2"/>
              </a:solidFill>
              <a:ln>
                <a:noFill/>
              </a:ln>
              <a:effectLst/>
            </c:spPr>
            <c:extLst>
              <c:ext xmlns:c16="http://schemas.microsoft.com/office/drawing/2014/chart" uri="{C3380CC4-5D6E-409C-BE32-E72D297353CC}">
                <c16:uniqueId val="{0000000F-2BE8-4551-B4F3-74C8864F46F1}"/>
              </c:ext>
            </c:extLst>
          </c:dPt>
          <c:dPt>
            <c:idx val="11"/>
            <c:invertIfNegative val="0"/>
            <c:bubble3D val="0"/>
            <c:spPr>
              <a:solidFill>
                <a:schemeClr val="tx2"/>
              </a:solidFill>
              <a:ln>
                <a:noFill/>
              </a:ln>
              <a:effectLst/>
            </c:spPr>
            <c:extLst>
              <c:ext xmlns:c16="http://schemas.microsoft.com/office/drawing/2014/chart" uri="{C3380CC4-5D6E-409C-BE32-E72D297353CC}">
                <c16:uniqueId val="{0000000E-2BE8-4551-B4F3-74C8864F46F1}"/>
              </c:ext>
            </c:extLst>
          </c:dPt>
          <c:dPt>
            <c:idx val="12"/>
            <c:invertIfNegative val="0"/>
            <c:bubble3D val="0"/>
            <c:spPr>
              <a:solidFill>
                <a:schemeClr val="tx2"/>
              </a:solidFill>
              <a:ln>
                <a:noFill/>
              </a:ln>
              <a:effectLst/>
            </c:spPr>
            <c:extLst>
              <c:ext xmlns:c16="http://schemas.microsoft.com/office/drawing/2014/chart" uri="{C3380CC4-5D6E-409C-BE32-E72D297353CC}">
                <c16:uniqueId val="{0000000D-2BE8-4551-B4F3-74C8864F46F1}"/>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27221</c:v>
                </c:pt>
                <c:pt idx="1">
                  <c:v>28639</c:v>
                </c:pt>
                <c:pt idx="2">
                  <c:v>34759</c:v>
                </c:pt>
                <c:pt idx="3">
                  <c:v>43790</c:v>
                </c:pt>
                <c:pt idx="4">
                  <c:v>54275</c:v>
                </c:pt>
                <c:pt idx="5">
                  <c:v>71800</c:v>
                </c:pt>
                <c:pt idx="6">
                  <c:v>163016</c:v>
                </c:pt>
                <c:pt idx="7">
                  <c:v>130000</c:v>
                </c:pt>
                <c:pt idx="8">
                  <c:v>128485.43441436272</c:v>
                </c:pt>
                <c:pt idx="9">
                  <c:v>155990.31135944536</c:v>
                </c:pt>
                <c:pt idx="10">
                  <c:v>173784.12617621728</c:v>
                </c:pt>
                <c:pt idx="11">
                  <c:v>193607.68144913836</c:v>
                </c:pt>
                <c:pt idx="12">
                  <c:v>215692.50967204155</c:v>
                </c:pt>
              </c:numCache>
            </c:numRef>
          </c:val>
          <c:extLst>
            <c:ext xmlns:c16="http://schemas.microsoft.com/office/drawing/2014/chart" uri="{C3380CC4-5D6E-409C-BE32-E72D297353CC}">
              <c16:uniqueId val="{0000000C-2BE8-4551-B4F3-74C8864F46F1}"/>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max val="220000"/>
          <c:min val="0"/>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921259842519685E-3"/>
              <c:y val="0.29919131486380574"/>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r>
              <a:rPr lang="en-US" b="1"/>
              <a:t>Aerial Market</a:t>
            </a:r>
          </a:p>
        </c:rich>
      </c:tx>
      <c:layout>
        <c:manualLayout>
          <c:xMode val="edge"/>
          <c:yMode val="edge"/>
          <c:x val="0.33285310025676634"/>
          <c:y val="1.1389123297572681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8646913898152062"/>
          <c:y val="0.18774969756048565"/>
          <c:w val="0.81333114093683845"/>
          <c:h val="0.61035878792453147"/>
        </c:manualLayout>
      </c:layout>
      <c:barChart>
        <c:barDir val="col"/>
        <c:grouping val="clustered"/>
        <c:varyColors val="0"/>
        <c:ser>
          <c:idx val="0"/>
          <c:order val="0"/>
          <c:tx>
            <c:strRef>
              <c:f>Sheet1!$B$1</c:f>
              <c:strCache>
                <c:ptCount val="1"/>
                <c:pt idx="0">
                  <c:v>Global Fleet</c:v>
                </c:pt>
              </c:strCache>
            </c:strRef>
          </c:tx>
          <c:spPr>
            <a:solidFill>
              <a:schemeClr val="accent5"/>
            </a:solidFill>
            <a:ln>
              <a:noFill/>
            </a:ln>
            <a:effectLst/>
          </c:spPr>
          <c:invertIfNegative val="0"/>
          <c:dPt>
            <c:idx val="7"/>
            <c:invertIfNegative val="0"/>
            <c:bubble3D val="0"/>
            <c:spPr>
              <a:solidFill>
                <a:schemeClr val="tx2"/>
              </a:solidFill>
              <a:ln>
                <a:noFill/>
              </a:ln>
              <a:effectLst/>
            </c:spPr>
            <c:extLst>
              <c:ext xmlns:c16="http://schemas.microsoft.com/office/drawing/2014/chart" uri="{C3380CC4-5D6E-409C-BE32-E72D297353CC}">
                <c16:uniqueId val="{00000001-3F65-4DFC-9579-50634BA64570}"/>
              </c:ext>
            </c:extLst>
          </c:dPt>
          <c:dPt>
            <c:idx val="8"/>
            <c:invertIfNegative val="0"/>
            <c:bubble3D val="0"/>
            <c:spPr>
              <a:solidFill>
                <a:schemeClr val="tx2"/>
              </a:solidFill>
              <a:ln>
                <a:noFill/>
              </a:ln>
              <a:effectLst/>
            </c:spPr>
            <c:extLst>
              <c:ext xmlns:c16="http://schemas.microsoft.com/office/drawing/2014/chart" uri="{C3380CC4-5D6E-409C-BE32-E72D297353CC}">
                <c16:uniqueId val="{00000003-3F65-4DFC-9579-50634BA64570}"/>
              </c:ext>
            </c:extLst>
          </c:dPt>
          <c:dPt>
            <c:idx val="9"/>
            <c:invertIfNegative val="0"/>
            <c:bubble3D val="0"/>
            <c:spPr>
              <a:solidFill>
                <a:schemeClr val="tx2"/>
              </a:solidFill>
              <a:ln>
                <a:noFill/>
              </a:ln>
              <a:effectLst/>
            </c:spPr>
            <c:extLst>
              <c:ext xmlns:c16="http://schemas.microsoft.com/office/drawing/2014/chart" uri="{C3380CC4-5D6E-409C-BE32-E72D297353CC}">
                <c16:uniqueId val="{00000005-3F65-4DFC-9579-50634BA64570}"/>
              </c:ext>
            </c:extLst>
          </c:dPt>
          <c:dPt>
            <c:idx val="10"/>
            <c:invertIfNegative val="0"/>
            <c:bubble3D val="0"/>
            <c:spPr>
              <a:solidFill>
                <a:schemeClr val="tx2"/>
              </a:solidFill>
              <a:ln>
                <a:noFill/>
              </a:ln>
              <a:effectLst/>
            </c:spPr>
            <c:extLst>
              <c:ext xmlns:c16="http://schemas.microsoft.com/office/drawing/2014/chart" uri="{C3380CC4-5D6E-409C-BE32-E72D297353CC}">
                <c16:uniqueId val="{00000007-3F65-4DFC-9579-50634BA64570}"/>
              </c:ext>
            </c:extLst>
          </c:dPt>
          <c:dPt>
            <c:idx val="11"/>
            <c:invertIfNegative val="0"/>
            <c:bubble3D val="0"/>
            <c:spPr>
              <a:solidFill>
                <a:schemeClr val="tx2"/>
              </a:solidFill>
              <a:ln>
                <a:noFill/>
              </a:ln>
              <a:effectLst/>
            </c:spPr>
            <c:extLst>
              <c:ext xmlns:c16="http://schemas.microsoft.com/office/drawing/2014/chart" uri="{C3380CC4-5D6E-409C-BE32-E72D297353CC}">
                <c16:uniqueId val="{00000009-3F65-4DFC-9579-50634BA64570}"/>
              </c:ext>
            </c:extLst>
          </c:dPt>
          <c:dPt>
            <c:idx val="12"/>
            <c:invertIfNegative val="0"/>
            <c:bubble3D val="0"/>
            <c:spPr>
              <a:solidFill>
                <a:schemeClr val="tx2"/>
              </a:solidFill>
              <a:ln>
                <a:noFill/>
              </a:ln>
              <a:effectLst/>
            </c:spPr>
            <c:extLst>
              <c:ext xmlns:c16="http://schemas.microsoft.com/office/drawing/2014/chart" uri="{C3380CC4-5D6E-409C-BE32-E72D297353CC}">
                <c16:uniqueId val="{0000000B-3F65-4DFC-9579-50634BA64570}"/>
              </c:ext>
            </c:extLst>
          </c:dPt>
          <c:cat>
            <c:strRef>
              <c:f>Sheet1!$A$2:$A$14</c:f>
              <c:strCache>
                <c:ptCount val="13"/>
                <c:pt idx="0">
                  <c:v>2015</c:v>
                </c:pt>
                <c:pt idx="1">
                  <c:v>2016</c:v>
                </c:pt>
                <c:pt idx="2">
                  <c:v>2017</c:v>
                </c:pt>
                <c:pt idx="3">
                  <c:v>2018</c:v>
                </c:pt>
                <c:pt idx="4">
                  <c:v>2019</c:v>
                </c:pt>
                <c:pt idx="5">
                  <c:v>2020</c:v>
                </c:pt>
                <c:pt idx="6">
                  <c:v>2021</c:v>
                </c:pt>
                <c:pt idx="7">
                  <c:v>2022f</c:v>
                </c:pt>
                <c:pt idx="8">
                  <c:v>2023f</c:v>
                </c:pt>
                <c:pt idx="9">
                  <c:v>2024f</c:v>
                </c:pt>
                <c:pt idx="10">
                  <c:v>2025f</c:v>
                </c:pt>
                <c:pt idx="11">
                  <c:v>2026f</c:v>
                </c:pt>
                <c:pt idx="12">
                  <c:v>2027f</c:v>
                </c:pt>
              </c:strCache>
            </c:strRef>
          </c:cat>
          <c:val>
            <c:numRef>
              <c:f>Sheet1!$B$2:$B$14</c:f>
              <c:numCache>
                <c:formatCode>General</c:formatCode>
                <c:ptCount val="13"/>
                <c:pt idx="0">
                  <c:v>220980</c:v>
                </c:pt>
                <c:pt idx="1">
                  <c:v>228053</c:v>
                </c:pt>
                <c:pt idx="2">
                  <c:v>256033</c:v>
                </c:pt>
                <c:pt idx="3">
                  <c:v>299889</c:v>
                </c:pt>
                <c:pt idx="4">
                  <c:v>299861</c:v>
                </c:pt>
                <c:pt idx="5">
                  <c:v>219140</c:v>
                </c:pt>
                <c:pt idx="6">
                  <c:v>382841</c:v>
                </c:pt>
                <c:pt idx="7">
                  <c:v>405811.46</c:v>
                </c:pt>
                <c:pt idx="8">
                  <c:v>430160.14760000003</c:v>
                </c:pt>
                <c:pt idx="9">
                  <c:v>455969.75645600003</c:v>
                </c:pt>
                <c:pt idx="10">
                  <c:v>483327.94184336008</c:v>
                </c:pt>
                <c:pt idx="11">
                  <c:v>512327.61835396173</c:v>
                </c:pt>
                <c:pt idx="12">
                  <c:v>543067.27545519941</c:v>
                </c:pt>
              </c:numCache>
            </c:numRef>
          </c:val>
          <c:extLst>
            <c:ext xmlns:c16="http://schemas.microsoft.com/office/drawing/2014/chart" uri="{C3380CC4-5D6E-409C-BE32-E72D297353CC}">
              <c16:uniqueId val="{0000000C-3F65-4DFC-9579-50634BA64570}"/>
            </c:ext>
          </c:extLst>
        </c:ser>
        <c:dLbls>
          <c:showLegendKey val="0"/>
          <c:showVal val="0"/>
          <c:showCatName val="0"/>
          <c:showSerName val="0"/>
          <c:showPercent val="0"/>
          <c:showBubbleSize val="0"/>
        </c:dLbls>
        <c:gapWidth val="90"/>
        <c:overlap val="-27"/>
        <c:axId val="1026791167"/>
        <c:axId val="1026796991"/>
      </c:barChart>
      <c:catAx>
        <c:axId val="10267911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1026796991"/>
        <c:crosses val="autoZero"/>
        <c:auto val="1"/>
        <c:lblAlgn val="ctr"/>
        <c:lblOffset val="100"/>
        <c:noMultiLvlLbl val="0"/>
      </c:catAx>
      <c:valAx>
        <c:axId val="1026796991"/>
        <c:scaling>
          <c:orientation val="minMax"/>
        </c:scaling>
        <c:delete val="0"/>
        <c:axPos val="l"/>
        <c:majorGridlines>
          <c:spPr>
            <a:ln w="9525" cap="flat" cmpd="sng" algn="ctr">
              <a:solidFill>
                <a:schemeClr val="bg1">
                  <a:lumMod val="85000"/>
                </a:schemeClr>
              </a:solidFill>
              <a:round/>
            </a:ln>
            <a:effectLst/>
          </c:spPr>
        </c:majorGridlines>
        <c:title>
          <c:tx>
            <c:rich>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r>
                  <a:rPr lang="en-PH"/>
                  <a:t>(in Thousands)</a:t>
                </a:r>
              </a:p>
            </c:rich>
          </c:tx>
          <c:layout>
            <c:manualLayout>
              <c:xMode val="edge"/>
              <c:yMode val="edge"/>
              <c:x val="4.4109052593859716E-3"/>
              <c:y val="0.3268916033464293"/>
            </c:manualLayout>
          </c:layout>
          <c:overlay val="0"/>
          <c:spPr>
            <a:noFill/>
            <a:ln>
              <a:noFill/>
            </a:ln>
            <a:effectLst/>
          </c:spPr>
          <c:txPr>
            <a:bodyPr rot="-54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1026791167"/>
        <c:crosses val="autoZero"/>
        <c:crossBetween val="between"/>
        <c:dispUnits>
          <c:builtInUnit val="thousands"/>
        </c:dispUnits>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layout>
        <c:manualLayout>
          <c:xMode val="edge"/>
          <c:yMode val="edge"/>
          <c:x val="0.3766703466174155"/>
          <c:y val="1.138584569041258E-2"/>
        </c:manualLayout>
      </c:layout>
      <c:overlay val="0"/>
      <c:spPr>
        <a:noFill/>
        <a:ln>
          <a:noFill/>
        </a:ln>
        <a:effectLst/>
      </c:spPr>
      <c:txPr>
        <a:bodyPr rot="0" spcFirstLastPara="1" vertOverflow="ellipsis" vert="horz" wrap="square" anchor="ctr" anchorCtr="1"/>
        <a:lstStyle/>
        <a:p>
          <a:pPr>
            <a:defRPr sz="960" b="1" i="0" u="none" strike="noStrike" kern="1200" spc="0" baseline="0">
              <a:solidFill>
                <a:schemeClr val="tx2"/>
              </a:solidFill>
              <a:latin typeface="+mn-lt"/>
              <a:ea typeface="+mn-ea"/>
              <a:cs typeface="+mn-cs"/>
            </a:defRPr>
          </a:pPr>
          <a:endParaRPr lang="en-US"/>
        </a:p>
      </c:txPr>
    </c:title>
    <c:autoTitleDeleted val="0"/>
    <c:plotArea>
      <c:layout>
        <c:manualLayout>
          <c:layoutTarget val="inner"/>
          <c:xMode val="edge"/>
          <c:yMode val="edge"/>
          <c:x val="0.11132738215092736"/>
          <c:y val="0.18089284753725055"/>
          <c:w val="0.8886726178490727"/>
          <c:h val="0.57356641025479749"/>
        </c:manualLayout>
      </c:layout>
      <c:lineChart>
        <c:grouping val="standard"/>
        <c:varyColors val="0"/>
        <c:ser>
          <c:idx val="0"/>
          <c:order val="0"/>
          <c:tx>
            <c:strRef>
              <c:f>Sheet1!$B$1</c:f>
              <c:strCache>
                <c:ptCount val="1"/>
                <c:pt idx="0">
                  <c:v>Fleet Age</c:v>
                </c:pt>
              </c:strCache>
            </c:strRef>
          </c:tx>
          <c:spPr>
            <a:ln w="28575" cap="rnd">
              <a:solidFill>
                <a:schemeClr val="accent5"/>
              </a:solidFill>
              <a:round/>
            </a:ln>
            <a:effectLst/>
          </c:spPr>
          <c:marker>
            <c:symbol val="none"/>
          </c:marker>
          <c:cat>
            <c:strRef>
              <c:f>Sheet1!$A$2:$A$9</c:f>
              <c:strCache>
                <c:ptCount val="8"/>
                <c:pt idx="0">
                  <c:v>2015</c:v>
                </c:pt>
                <c:pt idx="1">
                  <c:v>2016</c:v>
                </c:pt>
                <c:pt idx="2">
                  <c:v>2017</c:v>
                </c:pt>
                <c:pt idx="3">
                  <c:v>2018</c:v>
                </c:pt>
                <c:pt idx="4">
                  <c:v>2019</c:v>
                </c:pt>
                <c:pt idx="5">
                  <c:v>2020</c:v>
                </c:pt>
                <c:pt idx="6">
                  <c:v>2021</c:v>
                </c:pt>
                <c:pt idx="7">
                  <c:v>2022f</c:v>
                </c:pt>
              </c:strCache>
            </c:strRef>
          </c:cat>
          <c:val>
            <c:numRef>
              <c:f>Sheet1!$B$2:$B$9</c:f>
              <c:numCache>
                <c:formatCode>General</c:formatCode>
                <c:ptCount val="8"/>
                <c:pt idx="0">
                  <c:v>53.234040391856638</c:v>
                </c:pt>
                <c:pt idx="1">
                  <c:v>50.674814494306041</c:v>
                </c:pt>
                <c:pt idx="2">
                  <c:v>46.746564799590828</c:v>
                </c:pt>
                <c:pt idx="3">
                  <c:v>45.861419259871951</c:v>
                </c:pt>
                <c:pt idx="4">
                  <c:v>46.016140353249355</c:v>
                </c:pt>
                <c:pt idx="5">
                  <c:v>49.879205480185277</c:v>
                </c:pt>
                <c:pt idx="6">
                  <c:v>54.452894009078015</c:v>
                </c:pt>
                <c:pt idx="7">
                  <c:v>56.787806504444781</c:v>
                </c:pt>
              </c:numCache>
            </c:numRef>
          </c:val>
          <c:smooth val="0"/>
          <c:extLst>
            <c:ext xmlns:c16="http://schemas.microsoft.com/office/drawing/2014/chart" uri="{C3380CC4-5D6E-409C-BE32-E72D297353CC}">
              <c16:uniqueId val="{00000000-09A3-495A-9EC1-49503E7DE1D1}"/>
            </c:ext>
          </c:extLst>
        </c:ser>
        <c:dLbls>
          <c:showLegendKey val="0"/>
          <c:showVal val="0"/>
          <c:showCatName val="0"/>
          <c:showSerName val="0"/>
          <c:showPercent val="0"/>
          <c:showBubbleSize val="0"/>
        </c:dLbls>
        <c:smooth val="0"/>
        <c:axId val="705939951"/>
        <c:axId val="705934127"/>
      </c:lineChart>
      <c:catAx>
        <c:axId val="70593995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5400000" spcFirstLastPara="1" vertOverflow="ellipsis" wrap="square" anchor="ctr" anchorCtr="1"/>
          <a:lstStyle/>
          <a:p>
            <a:pPr>
              <a:defRPr sz="800" b="0" i="0" u="none" strike="noStrike" kern="1200" baseline="0">
                <a:solidFill>
                  <a:schemeClr val="tx2"/>
                </a:solidFill>
                <a:latin typeface="+mn-lt"/>
                <a:ea typeface="+mn-ea"/>
                <a:cs typeface="+mn-cs"/>
              </a:defRPr>
            </a:pPr>
            <a:endParaRPr lang="en-US"/>
          </a:p>
        </c:txPr>
        <c:crossAx val="705934127"/>
        <c:crosses val="autoZero"/>
        <c:auto val="1"/>
        <c:lblAlgn val="ctr"/>
        <c:lblOffset val="100"/>
        <c:noMultiLvlLbl val="0"/>
      </c:catAx>
      <c:valAx>
        <c:axId val="705934127"/>
        <c:scaling>
          <c:orientation val="minMax"/>
          <c:max val="65"/>
          <c:min val="35"/>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en-US"/>
          </a:p>
        </c:txPr>
        <c:crossAx val="705939951"/>
        <c:crosses val="autoZero"/>
        <c:crossBetween val="between"/>
        <c:majorUnit val="1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800">
          <a:solidFill>
            <a:schemeClr val="tx2"/>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7/6/2023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12</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800"/>
              </a:spcAft>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5785667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15</a:t>
            </a:fld>
            <a:endParaRPr lang="en-US"/>
          </a:p>
        </p:txBody>
      </p:sp>
    </p:spTree>
    <p:extLst>
      <p:ext uri="{BB962C8B-B14F-4D97-AF65-F5344CB8AC3E}">
        <p14:creationId xmlns:p14="http://schemas.microsoft.com/office/powerpoint/2010/main" val="435219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9D0C370D-1C4D-4B5A-8C57-94BF129F8FD7}" type="slidenum">
              <a:rPr lang="en-US" smtClean="0"/>
              <a:t>18</a:t>
            </a:fld>
            <a:endParaRPr lang="en-US"/>
          </a:p>
        </p:txBody>
      </p:sp>
    </p:spTree>
    <p:extLst>
      <p:ext uri="{BB962C8B-B14F-4D97-AF65-F5344CB8AC3E}">
        <p14:creationId xmlns:p14="http://schemas.microsoft.com/office/powerpoint/2010/main" val="7667236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273524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6545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66408" rtl="0" eaLnBrk="1" fontAlgn="auto" latinLnBrk="0" hangingPunct="1">
              <a:lnSpc>
                <a:spcPct val="100000"/>
              </a:lnSpc>
              <a:spcBef>
                <a:spcPts val="0"/>
              </a:spcBef>
              <a:spcAft>
                <a:spcPts val="0"/>
              </a:spcAft>
              <a:buClrTx/>
              <a:buSzTx/>
              <a:buFontTx/>
              <a:buNone/>
              <a:tabLst/>
              <a:defRPr/>
            </a:pPr>
            <a:fld id="{9D0C370D-1C4D-4B5A-8C57-94BF129F8FD7}"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66408"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7926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7</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8</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9</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10</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11</a:t>
            </a:fld>
            <a:endParaRPr lang="en-US"/>
          </a:p>
        </p:txBody>
      </p:sp>
    </p:spTree>
    <p:extLst>
      <p:ext uri="{BB962C8B-B14F-4D97-AF65-F5344CB8AC3E}">
        <p14:creationId xmlns:p14="http://schemas.microsoft.com/office/powerpoint/2010/main" val="103263562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2.png"/><Relationship Id="rId7" Type="http://schemas.openxmlformats.org/officeDocument/2006/relationships/image" Target="../media/image34.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3.emf"/><Relationship Id="rId5" Type="http://schemas.openxmlformats.org/officeDocument/2006/relationships/image" Target="../media/image32.svg"/><Relationship Id="rId4" Type="http://schemas.openxmlformats.org/officeDocument/2006/relationships/image" Target="../media/image3.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36.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36.sv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39.png"/><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45693484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 Execu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15" name="Group 14">
            <a:extLst>
              <a:ext uri="{FF2B5EF4-FFF2-40B4-BE49-F238E27FC236}">
                <a16:creationId xmlns:a16="http://schemas.microsoft.com/office/drawing/2014/main" id="{C5592A9E-0BF9-8848-8F64-81E72409F5DE}"/>
              </a:ext>
            </a:extLst>
          </p:cNvPr>
          <p:cNvGrpSpPr/>
          <p:nvPr userDrawn="1"/>
        </p:nvGrpSpPr>
        <p:grpSpPr>
          <a:xfrm>
            <a:off x="11288581" y="166057"/>
            <a:ext cx="717460" cy="663184"/>
            <a:chOff x="11112505" y="166057"/>
            <a:chExt cx="717460" cy="663184"/>
          </a:xfrm>
        </p:grpSpPr>
        <p:pic>
          <p:nvPicPr>
            <p:cNvPr id="18" name="Picture 17">
              <a:extLst>
                <a:ext uri="{FF2B5EF4-FFF2-40B4-BE49-F238E27FC236}">
                  <a16:creationId xmlns:a16="http://schemas.microsoft.com/office/drawing/2014/main" id="{C8E72C5B-0070-7340-A4C9-94E38873A07A}"/>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19" name="TextBox 18">
              <a:extLst>
                <a:ext uri="{FF2B5EF4-FFF2-40B4-BE49-F238E27FC236}">
                  <a16:creationId xmlns:a16="http://schemas.microsoft.com/office/drawing/2014/main" id="{F09B26D9-A0CE-9941-A4C0-15B2DBC26AA8}"/>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20" name="TextBox 19">
              <a:extLst>
                <a:ext uri="{FF2B5EF4-FFF2-40B4-BE49-F238E27FC236}">
                  <a16:creationId xmlns:a16="http://schemas.microsoft.com/office/drawing/2014/main" id="{249EFA03-5535-D547-9A27-DC802A3AF68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21" name="TextBox 20">
              <a:extLst>
                <a:ext uri="{FF2B5EF4-FFF2-40B4-BE49-F238E27FC236}">
                  <a16:creationId xmlns:a16="http://schemas.microsoft.com/office/drawing/2014/main" id="{1C0E6683-E64C-5545-81EE-9817955F4A88}"/>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22" name="Block Arc 24">
              <a:extLst>
                <a:ext uri="{FF2B5EF4-FFF2-40B4-BE49-F238E27FC236}">
                  <a16:creationId xmlns:a16="http://schemas.microsoft.com/office/drawing/2014/main" id="{D865A57C-C085-E042-B58A-89D5D7870214}"/>
                </a:ext>
              </a:extLst>
            </p:cNvPr>
            <p:cNvSpPr/>
            <p:nvPr/>
          </p:nvSpPr>
          <p:spPr>
            <a:xfrm rot="9329860">
              <a:off x="11161720" y="295259"/>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23" name="Graphic 22">
              <a:extLst>
                <a:ext uri="{FF2B5EF4-FFF2-40B4-BE49-F238E27FC236}">
                  <a16:creationId xmlns:a16="http://schemas.microsoft.com/office/drawing/2014/main" id="{2A7C8C64-8F69-E34A-AB13-EE8A480DB0C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128" y="420874"/>
              <a:ext cx="150613" cy="180000"/>
            </a:xfrm>
            <a:prstGeom prst="rect">
              <a:avLst/>
            </a:prstGeom>
          </p:spPr>
        </p:pic>
      </p:grpSp>
    </p:spTree>
    <p:extLst>
      <p:ext uri="{BB962C8B-B14F-4D97-AF65-F5344CB8AC3E}">
        <p14:creationId xmlns:p14="http://schemas.microsoft.com/office/powerpoint/2010/main" val="252961108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efault Base Slide - Innovat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31" name="Group 30">
            <a:extLst>
              <a:ext uri="{FF2B5EF4-FFF2-40B4-BE49-F238E27FC236}">
                <a16:creationId xmlns:a16="http://schemas.microsoft.com/office/drawing/2014/main" id="{A7FDE961-4DFD-4F4B-B884-A0CAFC1271D6}"/>
              </a:ext>
            </a:extLst>
          </p:cNvPr>
          <p:cNvGrpSpPr/>
          <p:nvPr userDrawn="1"/>
        </p:nvGrpSpPr>
        <p:grpSpPr>
          <a:xfrm>
            <a:off x="11290158" y="174039"/>
            <a:ext cx="717460" cy="659969"/>
            <a:chOff x="11112505" y="166057"/>
            <a:chExt cx="717460" cy="659969"/>
          </a:xfrm>
        </p:grpSpPr>
        <p:pic>
          <p:nvPicPr>
            <p:cNvPr id="32" name="Picture 31">
              <a:extLst>
                <a:ext uri="{FF2B5EF4-FFF2-40B4-BE49-F238E27FC236}">
                  <a16:creationId xmlns:a16="http://schemas.microsoft.com/office/drawing/2014/main" id="{CB0DB66D-A5F7-7E4C-933F-99E007C99D9E}"/>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33" name="TextBox 32">
              <a:extLst>
                <a:ext uri="{FF2B5EF4-FFF2-40B4-BE49-F238E27FC236}">
                  <a16:creationId xmlns:a16="http://schemas.microsoft.com/office/drawing/2014/main" id="{C646A20E-55AA-8F45-BC24-A120FE4B06EC}"/>
                </a:ext>
              </a:extLst>
            </p:cNvPr>
            <p:cNvSpPr txBox="1"/>
            <p:nvPr/>
          </p:nvSpPr>
          <p:spPr>
            <a:xfrm>
              <a:off x="11310125" y="166057"/>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a:t>
              </a:r>
            </a:p>
          </p:txBody>
        </p:sp>
        <p:sp>
          <p:nvSpPr>
            <p:cNvPr id="34" name="TextBox 33">
              <a:extLst>
                <a:ext uri="{FF2B5EF4-FFF2-40B4-BE49-F238E27FC236}">
                  <a16:creationId xmlns:a16="http://schemas.microsoft.com/office/drawing/2014/main" id="{7B724F16-8EE9-BB40-9C04-390CDE40CCDD}"/>
                </a:ext>
              </a:extLst>
            </p:cNvPr>
            <p:cNvSpPr txBox="1"/>
            <p:nvPr/>
          </p:nvSpPr>
          <p:spPr>
            <a:xfrm>
              <a:off x="11523626" y="469612"/>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a:t>
              </a:r>
            </a:p>
          </p:txBody>
        </p:sp>
        <p:sp>
          <p:nvSpPr>
            <p:cNvPr id="35" name="TextBox 34">
              <a:extLst>
                <a:ext uri="{FF2B5EF4-FFF2-40B4-BE49-F238E27FC236}">
                  <a16:creationId xmlns:a16="http://schemas.microsoft.com/office/drawing/2014/main" id="{DD377415-A6C8-5541-A31D-192B751765A1}"/>
                </a:ext>
              </a:extLst>
            </p:cNvPr>
            <p:cNvSpPr txBox="1"/>
            <p:nvPr/>
          </p:nvSpPr>
          <p:spPr>
            <a:xfrm>
              <a:off x="11112505" y="473099"/>
              <a:ext cx="30633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G</a:t>
              </a:r>
            </a:p>
          </p:txBody>
        </p:sp>
        <p:sp>
          <p:nvSpPr>
            <p:cNvPr id="36" name="Block Arc 24">
              <a:extLst>
                <a:ext uri="{FF2B5EF4-FFF2-40B4-BE49-F238E27FC236}">
                  <a16:creationId xmlns:a16="http://schemas.microsoft.com/office/drawing/2014/main" id="{DAF1AABD-DD20-2747-AD43-5F7F05C7314C}"/>
                </a:ext>
              </a:extLst>
            </p:cNvPr>
            <p:cNvSpPr/>
            <p:nvPr/>
          </p:nvSpPr>
          <p:spPr>
            <a:xfrm rot="16500953">
              <a:off x="11087514" y="242502"/>
              <a:ext cx="632138" cy="534910"/>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pic>
          <p:nvPicPr>
            <p:cNvPr id="37" name="Graphic 36">
              <a:extLst>
                <a:ext uri="{FF2B5EF4-FFF2-40B4-BE49-F238E27FC236}">
                  <a16:creationId xmlns:a16="http://schemas.microsoft.com/office/drawing/2014/main" id="{FC2776B3-0E50-C542-A947-860925F59FB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17991"/>
              <a:ext cx="150613" cy="180000"/>
            </a:xfrm>
            <a:prstGeom prst="rect">
              <a:avLst/>
            </a:prstGeom>
          </p:spPr>
        </p:pic>
      </p:grpSp>
    </p:spTree>
    <p:extLst>
      <p:ext uri="{BB962C8B-B14F-4D97-AF65-F5344CB8AC3E}">
        <p14:creationId xmlns:p14="http://schemas.microsoft.com/office/powerpoint/2010/main" val="14206596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Default Base Slide - Grow">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54244"/>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9" y="251251"/>
            <a:ext cx="108170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0826969"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grpSp>
        <p:nvGrpSpPr>
          <p:cNvPr id="26" name="Group 25">
            <a:extLst>
              <a:ext uri="{FF2B5EF4-FFF2-40B4-BE49-F238E27FC236}">
                <a16:creationId xmlns:a16="http://schemas.microsoft.com/office/drawing/2014/main" id="{B368784E-235E-7F43-8A4C-B35B2C2DC9E3}"/>
              </a:ext>
            </a:extLst>
          </p:cNvPr>
          <p:cNvGrpSpPr/>
          <p:nvPr userDrawn="1"/>
        </p:nvGrpSpPr>
        <p:grpSpPr>
          <a:xfrm>
            <a:off x="11290158" y="180205"/>
            <a:ext cx="717460" cy="648074"/>
            <a:chOff x="11112505" y="166057"/>
            <a:chExt cx="717460" cy="648074"/>
          </a:xfrm>
        </p:grpSpPr>
        <p:pic>
          <p:nvPicPr>
            <p:cNvPr id="27" name="Picture 26">
              <a:extLst>
                <a:ext uri="{FF2B5EF4-FFF2-40B4-BE49-F238E27FC236}">
                  <a16:creationId xmlns:a16="http://schemas.microsoft.com/office/drawing/2014/main" id="{82E92843-0819-DC42-B84D-3818473D1354}"/>
                </a:ext>
              </a:extLst>
            </p:cNvPr>
            <p:cNvPicPr>
              <a:picLocks noChangeAspect="1"/>
            </p:cNvPicPr>
            <p:nvPr/>
          </p:nvPicPr>
          <p:blipFill>
            <a:blip r:embed="rId6"/>
            <a:stretch>
              <a:fillRect/>
            </a:stretch>
          </p:blipFill>
          <p:spPr>
            <a:xfrm rot="3217091">
              <a:off x="11153529" y="217883"/>
              <a:ext cx="596248" cy="596248"/>
            </a:xfrm>
            <a:prstGeom prst="rect">
              <a:avLst/>
            </a:prstGeom>
          </p:spPr>
        </p:pic>
        <p:sp>
          <p:nvSpPr>
            <p:cNvPr id="28" name="TextBox 27">
              <a:extLst>
                <a:ext uri="{FF2B5EF4-FFF2-40B4-BE49-F238E27FC236}">
                  <a16:creationId xmlns:a16="http://schemas.microsoft.com/office/drawing/2014/main" id="{313822E2-4B8E-324B-A6A9-89286AD15B8C}"/>
                </a:ext>
              </a:extLst>
            </p:cNvPr>
            <p:cNvSpPr txBox="1"/>
            <p:nvPr/>
          </p:nvSpPr>
          <p:spPr>
            <a:xfrm>
              <a:off x="11310125" y="166057"/>
              <a:ext cx="306339" cy="276999"/>
            </a:xfrm>
            <a:prstGeom prst="rect">
              <a:avLst/>
            </a:prstGeom>
            <a:noFill/>
          </p:spPr>
          <p:txBody>
            <a:bodyPr wrap="square" rtlCol="0">
              <a:spAutoFit/>
            </a:bodyPr>
            <a:lstStyle/>
            <a:p>
              <a:r>
                <a:rPr lang="en-US" sz="1200">
                  <a:solidFill>
                    <a:schemeClr val="bg1"/>
                  </a:solidFill>
                </a:rPr>
                <a:t>E</a:t>
              </a:r>
            </a:p>
          </p:txBody>
        </p:sp>
        <p:sp>
          <p:nvSpPr>
            <p:cNvPr id="29" name="TextBox 28">
              <a:extLst>
                <a:ext uri="{FF2B5EF4-FFF2-40B4-BE49-F238E27FC236}">
                  <a16:creationId xmlns:a16="http://schemas.microsoft.com/office/drawing/2014/main" id="{19BC7629-81A7-9947-BB3D-9645B89ED0A3}"/>
                </a:ext>
              </a:extLst>
            </p:cNvPr>
            <p:cNvSpPr txBox="1"/>
            <p:nvPr/>
          </p:nvSpPr>
          <p:spPr>
            <a:xfrm>
              <a:off x="11523626" y="469612"/>
              <a:ext cx="306339" cy="276999"/>
            </a:xfrm>
            <a:prstGeom prst="rect">
              <a:avLst/>
            </a:prstGeom>
            <a:noFill/>
          </p:spPr>
          <p:txBody>
            <a:bodyPr wrap="square" rtlCol="0">
              <a:spAutoFit/>
            </a:bodyPr>
            <a:lstStyle/>
            <a:p>
              <a:r>
                <a:rPr lang="en-US" sz="1200">
                  <a:solidFill>
                    <a:schemeClr val="bg1"/>
                  </a:solidFill>
                </a:rPr>
                <a:t>I</a:t>
              </a:r>
            </a:p>
          </p:txBody>
        </p:sp>
        <p:sp>
          <p:nvSpPr>
            <p:cNvPr id="30" name="TextBox 29">
              <a:extLst>
                <a:ext uri="{FF2B5EF4-FFF2-40B4-BE49-F238E27FC236}">
                  <a16:creationId xmlns:a16="http://schemas.microsoft.com/office/drawing/2014/main" id="{F5875D9C-31AD-204E-9C0A-9CE408EC0261}"/>
                </a:ext>
              </a:extLst>
            </p:cNvPr>
            <p:cNvSpPr txBox="1"/>
            <p:nvPr/>
          </p:nvSpPr>
          <p:spPr>
            <a:xfrm>
              <a:off x="11112505" y="473099"/>
              <a:ext cx="306339" cy="276999"/>
            </a:xfrm>
            <a:prstGeom prst="rect">
              <a:avLst/>
            </a:prstGeom>
            <a:noFill/>
          </p:spPr>
          <p:txBody>
            <a:bodyPr wrap="square" rtlCol="0">
              <a:spAutoFit/>
            </a:bodyPr>
            <a:lstStyle/>
            <a:p>
              <a:r>
                <a:rPr lang="en-US" sz="1200">
                  <a:solidFill>
                    <a:schemeClr val="bg1"/>
                  </a:solidFill>
                </a:rPr>
                <a:t>G</a:t>
              </a:r>
            </a:p>
          </p:txBody>
        </p:sp>
        <p:sp>
          <p:nvSpPr>
            <p:cNvPr id="38" name="Block Arc 24">
              <a:extLst>
                <a:ext uri="{FF2B5EF4-FFF2-40B4-BE49-F238E27FC236}">
                  <a16:creationId xmlns:a16="http://schemas.microsoft.com/office/drawing/2014/main" id="{1C862CB6-3545-1345-BE8D-BEEE27ED3FD7}"/>
                </a:ext>
              </a:extLst>
            </p:cNvPr>
            <p:cNvSpPr/>
            <p:nvPr/>
          </p:nvSpPr>
          <p:spPr>
            <a:xfrm rot="2084213">
              <a:off x="11170932" y="204725"/>
              <a:ext cx="622185" cy="533982"/>
            </a:xfrm>
            <a:custGeom>
              <a:avLst/>
              <a:gdLst>
                <a:gd name="connsiteX0" fmla="*/ 377 w 605276"/>
                <a:gd name="connsiteY0" fmla="*/ 309724 h 590008"/>
                <a:gd name="connsiteX1" fmla="*/ 213181 w 605276"/>
                <a:gd name="connsiteY1" fmla="*/ 13182 h 590008"/>
                <a:gd name="connsiteX2" fmla="*/ 556165 w 605276"/>
                <a:gd name="connsiteY2" fmla="*/ 133905 h 590008"/>
                <a:gd name="connsiteX3" fmla="*/ 522255 w 605276"/>
                <a:gd name="connsiteY3" fmla="*/ 497977 h 590008"/>
                <a:gd name="connsiteX4" fmla="*/ 390783 w 605276"/>
                <a:gd name="connsiteY4" fmla="*/ 376469 h 590008"/>
                <a:gd name="connsiteX5" fmla="*/ 405081 w 605276"/>
                <a:gd name="connsiteY5" fmla="*/ 229909 h 590008"/>
                <a:gd name="connsiteX6" fmla="*/ 267321 w 605276"/>
                <a:gd name="connsiteY6" fmla="*/ 183744 h 590008"/>
                <a:gd name="connsiteX7" fmla="*/ 179080 w 605276"/>
                <a:gd name="connsiteY7" fmla="*/ 301021 h 590008"/>
                <a:gd name="connsiteX8" fmla="*/ 377 w 605276"/>
                <a:gd name="connsiteY8" fmla="*/ 309724 h 590008"/>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380 w 565608"/>
                <a:gd name="connsiteY0" fmla="*/ 306705 h 487765"/>
                <a:gd name="connsiteX1" fmla="*/ 213184 w 565608"/>
                <a:gd name="connsiteY1" fmla="*/ 10163 h 487765"/>
                <a:gd name="connsiteX2" fmla="*/ 556168 w 565608"/>
                <a:gd name="connsiteY2" fmla="*/ 130886 h 487765"/>
                <a:gd name="connsiteX3" fmla="*/ 426093 w 565608"/>
                <a:gd name="connsiteY3" fmla="*/ 487765 h 487765"/>
                <a:gd name="connsiteX4" fmla="*/ 390786 w 565608"/>
                <a:gd name="connsiteY4" fmla="*/ 373450 h 487765"/>
                <a:gd name="connsiteX5" fmla="*/ 405084 w 565608"/>
                <a:gd name="connsiteY5" fmla="*/ 226890 h 487765"/>
                <a:gd name="connsiteX6" fmla="*/ 267324 w 565608"/>
                <a:gd name="connsiteY6" fmla="*/ 180725 h 487765"/>
                <a:gd name="connsiteX7" fmla="*/ 179083 w 565608"/>
                <a:gd name="connsiteY7" fmla="*/ 298002 h 487765"/>
                <a:gd name="connsiteX8" fmla="*/ 380 w 565608"/>
                <a:gd name="connsiteY8" fmla="*/ 306705 h 487765"/>
                <a:gd name="connsiteX0" fmla="*/ 260 w 538658"/>
                <a:gd name="connsiteY0" fmla="*/ 300148 h 515000"/>
                <a:gd name="connsiteX1" fmla="*/ 213064 w 538658"/>
                <a:gd name="connsiteY1" fmla="*/ 3606 h 515000"/>
                <a:gd name="connsiteX2" fmla="*/ 525716 w 538658"/>
                <a:gd name="connsiteY2" fmla="*/ 495191 h 515000"/>
                <a:gd name="connsiteX3" fmla="*/ 425973 w 538658"/>
                <a:gd name="connsiteY3" fmla="*/ 481208 h 515000"/>
                <a:gd name="connsiteX4" fmla="*/ 390666 w 538658"/>
                <a:gd name="connsiteY4" fmla="*/ 366893 h 515000"/>
                <a:gd name="connsiteX5" fmla="*/ 404964 w 538658"/>
                <a:gd name="connsiteY5" fmla="*/ 220333 h 515000"/>
                <a:gd name="connsiteX6" fmla="*/ 267204 w 538658"/>
                <a:gd name="connsiteY6" fmla="*/ 174168 h 515000"/>
                <a:gd name="connsiteX7" fmla="*/ 178963 w 538658"/>
                <a:gd name="connsiteY7" fmla="*/ 291445 h 515000"/>
                <a:gd name="connsiteX8" fmla="*/ 260 w 538658"/>
                <a:gd name="connsiteY8" fmla="*/ 300148 h 515000"/>
                <a:gd name="connsiteX0" fmla="*/ 260 w 581820"/>
                <a:gd name="connsiteY0" fmla="*/ 300148 h 504417"/>
                <a:gd name="connsiteX1" fmla="*/ 213064 w 581820"/>
                <a:gd name="connsiteY1" fmla="*/ 3606 h 504417"/>
                <a:gd name="connsiteX2" fmla="*/ 525716 w 581820"/>
                <a:gd name="connsiteY2" fmla="*/ 495191 h 504417"/>
                <a:gd name="connsiteX3" fmla="*/ 425973 w 581820"/>
                <a:gd name="connsiteY3" fmla="*/ 481208 h 504417"/>
                <a:gd name="connsiteX4" fmla="*/ 390666 w 581820"/>
                <a:gd name="connsiteY4" fmla="*/ 366893 h 504417"/>
                <a:gd name="connsiteX5" fmla="*/ 404964 w 581820"/>
                <a:gd name="connsiteY5" fmla="*/ 220333 h 504417"/>
                <a:gd name="connsiteX6" fmla="*/ 267204 w 581820"/>
                <a:gd name="connsiteY6" fmla="*/ 174168 h 504417"/>
                <a:gd name="connsiteX7" fmla="*/ 178963 w 581820"/>
                <a:gd name="connsiteY7" fmla="*/ 291445 h 504417"/>
                <a:gd name="connsiteX8" fmla="*/ 260 w 581820"/>
                <a:gd name="connsiteY8" fmla="*/ 300148 h 504417"/>
                <a:gd name="connsiteX0" fmla="*/ 260 w 579992"/>
                <a:gd name="connsiteY0" fmla="*/ 300148 h 507920"/>
                <a:gd name="connsiteX1" fmla="*/ 213064 w 579992"/>
                <a:gd name="connsiteY1" fmla="*/ 3606 h 507920"/>
                <a:gd name="connsiteX2" fmla="*/ 525716 w 579992"/>
                <a:gd name="connsiteY2" fmla="*/ 495191 h 507920"/>
                <a:gd name="connsiteX3" fmla="*/ 425973 w 579992"/>
                <a:gd name="connsiteY3" fmla="*/ 481208 h 507920"/>
                <a:gd name="connsiteX4" fmla="*/ 390666 w 579992"/>
                <a:gd name="connsiteY4" fmla="*/ 366893 h 507920"/>
                <a:gd name="connsiteX5" fmla="*/ 404964 w 579992"/>
                <a:gd name="connsiteY5" fmla="*/ 220333 h 507920"/>
                <a:gd name="connsiteX6" fmla="*/ 267204 w 579992"/>
                <a:gd name="connsiteY6" fmla="*/ 174168 h 507920"/>
                <a:gd name="connsiteX7" fmla="*/ 178963 w 579992"/>
                <a:gd name="connsiteY7" fmla="*/ 291445 h 507920"/>
                <a:gd name="connsiteX8" fmla="*/ 260 w 579992"/>
                <a:gd name="connsiteY8" fmla="*/ 300148 h 507920"/>
                <a:gd name="connsiteX0" fmla="*/ 260 w 579992"/>
                <a:gd name="connsiteY0" fmla="*/ 300148 h 518090"/>
                <a:gd name="connsiteX1" fmla="*/ 213064 w 579992"/>
                <a:gd name="connsiteY1" fmla="*/ 3606 h 518090"/>
                <a:gd name="connsiteX2" fmla="*/ 525716 w 579992"/>
                <a:gd name="connsiteY2" fmla="*/ 495191 h 518090"/>
                <a:gd name="connsiteX3" fmla="*/ 425973 w 579992"/>
                <a:gd name="connsiteY3" fmla="*/ 481208 h 518090"/>
                <a:gd name="connsiteX4" fmla="*/ 390666 w 579992"/>
                <a:gd name="connsiteY4" fmla="*/ 366893 h 518090"/>
                <a:gd name="connsiteX5" fmla="*/ 404964 w 579992"/>
                <a:gd name="connsiteY5" fmla="*/ 220333 h 518090"/>
                <a:gd name="connsiteX6" fmla="*/ 267204 w 579992"/>
                <a:gd name="connsiteY6" fmla="*/ 174168 h 518090"/>
                <a:gd name="connsiteX7" fmla="*/ 178963 w 579992"/>
                <a:gd name="connsiteY7" fmla="*/ 291445 h 518090"/>
                <a:gd name="connsiteX8" fmla="*/ 260 w 579992"/>
                <a:gd name="connsiteY8" fmla="*/ 300148 h 518090"/>
                <a:gd name="connsiteX0" fmla="*/ 260 w 596998"/>
                <a:gd name="connsiteY0" fmla="*/ 300148 h 496640"/>
                <a:gd name="connsiteX1" fmla="*/ 213064 w 596998"/>
                <a:gd name="connsiteY1" fmla="*/ 3606 h 496640"/>
                <a:gd name="connsiteX2" fmla="*/ 525716 w 596998"/>
                <a:gd name="connsiteY2" fmla="*/ 495191 h 496640"/>
                <a:gd name="connsiteX3" fmla="*/ 425973 w 596998"/>
                <a:gd name="connsiteY3" fmla="*/ 481208 h 496640"/>
                <a:gd name="connsiteX4" fmla="*/ 390666 w 596998"/>
                <a:gd name="connsiteY4" fmla="*/ 366893 h 496640"/>
                <a:gd name="connsiteX5" fmla="*/ 404964 w 596998"/>
                <a:gd name="connsiteY5" fmla="*/ 220333 h 496640"/>
                <a:gd name="connsiteX6" fmla="*/ 267204 w 596998"/>
                <a:gd name="connsiteY6" fmla="*/ 174168 h 496640"/>
                <a:gd name="connsiteX7" fmla="*/ 178963 w 596998"/>
                <a:gd name="connsiteY7" fmla="*/ 291445 h 496640"/>
                <a:gd name="connsiteX8" fmla="*/ 260 w 596998"/>
                <a:gd name="connsiteY8" fmla="*/ 300148 h 496640"/>
                <a:gd name="connsiteX0" fmla="*/ 260 w 622618"/>
                <a:gd name="connsiteY0" fmla="*/ 300148 h 521135"/>
                <a:gd name="connsiteX1" fmla="*/ 213064 w 622618"/>
                <a:gd name="connsiteY1" fmla="*/ 3606 h 521135"/>
                <a:gd name="connsiteX2" fmla="*/ 525716 w 622618"/>
                <a:gd name="connsiteY2" fmla="*/ 495191 h 521135"/>
                <a:gd name="connsiteX3" fmla="*/ 425973 w 622618"/>
                <a:gd name="connsiteY3" fmla="*/ 481208 h 521135"/>
                <a:gd name="connsiteX4" fmla="*/ 390666 w 622618"/>
                <a:gd name="connsiteY4" fmla="*/ 366893 h 521135"/>
                <a:gd name="connsiteX5" fmla="*/ 404964 w 622618"/>
                <a:gd name="connsiteY5" fmla="*/ 220333 h 521135"/>
                <a:gd name="connsiteX6" fmla="*/ 267204 w 622618"/>
                <a:gd name="connsiteY6" fmla="*/ 174168 h 521135"/>
                <a:gd name="connsiteX7" fmla="*/ 178963 w 622618"/>
                <a:gd name="connsiteY7" fmla="*/ 291445 h 521135"/>
                <a:gd name="connsiteX8" fmla="*/ 260 w 622618"/>
                <a:gd name="connsiteY8" fmla="*/ 300148 h 521135"/>
                <a:gd name="connsiteX0" fmla="*/ 260 w 672647"/>
                <a:gd name="connsiteY0" fmla="*/ 300148 h 502095"/>
                <a:gd name="connsiteX1" fmla="*/ 213064 w 672647"/>
                <a:gd name="connsiteY1" fmla="*/ 3606 h 502095"/>
                <a:gd name="connsiteX2" fmla="*/ 525716 w 672647"/>
                <a:gd name="connsiteY2" fmla="*/ 495191 h 502095"/>
                <a:gd name="connsiteX3" fmla="*/ 425973 w 672647"/>
                <a:gd name="connsiteY3" fmla="*/ 481208 h 502095"/>
                <a:gd name="connsiteX4" fmla="*/ 390666 w 672647"/>
                <a:gd name="connsiteY4" fmla="*/ 366893 h 502095"/>
                <a:gd name="connsiteX5" fmla="*/ 404964 w 672647"/>
                <a:gd name="connsiteY5" fmla="*/ 220333 h 502095"/>
                <a:gd name="connsiteX6" fmla="*/ 267204 w 672647"/>
                <a:gd name="connsiteY6" fmla="*/ 174168 h 502095"/>
                <a:gd name="connsiteX7" fmla="*/ 178963 w 672647"/>
                <a:gd name="connsiteY7" fmla="*/ 291445 h 502095"/>
                <a:gd name="connsiteX8" fmla="*/ 260 w 672647"/>
                <a:gd name="connsiteY8" fmla="*/ 300148 h 502095"/>
                <a:gd name="connsiteX0" fmla="*/ 99 w 525864"/>
                <a:gd name="connsiteY0" fmla="*/ 302832 h 529912"/>
                <a:gd name="connsiteX1" fmla="*/ 436584 w 525864"/>
                <a:gd name="connsiteY1" fmla="*/ 3562 h 529912"/>
                <a:gd name="connsiteX2" fmla="*/ 525555 w 525864"/>
                <a:gd name="connsiteY2" fmla="*/ 497875 h 529912"/>
                <a:gd name="connsiteX3" fmla="*/ 425812 w 525864"/>
                <a:gd name="connsiteY3" fmla="*/ 483892 h 529912"/>
                <a:gd name="connsiteX4" fmla="*/ 390505 w 525864"/>
                <a:gd name="connsiteY4" fmla="*/ 369577 h 529912"/>
                <a:gd name="connsiteX5" fmla="*/ 404803 w 525864"/>
                <a:gd name="connsiteY5" fmla="*/ 223017 h 529912"/>
                <a:gd name="connsiteX6" fmla="*/ 267043 w 525864"/>
                <a:gd name="connsiteY6" fmla="*/ 176852 h 529912"/>
                <a:gd name="connsiteX7" fmla="*/ 178802 w 525864"/>
                <a:gd name="connsiteY7" fmla="*/ 294129 h 529912"/>
                <a:gd name="connsiteX8" fmla="*/ 99 w 525864"/>
                <a:gd name="connsiteY8" fmla="*/ 302832 h 529912"/>
                <a:gd name="connsiteX0" fmla="*/ 262 w 526019"/>
                <a:gd name="connsiteY0" fmla="*/ 328201 h 555281"/>
                <a:gd name="connsiteX1" fmla="*/ 436747 w 526019"/>
                <a:gd name="connsiteY1" fmla="*/ 28931 h 555281"/>
                <a:gd name="connsiteX2" fmla="*/ 525718 w 526019"/>
                <a:gd name="connsiteY2" fmla="*/ 523244 h 555281"/>
                <a:gd name="connsiteX3" fmla="*/ 425975 w 526019"/>
                <a:gd name="connsiteY3" fmla="*/ 509261 h 555281"/>
                <a:gd name="connsiteX4" fmla="*/ 390668 w 526019"/>
                <a:gd name="connsiteY4" fmla="*/ 394946 h 555281"/>
                <a:gd name="connsiteX5" fmla="*/ 404966 w 526019"/>
                <a:gd name="connsiteY5" fmla="*/ 248386 h 555281"/>
                <a:gd name="connsiteX6" fmla="*/ 267206 w 526019"/>
                <a:gd name="connsiteY6" fmla="*/ 202221 h 555281"/>
                <a:gd name="connsiteX7" fmla="*/ 178965 w 526019"/>
                <a:gd name="connsiteY7" fmla="*/ 319498 h 555281"/>
                <a:gd name="connsiteX8" fmla="*/ 262 w 526019"/>
                <a:gd name="connsiteY8" fmla="*/ 328201 h 555281"/>
                <a:gd name="connsiteX0" fmla="*/ 212 w 645315"/>
                <a:gd name="connsiteY0" fmla="*/ 352117 h 579197"/>
                <a:gd name="connsiteX1" fmla="*/ 436697 w 645315"/>
                <a:gd name="connsiteY1" fmla="*/ 52847 h 579197"/>
                <a:gd name="connsiteX2" fmla="*/ 525668 w 645315"/>
                <a:gd name="connsiteY2" fmla="*/ 547160 h 579197"/>
                <a:gd name="connsiteX3" fmla="*/ 425925 w 645315"/>
                <a:gd name="connsiteY3" fmla="*/ 533177 h 579197"/>
                <a:gd name="connsiteX4" fmla="*/ 390618 w 645315"/>
                <a:gd name="connsiteY4" fmla="*/ 418862 h 579197"/>
                <a:gd name="connsiteX5" fmla="*/ 404916 w 645315"/>
                <a:gd name="connsiteY5" fmla="*/ 272302 h 579197"/>
                <a:gd name="connsiteX6" fmla="*/ 267156 w 645315"/>
                <a:gd name="connsiteY6" fmla="*/ 226137 h 579197"/>
                <a:gd name="connsiteX7" fmla="*/ 178915 w 645315"/>
                <a:gd name="connsiteY7" fmla="*/ 343414 h 579197"/>
                <a:gd name="connsiteX8" fmla="*/ 212 w 645315"/>
                <a:gd name="connsiteY8" fmla="*/ 352117 h 579197"/>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8915 w 664586"/>
                <a:gd name="connsiteY7" fmla="*/ 343414 h 555776"/>
                <a:gd name="connsiteX8" fmla="*/ 212 w 664586"/>
                <a:gd name="connsiteY8" fmla="*/ 352117 h 555776"/>
                <a:gd name="connsiteX0" fmla="*/ 212 w 664586"/>
                <a:gd name="connsiteY0" fmla="*/ 352117 h 555776"/>
                <a:gd name="connsiteX1" fmla="*/ 436697 w 664586"/>
                <a:gd name="connsiteY1" fmla="*/ 52847 h 555776"/>
                <a:gd name="connsiteX2" fmla="*/ 525668 w 664586"/>
                <a:gd name="connsiteY2" fmla="*/ 547160 h 555776"/>
                <a:gd name="connsiteX3" fmla="*/ 425925 w 664586"/>
                <a:gd name="connsiteY3" fmla="*/ 533177 h 555776"/>
                <a:gd name="connsiteX4" fmla="*/ 390618 w 664586"/>
                <a:gd name="connsiteY4" fmla="*/ 418862 h 555776"/>
                <a:gd name="connsiteX5" fmla="*/ 404916 w 664586"/>
                <a:gd name="connsiteY5" fmla="*/ 272302 h 555776"/>
                <a:gd name="connsiteX6" fmla="*/ 267156 w 664586"/>
                <a:gd name="connsiteY6" fmla="*/ 226137 h 555776"/>
                <a:gd name="connsiteX7" fmla="*/ 177706 w 664586"/>
                <a:gd name="connsiteY7" fmla="*/ 369032 h 555776"/>
                <a:gd name="connsiteX8" fmla="*/ 212 w 664586"/>
                <a:gd name="connsiteY8" fmla="*/ 352117 h 555776"/>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00 w 551635"/>
                <a:gd name="connsiteY0" fmla="*/ 356208 h 504487"/>
                <a:gd name="connsiteX1" fmla="*/ 435656 w 551635"/>
                <a:gd name="connsiteY1" fmla="*/ 1558 h 504487"/>
                <a:gd name="connsiteX2" fmla="*/ 524627 w 551635"/>
                <a:gd name="connsiteY2" fmla="*/ 495871 h 504487"/>
                <a:gd name="connsiteX3" fmla="*/ 424884 w 551635"/>
                <a:gd name="connsiteY3" fmla="*/ 481888 h 504487"/>
                <a:gd name="connsiteX4" fmla="*/ 389577 w 551635"/>
                <a:gd name="connsiteY4" fmla="*/ 367573 h 504487"/>
                <a:gd name="connsiteX5" fmla="*/ 403875 w 551635"/>
                <a:gd name="connsiteY5" fmla="*/ 221013 h 504487"/>
                <a:gd name="connsiteX6" fmla="*/ 266115 w 551635"/>
                <a:gd name="connsiteY6" fmla="*/ 174848 h 504487"/>
                <a:gd name="connsiteX7" fmla="*/ 176665 w 551635"/>
                <a:gd name="connsiteY7" fmla="*/ 317743 h 504487"/>
                <a:gd name="connsiteX8" fmla="*/ 100 w 551635"/>
                <a:gd name="connsiteY8" fmla="*/ 356208 h 504487"/>
                <a:gd name="connsiteX0" fmla="*/ 1682 w 553429"/>
                <a:gd name="connsiteY0" fmla="*/ 371129 h 519408"/>
                <a:gd name="connsiteX1" fmla="*/ 437238 w 553429"/>
                <a:gd name="connsiteY1" fmla="*/ 16479 h 519408"/>
                <a:gd name="connsiteX2" fmla="*/ 526209 w 553429"/>
                <a:gd name="connsiteY2" fmla="*/ 510792 h 519408"/>
                <a:gd name="connsiteX3" fmla="*/ 426466 w 553429"/>
                <a:gd name="connsiteY3" fmla="*/ 496809 h 519408"/>
                <a:gd name="connsiteX4" fmla="*/ 391159 w 553429"/>
                <a:gd name="connsiteY4" fmla="*/ 382494 h 519408"/>
                <a:gd name="connsiteX5" fmla="*/ 405457 w 553429"/>
                <a:gd name="connsiteY5" fmla="*/ 235934 h 519408"/>
                <a:gd name="connsiteX6" fmla="*/ 267697 w 553429"/>
                <a:gd name="connsiteY6" fmla="*/ 189769 h 519408"/>
                <a:gd name="connsiteX7" fmla="*/ 178247 w 553429"/>
                <a:gd name="connsiteY7" fmla="*/ 332664 h 519408"/>
                <a:gd name="connsiteX8" fmla="*/ 1682 w 553429"/>
                <a:gd name="connsiteY8" fmla="*/ 371129 h 519408"/>
                <a:gd name="connsiteX0" fmla="*/ 905 w 632264"/>
                <a:gd name="connsiteY0" fmla="*/ 401483 h 549762"/>
                <a:gd name="connsiteX1" fmla="*/ 436461 w 632264"/>
                <a:gd name="connsiteY1" fmla="*/ 46833 h 549762"/>
                <a:gd name="connsiteX2" fmla="*/ 525432 w 632264"/>
                <a:gd name="connsiteY2" fmla="*/ 541146 h 549762"/>
                <a:gd name="connsiteX3" fmla="*/ 425689 w 632264"/>
                <a:gd name="connsiteY3" fmla="*/ 527163 h 549762"/>
                <a:gd name="connsiteX4" fmla="*/ 390382 w 632264"/>
                <a:gd name="connsiteY4" fmla="*/ 412848 h 549762"/>
                <a:gd name="connsiteX5" fmla="*/ 404680 w 632264"/>
                <a:gd name="connsiteY5" fmla="*/ 266288 h 549762"/>
                <a:gd name="connsiteX6" fmla="*/ 266920 w 632264"/>
                <a:gd name="connsiteY6" fmla="*/ 220123 h 549762"/>
                <a:gd name="connsiteX7" fmla="*/ 177470 w 632264"/>
                <a:gd name="connsiteY7" fmla="*/ 363018 h 549762"/>
                <a:gd name="connsiteX8" fmla="*/ 905 w 632264"/>
                <a:gd name="connsiteY8" fmla="*/ 401483 h 549762"/>
                <a:gd name="connsiteX0" fmla="*/ 98 w 553467"/>
                <a:gd name="connsiteY0" fmla="*/ 365621 h 504245"/>
                <a:gd name="connsiteX1" fmla="*/ 437437 w 553467"/>
                <a:gd name="connsiteY1" fmla="*/ 1316 h 504245"/>
                <a:gd name="connsiteX2" fmla="*/ 526408 w 553467"/>
                <a:gd name="connsiteY2" fmla="*/ 495629 h 504245"/>
                <a:gd name="connsiteX3" fmla="*/ 426665 w 553467"/>
                <a:gd name="connsiteY3" fmla="*/ 481646 h 504245"/>
                <a:gd name="connsiteX4" fmla="*/ 391358 w 553467"/>
                <a:gd name="connsiteY4" fmla="*/ 367331 h 504245"/>
                <a:gd name="connsiteX5" fmla="*/ 405656 w 553467"/>
                <a:gd name="connsiteY5" fmla="*/ 220771 h 504245"/>
                <a:gd name="connsiteX6" fmla="*/ 267896 w 553467"/>
                <a:gd name="connsiteY6" fmla="*/ 174606 h 504245"/>
                <a:gd name="connsiteX7" fmla="*/ 178446 w 553467"/>
                <a:gd name="connsiteY7" fmla="*/ 317501 h 504245"/>
                <a:gd name="connsiteX8" fmla="*/ 98 w 553467"/>
                <a:gd name="connsiteY8" fmla="*/ 365621 h 504245"/>
                <a:gd name="connsiteX0" fmla="*/ 253 w 552789"/>
                <a:gd name="connsiteY0" fmla="*/ 394187 h 532811"/>
                <a:gd name="connsiteX1" fmla="*/ 437592 w 552789"/>
                <a:gd name="connsiteY1" fmla="*/ 29882 h 532811"/>
                <a:gd name="connsiteX2" fmla="*/ 526563 w 552789"/>
                <a:gd name="connsiteY2" fmla="*/ 524195 h 532811"/>
                <a:gd name="connsiteX3" fmla="*/ 426820 w 552789"/>
                <a:gd name="connsiteY3" fmla="*/ 510212 h 532811"/>
                <a:gd name="connsiteX4" fmla="*/ 391513 w 552789"/>
                <a:gd name="connsiteY4" fmla="*/ 395897 h 532811"/>
                <a:gd name="connsiteX5" fmla="*/ 405811 w 552789"/>
                <a:gd name="connsiteY5" fmla="*/ 249337 h 532811"/>
                <a:gd name="connsiteX6" fmla="*/ 268051 w 552789"/>
                <a:gd name="connsiteY6" fmla="*/ 203172 h 532811"/>
                <a:gd name="connsiteX7" fmla="*/ 178601 w 552789"/>
                <a:gd name="connsiteY7" fmla="*/ 346067 h 532811"/>
                <a:gd name="connsiteX8" fmla="*/ 253 w 552789"/>
                <a:gd name="connsiteY8" fmla="*/ 394187 h 532811"/>
                <a:gd name="connsiteX0" fmla="*/ 244 w 610978"/>
                <a:gd name="connsiteY0" fmla="*/ 398385 h 537009"/>
                <a:gd name="connsiteX1" fmla="*/ 437583 w 610978"/>
                <a:gd name="connsiteY1" fmla="*/ 34080 h 537009"/>
                <a:gd name="connsiteX2" fmla="*/ 526554 w 610978"/>
                <a:gd name="connsiteY2" fmla="*/ 528393 h 537009"/>
                <a:gd name="connsiteX3" fmla="*/ 426811 w 610978"/>
                <a:gd name="connsiteY3" fmla="*/ 514410 h 537009"/>
                <a:gd name="connsiteX4" fmla="*/ 391504 w 610978"/>
                <a:gd name="connsiteY4" fmla="*/ 400095 h 537009"/>
                <a:gd name="connsiteX5" fmla="*/ 405802 w 610978"/>
                <a:gd name="connsiteY5" fmla="*/ 253535 h 537009"/>
                <a:gd name="connsiteX6" fmla="*/ 268042 w 610978"/>
                <a:gd name="connsiteY6" fmla="*/ 207370 h 537009"/>
                <a:gd name="connsiteX7" fmla="*/ 178592 w 610978"/>
                <a:gd name="connsiteY7" fmla="*/ 350265 h 537009"/>
                <a:gd name="connsiteX8" fmla="*/ 244 w 610978"/>
                <a:gd name="connsiteY8" fmla="*/ 398385 h 537009"/>
                <a:gd name="connsiteX0" fmla="*/ 809 w 615480"/>
                <a:gd name="connsiteY0" fmla="*/ 403225 h 541849"/>
                <a:gd name="connsiteX1" fmla="*/ 438148 w 615480"/>
                <a:gd name="connsiteY1" fmla="*/ 38920 h 541849"/>
                <a:gd name="connsiteX2" fmla="*/ 527119 w 615480"/>
                <a:gd name="connsiteY2" fmla="*/ 533233 h 541849"/>
                <a:gd name="connsiteX3" fmla="*/ 427376 w 615480"/>
                <a:gd name="connsiteY3" fmla="*/ 519250 h 541849"/>
                <a:gd name="connsiteX4" fmla="*/ 392069 w 615480"/>
                <a:gd name="connsiteY4" fmla="*/ 404935 h 541849"/>
                <a:gd name="connsiteX5" fmla="*/ 406367 w 615480"/>
                <a:gd name="connsiteY5" fmla="*/ 258375 h 541849"/>
                <a:gd name="connsiteX6" fmla="*/ 268607 w 615480"/>
                <a:gd name="connsiteY6" fmla="*/ 212210 h 541849"/>
                <a:gd name="connsiteX7" fmla="*/ 179157 w 615480"/>
                <a:gd name="connsiteY7" fmla="*/ 355105 h 541849"/>
                <a:gd name="connsiteX8" fmla="*/ 809 w 615480"/>
                <a:gd name="connsiteY8" fmla="*/ 403225 h 541849"/>
                <a:gd name="connsiteX0" fmla="*/ 10374 w 625045"/>
                <a:gd name="connsiteY0" fmla="*/ 403365 h 541989"/>
                <a:gd name="connsiteX1" fmla="*/ 447713 w 625045"/>
                <a:gd name="connsiteY1" fmla="*/ 39060 h 541989"/>
                <a:gd name="connsiteX2" fmla="*/ 536684 w 625045"/>
                <a:gd name="connsiteY2" fmla="*/ 533373 h 541989"/>
                <a:gd name="connsiteX3" fmla="*/ 436941 w 625045"/>
                <a:gd name="connsiteY3" fmla="*/ 519390 h 541989"/>
                <a:gd name="connsiteX4" fmla="*/ 401634 w 625045"/>
                <a:gd name="connsiteY4" fmla="*/ 405075 h 541989"/>
                <a:gd name="connsiteX5" fmla="*/ 415932 w 625045"/>
                <a:gd name="connsiteY5" fmla="*/ 258515 h 541989"/>
                <a:gd name="connsiteX6" fmla="*/ 278172 w 625045"/>
                <a:gd name="connsiteY6" fmla="*/ 212350 h 541989"/>
                <a:gd name="connsiteX7" fmla="*/ 188722 w 625045"/>
                <a:gd name="connsiteY7" fmla="*/ 355245 h 541989"/>
                <a:gd name="connsiteX8" fmla="*/ 10374 w 625045"/>
                <a:gd name="connsiteY8" fmla="*/ 403365 h 541989"/>
                <a:gd name="connsiteX0" fmla="*/ 7402 w 622185"/>
                <a:gd name="connsiteY0" fmla="*/ 395358 h 533982"/>
                <a:gd name="connsiteX1" fmla="*/ 444741 w 622185"/>
                <a:gd name="connsiteY1" fmla="*/ 31053 h 533982"/>
                <a:gd name="connsiteX2" fmla="*/ 533712 w 622185"/>
                <a:gd name="connsiteY2" fmla="*/ 525366 h 533982"/>
                <a:gd name="connsiteX3" fmla="*/ 433969 w 622185"/>
                <a:gd name="connsiteY3" fmla="*/ 511383 h 533982"/>
                <a:gd name="connsiteX4" fmla="*/ 398662 w 622185"/>
                <a:gd name="connsiteY4" fmla="*/ 397068 h 533982"/>
                <a:gd name="connsiteX5" fmla="*/ 412960 w 622185"/>
                <a:gd name="connsiteY5" fmla="*/ 250508 h 533982"/>
                <a:gd name="connsiteX6" fmla="*/ 275200 w 622185"/>
                <a:gd name="connsiteY6" fmla="*/ 204343 h 533982"/>
                <a:gd name="connsiteX7" fmla="*/ 185750 w 622185"/>
                <a:gd name="connsiteY7" fmla="*/ 347238 h 533982"/>
                <a:gd name="connsiteX8" fmla="*/ 7402 w 622185"/>
                <a:gd name="connsiteY8" fmla="*/ 395358 h 53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85" h="533982">
                  <a:moveTo>
                    <a:pt x="7402" y="395358"/>
                  </a:moveTo>
                  <a:cubicBezTo>
                    <a:pt x="-32604" y="258723"/>
                    <a:pt x="86269" y="-108319"/>
                    <a:pt x="444741" y="31053"/>
                  </a:cubicBezTo>
                  <a:cubicBezTo>
                    <a:pt x="731016" y="142355"/>
                    <a:pt x="600823" y="481683"/>
                    <a:pt x="533712" y="525366"/>
                  </a:cubicBezTo>
                  <a:cubicBezTo>
                    <a:pt x="493740" y="551384"/>
                    <a:pt x="538128" y="510056"/>
                    <a:pt x="433969" y="511383"/>
                  </a:cubicBezTo>
                  <a:cubicBezTo>
                    <a:pt x="384528" y="374111"/>
                    <a:pt x="409159" y="459019"/>
                    <a:pt x="398662" y="397068"/>
                  </a:cubicBezTo>
                  <a:cubicBezTo>
                    <a:pt x="440039" y="357653"/>
                    <a:pt x="446022" y="296317"/>
                    <a:pt x="412960" y="250508"/>
                  </a:cubicBezTo>
                  <a:cubicBezTo>
                    <a:pt x="382691" y="208569"/>
                    <a:pt x="326936" y="189885"/>
                    <a:pt x="275200" y="204343"/>
                  </a:cubicBezTo>
                  <a:cubicBezTo>
                    <a:pt x="220463" y="219640"/>
                    <a:pt x="182789" y="293722"/>
                    <a:pt x="185750" y="347238"/>
                  </a:cubicBezTo>
                  <a:cubicBezTo>
                    <a:pt x="83970" y="322178"/>
                    <a:pt x="98243" y="323841"/>
                    <a:pt x="7402" y="395358"/>
                  </a:cubicBezTo>
                  <a:close/>
                </a:path>
              </a:pathLst>
            </a:custGeom>
            <a:solidFill>
              <a:srgbClr val="FFFFFF">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39" name="Graphic 38">
              <a:extLst>
                <a:ext uri="{FF2B5EF4-FFF2-40B4-BE49-F238E27FC236}">
                  <a16:creationId xmlns:a16="http://schemas.microsoft.com/office/drawing/2014/main" id="{9ED902D5-E09F-6144-BB94-92B4DC8A3E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1371246" y="421927"/>
              <a:ext cx="150613" cy="180000"/>
            </a:xfrm>
            <a:prstGeom prst="rect">
              <a:avLst/>
            </a:prstGeom>
          </p:spPr>
        </p:pic>
      </p:grpSp>
    </p:spTree>
    <p:extLst>
      <p:ext uri="{BB962C8B-B14F-4D97-AF65-F5344CB8AC3E}">
        <p14:creationId xmlns:p14="http://schemas.microsoft.com/office/powerpoint/2010/main" val="58602927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4685750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570808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51097154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36919032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29378346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7740091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96647546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1028102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49625446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2743215717"/>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416870437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36560632"/>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476277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380852508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3380387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65417780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0528084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10701146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166743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705E003-7340-5201-2A73-F9670ABD905B}"/>
              </a:ext>
            </a:extLst>
          </p:cNvPr>
          <p:cNvPicPr>
            <a:picLocks noChangeAspect="1"/>
          </p:cNvPicPr>
          <p:nvPr userDrawn="1"/>
        </p:nvPicPr>
        <p:blipFill>
          <a:blip r:embed="rId2"/>
          <a:stretch>
            <a:fillRect/>
          </a:stretch>
        </p:blipFill>
        <p:spPr>
          <a:xfrm>
            <a:off x="0" y="0"/>
            <a:ext cx="12192000" cy="568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02679785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7970629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46971701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3311012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74126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14868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861285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602787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78893101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1227159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007490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7/6/2023</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223809761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752014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0845176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34495062"/>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880975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846015985"/>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theme" Target="../theme/theme2.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0" Type="http://schemas.openxmlformats.org/officeDocument/2006/relationships/slideLayout" Target="../slideLayouts/slideLayout76.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8" Type="http://schemas.openxmlformats.org/officeDocument/2006/relationships/slideLayout" Target="../slideLayouts/slideLayout64.xml"/><Relationship Id="rId3" Type="http://schemas.openxmlformats.org/officeDocument/2006/relationships/slideLayout" Target="../slideLayouts/slideLayout5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80275436"/>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 id="2147483780" r:id="rId12"/>
    <p:sldLayoutId id="2147483781" r:id="rId13"/>
    <p:sldLayoutId id="2147483782" r:id="rId14"/>
    <p:sldLayoutId id="2147483783" r:id="rId15"/>
    <p:sldLayoutId id="2147483784" r:id="rId16"/>
    <p:sldLayoutId id="2147483785" r:id="rId17"/>
    <p:sldLayoutId id="2147483786" r:id="rId18"/>
    <p:sldLayoutId id="2147483787" r:id="rId19"/>
    <p:sldLayoutId id="2147483788" r:id="rId20"/>
    <p:sldLayoutId id="2147483789" r:id="rId21"/>
    <p:sldLayoutId id="2147483790" r:id="rId22"/>
    <p:sldLayoutId id="2147483791" r:id="rId23"/>
    <p:sldLayoutId id="2147483792" r:id="rId24"/>
    <p:sldLayoutId id="2147483793" r:id="rId25"/>
    <p:sldLayoutId id="2147483794" r:id="rId26"/>
    <p:sldLayoutId id="2147483795" r:id="rId27"/>
    <p:sldLayoutId id="2147483796" r:id="rId28"/>
    <p:sldLayoutId id="2147483797" r:id="rId29"/>
    <p:sldLayoutId id="2147483798" r:id="rId30"/>
    <p:sldLayoutId id="2147483799" r:id="rId31"/>
    <p:sldLayoutId id="2147483800" r:id="rId32"/>
    <p:sldLayoutId id="2147483801" r:id="rId33"/>
    <p:sldLayoutId id="2147483802" r:id="rId34"/>
    <p:sldLayoutId id="2147483803" r:id="rId35"/>
    <p:sldLayoutId id="2147483804" r:id="rId36"/>
    <p:sldLayoutId id="2147483805" r:id="rId37"/>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76.xml"/></Relationships>
</file>

<file path=ppt/slides/_rels/slide10.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jpeg"/><Relationship Id="rId7" Type="http://schemas.openxmlformats.org/officeDocument/2006/relationships/image" Target="../media/image90.jpeg"/><Relationship Id="rId2" Type="http://schemas.openxmlformats.org/officeDocument/2006/relationships/notesSlide" Target="../notesSlides/notesSlide8.xml"/><Relationship Id="rId1" Type="http://schemas.openxmlformats.org/officeDocument/2006/relationships/slideLayout" Target="../slideLayouts/slideLayout1.xml"/><Relationship Id="rId6" Type="http://schemas.openxmlformats.org/officeDocument/2006/relationships/image" Target="../media/image89.jpeg"/><Relationship Id="rId5" Type="http://schemas.openxmlformats.org/officeDocument/2006/relationships/image" Target="../media/image75.svg"/><Relationship Id="rId4" Type="http://schemas.openxmlformats.org/officeDocument/2006/relationships/image" Target="../media/image74.png"/><Relationship Id="rId9" Type="http://schemas.openxmlformats.org/officeDocument/2006/relationships/image" Target="../media/image92.png"/></Relationships>
</file>

<file path=ppt/slides/_rels/slide11.xml.rels><?xml version="1.0" encoding="UTF-8" standalone="yes"?>
<Relationships xmlns="http://schemas.openxmlformats.org/package/2006/relationships"><Relationship Id="rId8" Type="http://schemas.openxmlformats.org/officeDocument/2006/relationships/image" Target="../media/image96.png"/><Relationship Id="rId3" Type="http://schemas.openxmlformats.org/officeDocument/2006/relationships/image" Target="../media/image74.png"/><Relationship Id="rId7" Type="http://schemas.openxmlformats.org/officeDocument/2006/relationships/image" Target="../media/image95.jpeg"/><Relationship Id="rId2" Type="http://schemas.openxmlformats.org/officeDocument/2006/relationships/notesSlide" Target="../notesSlides/notesSlide9.xml"/><Relationship Id="rId1" Type="http://schemas.openxmlformats.org/officeDocument/2006/relationships/slideLayout" Target="../slideLayouts/slideLayout1.xml"/><Relationship Id="rId6" Type="http://schemas.openxmlformats.org/officeDocument/2006/relationships/image" Target="../media/image94.jpeg"/><Relationship Id="rId5" Type="http://schemas.openxmlformats.org/officeDocument/2006/relationships/image" Target="../media/image93.jpeg"/><Relationship Id="rId4" Type="http://schemas.openxmlformats.org/officeDocument/2006/relationships/image" Target="../media/image75.svg"/></Relationships>
</file>

<file path=ppt/slides/_rels/slide12.xml.rels><?xml version="1.0" encoding="UTF-8" standalone="yes"?>
<Relationships xmlns="http://schemas.openxmlformats.org/package/2006/relationships"><Relationship Id="rId8" Type="http://schemas.openxmlformats.org/officeDocument/2006/relationships/image" Target="../media/image100.png"/><Relationship Id="rId3" Type="http://schemas.openxmlformats.org/officeDocument/2006/relationships/image" Target="../media/image74.png"/><Relationship Id="rId7" Type="http://schemas.openxmlformats.org/officeDocument/2006/relationships/image" Target="../media/image99.jpe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98.jpeg"/><Relationship Id="rId5" Type="http://schemas.openxmlformats.org/officeDocument/2006/relationships/image" Target="../media/image97.jpeg"/><Relationship Id="rId4" Type="http://schemas.openxmlformats.org/officeDocument/2006/relationships/image" Target="../media/image75.svg"/><Relationship Id="rId9" Type="http://schemas.openxmlformats.org/officeDocument/2006/relationships/image" Target="../media/image101.png"/></Relationships>
</file>

<file path=ppt/slides/_rels/slide1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1.xml"/><Relationship Id="rId1" Type="http://schemas.openxmlformats.org/officeDocument/2006/relationships/slideLayout" Target="../slideLayouts/slideLayout5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14.xml.rels><?xml version="1.0" encoding="UTF-8" standalone="yes"?>
<Relationships xmlns="http://schemas.openxmlformats.org/package/2006/relationships"><Relationship Id="rId8" Type="http://schemas.openxmlformats.org/officeDocument/2006/relationships/image" Target="../media/image104.png"/><Relationship Id="rId3" Type="http://schemas.openxmlformats.org/officeDocument/2006/relationships/slideLayout" Target="../slideLayouts/slideLayout1.xml"/><Relationship Id="rId7" Type="http://schemas.openxmlformats.org/officeDocument/2006/relationships/image" Target="../media/image103.emf"/><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oleObject" Target="../embeddings/oleObject1.bin"/><Relationship Id="rId5" Type="http://schemas.openxmlformats.org/officeDocument/2006/relationships/image" Target="../media/image102.png"/><Relationship Id="rId4" Type="http://schemas.openxmlformats.org/officeDocument/2006/relationships/notesSlide" Target="../notesSlides/notesSlide12.xml"/><Relationship Id="rId9" Type="http://schemas.openxmlformats.org/officeDocument/2006/relationships/image" Target="../media/image105.svg"/></Relationships>
</file>

<file path=ppt/slides/_rels/slide15.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3" Type="http://schemas.openxmlformats.org/officeDocument/2006/relationships/image" Target="../media/image117.svg"/><Relationship Id="rId18" Type="http://schemas.openxmlformats.org/officeDocument/2006/relationships/image" Target="../media/image122.png"/><Relationship Id="rId26" Type="http://schemas.openxmlformats.org/officeDocument/2006/relationships/image" Target="../media/image130.svg"/><Relationship Id="rId3" Type="http://schemas.openxmlformats.org/officeDocument/2006/relationships/image" Target="../media/image107.png"/><Relationship Id="rId21" Type="http://schemas.openxmlformats.org/officeDocument/2006/relationships/image" Target="../media/image125.png"/><Relationship Id="rId7" Type="http://schemas.openxmlformats.org/officeDocument/2006/relationships/image" Target="../media/image111.svg"/><Relationship Id="rId12" Type="http://schemas.openxmlformats.org/officeDocument/2006/relationships/image" Target="../media/image116.png"/><Relationship Id="rId17" Type="http://schemas.openxmlformats.org/officeDocument/2006/relationships/image" Target="../media/image121.svg"/><Relationship Id="rId25" Type="http://schemas.openxmlformats.org/officeDocument/2006/relationships/image" Target="../media/image129.png"/><Relationship Id="rId33" Type="http://schemas.openxmlformats.org/officeDocument/2006/relationships/image" Target="../media/image137.svg"/><Relationship Id="rId2" Type="http://schemas.openxmlformats.org/officeDocument/2006/relationships/notesSlide" Target="../notesSlides/notesSlide14.xml"/><Relationship Id="rId16" Type="http://schemas.openxmlformats.org/officeDocument/2006/relationships/image" Target="../media/image120.png"/><Relationship Id="rId20" Type="http://schemas.openxmlformats.org/officeDocument/2006/relationships/image" Target="../media/image124.png"/><Relationship Id="rId29" Type="http://schemas.openxmlformats.org/officeDocument/2006/relationships/image" Target="../media/image133.png"/><Relationship Id="rId1" Type="http://schemas.openxmlformats.org/officeDocument/2006/relationships/slideLayout" Target="../slideLayouts/slideLayout1.xml"/><Relationship Id="rId6" Type="http://schemas.openxmlformats.org/officeDocument/2006/relationships/image" Target="../media/image110.png"/><Relationship Id="rId11" Type="http://schemas.openxmlformats.org/officeDocument/2006/relationships/image" Target="../media/image115.svg"/><Relationship Id="rId24" Type="http://schemas.openxmlformats.org/officeDocument/2006/relationships/image" Target="../media/image128.svg"/><Relationship Id="rId32" Type="http://schemas.openxmlformats.org/officeDocument/2006/relationships/image" Target="../media/image136.svg"/><Relationship Id="rId5" Type="http://schemas.openxmlformats.org/officeDocument/2006/relationships/image" Target="../media/image109.png"/><Relationship Id="rId15" Type="http://schemas.openxmlformats.org/officeDocument/2006/relationships/image" Target="../media/image119.svg"/><Relationship Id="rId23" Type="http://schemas.openxmlformats.org/officeDocument/2006/relationships/image" Target="../media/image127.png"/><Relationship Id="rId28" Type="http://schemas.openxmlformats.org/officeDocument/2006/relationships/image" Target="../media/image132.svg"/><Relationship Id="rId10" Type="http://schemas.openxmlformats.org/officeDocument/2006/relationships/image" Target="../media/image114.png"/><Relationship Id="rId19" Type="http://schemas.openxmlformats.org/officeDocument/2006/relationships/image" Target="../media/image123.svg"/><Relationship Id="rId31" Type="http://schemas.openxmlformats.org/officeDocument/2006/relationships/image" Target="../media/image135.png"/><Relationship Id="rId4" Type="http://schemas.openxmlformats.org/officeDocument/2006/relationships/image" Target="../media/image108.png"/><Relationship Id="rId9" Type="http://schemas.openxmlformats.org/officeDocument/2006/relationships/image" Target="../media/image113.svg"/><Relationship Id="rId14" Type="http://schemas.openxmlformats.org/officeDocument/2006/relationships/image" Target="../media/image118.png"/><Relationship Id="rId22" Type="http://schemas.openxmlformats.org/officeDocument/2006/relationships/image" Target="../media/image126.svg"/><Relationship Id="rId27" Type="http://schemas.openxmlformats.org/officeDocument/2006/relationships/image" Target="../media/image131.png"/><Relationship Id="rId30" Type="http://schemas.openxmlformats.org/officeDocument/2006/relationships/image" Target="../media/image134.svg"/><Relationship Id="rId8" Type="http://schemas.openxmlformats.org/officeDocument/2006/relationships/image" Target="../media/image112.png"/></Relationships>
</file>

<file path=ppt/slides/_rels/slide1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openxmlformats.org/officeDocument/2006/relationships/image" Target="../media/image75.svg"/><Relationship Id="rId4" Type="http://schemas.openxmlformats.org/officeDocument/2006/relationships/image" Target="../media/image74.png"/></Relationships>
</file>

<file path=ppt/slides/_rels/slide18.xml.rels><?xml version="1.0" encoding="UTF-8" standalone="yes"?>
<Relationships xmlns="http://schemas.openxmlformats.org/package/2006/relationships"><Relationship Id="rId8" Type="http://schemas.openxmlformats.org/officeDocument/2006/relationships/image" Target="../media/image144.svg"/><Relationship Id="rId3" Type="http://schemas.openxmlformats.org/officeDocument/2006/relationships/image" Target="../media/image139.png"/><Relationship Id="rId7" Type="http://schemas.openxmlformats.org/officeDocument/2006/relationships/image" Target="../media/image143.png"/><Relationship Id="rId2" Type="http://schemas.openxmlformats.org/officeDocument/2006/relationships/notesSlide" Target="../notesSlides/notesSlide16.xml"/><Relationship Id="rId1" Type="http://schemas.openxmlformats.org/officeDocument/2006/relationships/slideLayout" Target="../slideLayouts/slideLayout1.xml"/><Relationship Id="rId6" Type="http://schemas.openxmlformats.org/officeDocument/2006/relationships/image" Target="../media/image142.svg"/><Relationship Id="rId5" Type="http://schemas.openxmlformats.org/officeDocument/2006/relationships/image" Target="../media/image141.png"/><Relationship Id="rId10" Type="http://schemas.openxmlformats.org/officeDocument/2006/relationships/image" Target="../media/image146.svg"/><Relationship Id="rId4" Type="http://schemas.openxmlformats.org/officeDocument/2006/relationships/image" Target="../media/image140.svg"/><Relationship Id="rId9" Type="http://schemas.openxmlformats.org/officeDocument/2006/relationships/image" Target="../media/image14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46.sv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emf"/></Relationships>
</file>

<file path=ppt/slides/_rels/slide3.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51.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8" Type="http://schemas.openxmlformats.org/officeDocument/2006/relationships/image" Target="../media/image57.png"/><Relationship Id="rId13" Type="http://schemas.openxmlformats.org/officeDocument/2006/relationships/image" Target="../media/image62.svg"/><Relationship Id="rId3" Type="http://schemas.openxmlformats.org/officeDocument/2006/relationships/image" Target="../media/image52.png"/><Relationship Id="rId7" Type="http://schemas.openxmlformats.org/officeDocument/2006/relationships/image" Target="../media/image56.svg"/><Relationship Id="rId12" Type="http://schemas.openxmlformats.org/officeDocument/2006/relationships/image" Target="../media/image61.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55.png"/><Relationship Id="rId11" Type="http://schemas.openxmlformats.org/officeDocument/2006/relationships/image" Target="../media/image60.svg"/><Relationship Id="rId5" Type="http://schemas.openxmlformats.org/officeDocument/2006/relationships/image" Target="../media/image54.sv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svg"/></Relationships>
</file>

<file path=ppt/slides/_rels/slide5.xml.rels><?xml version="1.0" encoding="UTF-8" standalone="yes"?>
<Relationships xmlns="http://schemas.openxmlformats.org/package/2006/relationships"><Relationship Id="rId3" Type="http://schemas.openxmlformats.org/officeDocument/2006/relationships/image" Target="../media/image63.png"/><Relationship Id="rId7" Type="http://schemas.openxmlformats.org/officeDocument/2006/relationships/image" Target="../media/image67.jpeg"/><Relationship Id="rId2" Type="http://schemas.openxmlformats.org/officeDocument/2006/relationships/notesSlide" Target="../notesSlides/notesSlide4.xml"/><Relationship Id="rId1" Type="http://schemas.openxmlformats.org/officeDocument/2006/relationships/slideLayout" Target="../slideLayouts/slideLayout1.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4.png"/></Relationships>
</file>

<file path=ppt/slides/_rels/slide6.xml.rels><?xml version="1.0" encoding="UTF-8" standalone="yes"?>
<Relationships xmlns="http://schemas.openxmlformats.org/package/2006/relationships"><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image" Target="../media/image68.png"/><Relationship Id="rId1" Type="http://schemas.openxmlformats.org/officeDocument/2006/relationships/slideLayout" Target="../slideLayouts/slideLayout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74.png"/><Relationship Id="rId7" Type="http://schemas.openxmlformats.org/officeDocument/2006/relationships/image" Target="../media/image78.jpeg"/><Relationship Id="rId2" Type="http://schemas.openxmlformats.org/officeDocument/2006/relationships/notesSlide" Target="../notesSlides/notesSlide5.xml"/><Relationship Id="rId1" Type="http://schemas.openxmlformats.org/officeDocument/2006/relationships/slideLayout" Target="../slideLayouts/slideLayout1.xml"/><Relationship Id="rId6" Type="http://schemas.openxmlformats.org/officeDocument/2006/relationships/image" Target="../media/image77.jpeg"/><Relationship Id="rId5" Type="http://schemas.openxmlformats.org/officeDocument/2006/relationships/image" Target="../media/image76.jpeg"/><Relationship Id="rId4" Type="http://schemas.openxmlformats.org/officeDocument/2006/relationships/image" Target="../media/image75.svg"/></Relationships>
</file>

<file path=ppt/slides/_rels/slide8.xml.rels><?xml version="1.0" encoding="UTF-8" standalone="yes"?>
<Relationships xmlns="http://schemas.openxmlformats.org/package/2006/relationships"><Relationship Id="rId3" Type="http://schemas.openxmlformats.org/officeDocument/2006/relationships/image" Target="../media/image74.png"/><Relationship Id="rId7" Type="http://schemas.openxmlformats.org/officeDocument/2006/relationships/image" Target="../media/image82.png"/><Relationship Id="rId2" Type="http://schemas.openxmlformats.org/officeDocument/2006/relationships/notesSlide" Target="../notesSlides/notesSlide6.xml"/><Relationship Id="rId1" Type="http://schemas.openxmlformats.org/officeDocument/2006/relationships/slideLayout" Target="../slideLayouts/slideLayout1.xml"/><Relationship Id="rId6" Type="http://schemas.openxmlformats.org/officeDocument/2006/relationships/image" Target="../media/image81.jpeg"/><Relationship Id="rId5" Type="http://schemas.openxmlformats.org/officeDocument/2006/relationships/image" Target="../media/image80.jpeg"/><Relationship Id="rId4" Type="http://schemas.openxmlformats.org/officeDocument/2006/relationships/image" Target="../media/image75.svg"/></Relationships>
</file>

<file path=ppt/slides/_rels/slide9.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74.png"/><Relationship Id="rId7" Type="http://schemas.openxmlformats.org/officeDocument/2006/relationships/image" Target="../media/image85.jpe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84.jpeg"/><Relationship Id="rId5" Type="http://schemas.openxmlformats.org/officeDocument/2006/relationships/image" Target="../media/image83.png"/><Relationship Id="rId4" Type="http://schemas.openxmlformats.org/officeDocument/2006/relationships/image" Target="../media/image75.svg"/><Relationship Id="rId9" Type="http://schemas.openxmlformats.org/officeDocument/2006/relationships/image" Target="../media/image8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31700A-1E16-4F53-6575-7832ED7E9B2C}"/>
              </a:ext>
            </a:extLst>
          </p:cNvPr>
          <p:cNvPicPr>
            <a:picLocks noChangeAspect="1"/>
          </p:cNvPicPr>
          <p:nvPr/>
        </p:nvPicPr>
        <p:blipFill>
          <a:blip r:embed="rId2"/>
          <a:stretch>
            <a:fillRect/>
          </a:stretch>
        </p:blipFill>
        <p:spPr>
          <a:xfrm>
            <a:off x="0" y="-1"/>
            <a:ext cx="12192000" cy="5684521"/>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282011" y="834612"/>
            <a:ext cx="4387641" cy="1913255"/>
          </a:xfrm>
        </p:spPr>
        <p:txBody>
          <a:bodyPr anchor="b"/>
          <a:lstStyle/>
          <a:p>
            <a:r>
              <a:rPr lang="en-US" dirty="0" err="1"/>
              <a:t>Présentation</a:t>
            </a:r>
            <a:r>
              <a:rPr lang="en-US" dirty="0"/>
              <a:t> de Genie</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3003068"/>
            <a:ext cx="4648517" cy="967740"/>
          </a:xfrm>
        </p:spPr>
        <p:txBody>
          <a:bodyPr vert="horz" lIns="91440" tIns="45720" rIns="91440" bIns="45720" rtlCol="0" anchor="t">
            <a:normAutofit fontScale="85000" lnSpcReduction="10000"/>
          </a:bodyPr>
          <a:lstStyle/>
          <a:p>
            <a:r>
              <a:rPr lang="en-US" dirty="0"/>
              <a:t>[INSERT CUSTOMER NAME]</a:t>
            </a:r>
          </a:p>
          <a:p>
            <a:r>
              <a:rPr lang="en-US" dirty="0"/>
              <a:t>[DD/MM/YYYY]</a:t>
            </a:r>
            <a:endParaRPr lang="de-CH" dirty="0">
              <a:cs typeface="Arial"/>
            </a:endParaRPr>
          </a:p>
        </p:txBody>
      </p:sp>
    </p:spTree>
    <p:extLst>
      <p:ext uri="{BB962C8B-B14F-4D97-AF65-F5344CB8AC3E}">
        <p14:creationId xmlns:p14="http://schemas.microsoft.com/office/powerpoint/2010/main" val="3269977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5420585" y="1069738"/>
            <a:ext cx="2779722" cy="1578762"/>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11491278" cy="640080"/>
          </a:xfrm>
        </p:spPr>
        <p:txBody>
          <a:bodyPr anchor="t">
            <a:normAutofit/>
          </a:bodyPr>
          <a:lstStyle/>
          <a:p>
            <a:r>
              <a:rPr lang="fr" b="1" i="0" u="none" baseline="0" dirty="0"/>
              <a:t>Chariots télescopiques (ANSI)</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n-US" b="1" dirty="0"/>
              <a:t>Applications :</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Entretien et construction en extérieur</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Travaux routiers et sur ponts</a:t>
            </a:r>
          </a:p>
          <a:p>
            <a:pPr marL="285750" indent="-285750" algn="l" rtl="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fr" b="0" i="0" u="none" baseline="0" dirty="0"/>
              <a:t>Levage d'acier et finitions extérieures</a:t>
            </a:r>
            <a:endParaRPr lang="fr"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4" y="748854"/>
            <a:ext cx="11481139" cy="452454"/>
          </a:xfrm>
        </p:spPr>
        <p:txBody>
          <a:bodyPr vert="horz" lIns="91440" tIns="45720" rIns="91440" bIns="45720" rtlCol="0" anchor="ctr">
            <a:noAutofit/>
          </a:bodyPr>
          <a:lstStyle/>
          <a:p>
            <a:pPr algn="l" rtl="0"/>
            <a:r>
              <a:rPr lang="fr" b="1" i="0" u="none" baseline="0" dirty="0"/>
              <a:t>Conception et design exceptionnels</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5344300" y="2765221"/>
            <a:ext cx="2932291" cy="1346609"/>
          </a:xfrm>
          <a:prstGeom prst="roundRect">
            <a:avLst>
              <a:gd name="adj" fmla="val 5831"/>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8983" b="11829"/>
          <a:stretch/>
        </p:blipFill>
        <p:spPr bwMode="auto">
          <a:xfrm>
            <a:off x="5344301" y="4178506"/>
            <a:ext cx="2932291" cy="1548000"/>
          </a:xfrm>
          <a:prstGeom prst="roundRect">
            <a:avLst>
              <a:gd name="adj" fmla="val 4727"/>
            </a:avLst>
          </a:prstGeom>
          <a:noFill/>
          <a:extLst>
            <a:ext uri="{909E8E84-426E-40DD-AFC4-6F175D3DCCD1}">
              <a14:hiddenFill xmlns:a14="http://schemas.microsoft.com/office/drawing/2010/main">
                <a:solidFill>
                  <a:srgbClr val="FFFFFF"/>
                </a:solidFill>
              </a14:hiddenFill>
            </a:ext>
          </a:extLst>
        </p:spPr>
      </p:pic>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Rounded Rectangle 2">
            <a:extLst>
              <a:ext uri="{FF2B5EF4-FFF2-40B4-BE49-F238E27FC236}">
                <a16:creationId xmlns:a16="http://schemas.microsoft.com/office/drawing/2014/main" id="{5E425DF0-B20B-42B1-76A2-23EE8632AC06}"/>
              </a:ext>
            </a:extLst>
          </p:cNvPr>
          <p:cNvSpPr/>
          <p:nvPr/>
        </p:nvSpPr>
        <p:spPr>
          <a:xfrm>
            <a:off x="448880"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2BDF0B5-30B2-A0A2-0AFB-3D8F7803A1EE}"/>
              </a:ext>
            </a:extLst>
          </p:cNvPr>
          <p:cNvPicPr>
            <a:picLocks noChangeAspect="1"/>
          </p:cNvPicPr>
          <p:nvPr/>
        </p:nvPicPr>
        <p:blipFill rotWithShape="1">
          <a:blip r:embed="rId8"/>
          <a:srcRect l="1" r="2689"/>
          <a:stretch/>
        </p:blipFill>
        <p:spPr>
          <a:xfrm>
            <a:off x="485786" y="3422470"/>
            <a:ext cx="2160000" cy="2264985"/>
          </a:xfrm>
          <a:prstGeom prst="rect">
            <a:avLst/>
          </a:prstGeom>
        </p:spPr>
      </p:pic>
      <p:pic>
        <p:nvPicPr>
          <p:cNvPr id="8" name="Picture 7">
            <a:extLst>
              <a:ext uri="{FF2B5EF4-FFF2-40B4-BE49-F238E27FC236}">
                <a16:creationId xmlns:a16="http://schemas.microsoft.com/office/drawing/2014/main" id="{6B2BC157-72E3-1ED4-28AC-9860BF8719AF}"/>
              </a:ext>
            </a:extLst>
          </p:cNvPr>
          <p:cNvPicPr>
            <a:picLocks noChangeAspect="1"/>
          </p:cNvPicPr>
          <p:nvPr/>
        </p:nvPicPr>
        <p:blipFill>
          <a:blip r:embed="rId9"/>
          <a:stretch>
            <a:fillRect/>
          </a:stretch>
        </p:blipFill>
        <p:spPr>
          <a:xfrm>
            <a:off x="2938243" y="3373557"/>
            <a:ext cx="2172983" cy="2317113"/>
          </a:xfrm>
          <a:prstGeom prst="rect">
            <a:avLst/>
          </a:prstGeom>
        </p:spPr>
      </p:pic>
      <p:sp>
        <p:nvSpPr>
          <p:cNvPr id="10" name="Rounded Rectangle 9">
            <a:extLst>
              <a:ext uri="{FF2B5EF4-FFF2-40B4-BE49-F238E27FC236}">
                <a16:creationId xmlns:a16="http://schemas.microsoft.com/office/drawing/2014/main" id="{6BC33300-3A78-738C-A43C-86CCC6334C2D}"/>
              </a:ext>
            </a:extLst>
          </p:cNvPr>
          <p:cNvSpPr/>
          <p:nvPr/>
        </p:nvSpPr>
        <p:spPr>
          <a:xfrm>
            <a:off x="2851612" y="3346315"/>
            <a:ext cx="2256290" cy="236651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026CDAB7-BA18-18DB-0644-EF7189E6511D}"/>
              </a:ext>
            </a:extLst>
          </p:cNvPr>
          <p:cNvSpPr/>
          <p:nvPr/>
        </p:nvSpPr>
        <p:spPr>
          <a:xfrm>
            <a:off x="5341893" y="1450634"/>
            <a:ext cx="2932290" cy="1236894"/>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a:extLst>
              <a:ext uri="{FF2B5EF4-FFF2-40B4-BE49-F238E27FC236}">
                <a16:creationId xmlns:a16="http://schemas.microsoft.com/office/drawing/2014/main" id="{CD9019A1-1D90-2615-B93F-FC7D12EA9FCC}"/>
              </a:ext>
            </a:extLst>
          </p:cNvPr>
          <p:cNvSpPr/>
          <p:nvPr/>
        </p:nvSpPr>
        <p:spPr>
          <a:xfrm>
            <a:off x="8509665" y="1450634"/>
            <a:ext cx="3321678" cy="4284340"/>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fr" sz="1200" b="0" i="0" u="none" baseline="0" dirty="0">
                <a:solidFill>
                  <a:schemeClr val="accent3">
                    <a:lumMod val="50000"/>
                  </a:schemeClr>
                </a:solidFill>
                <a:latin typeface="Arial Narrow"/>
                <a:ea typeface="ＭＳ Ｐゴシック"/>
              </a:rPr>
              <a:t>Les trois lettres désignent les chariots télescopiques Genie. Le premier nombre est la capacité de levage max, suivi par le hauteur de levage max.</a:t>
            </a:r>
            <a:endParaRPr lang="en-GB"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Exemples</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20400"/>
              </a:spcBef>
              <a:buClr>
                <a:schemeClr val="bg2"/>
              </a:buClr>
              <a:buSzPct val="100000"/>
              <a:tabLst>
                <a:tab pos="114300" algn="l"/>
              </a:tabLst>
            </a:pPr>
            <a:r>
              <a:rPr lang="fr-FR" sz="1200" dirty="0">
                <a:solidFill>
                  <a:schemeClr val="accent3">
                    <a:lumMod val="50000"/>
                  </a:schemeClr>
                </a:solidFill>
                <a:latin typeface="Arial Narrow" panose="020B0606020202030204" pitchFamily="34" charset="0"/>
                <a:ea typeface="ＭＳ Ｐゴシック" panose="020B0600070205080204" pitchFamily="34" charset="-128"/>
              </a:rPr>
              <a:t>Aussi appelés gerbeurs, engins de manutention</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16" name="TextBox 15">
            <a:extLst>
              <a:ext uri="{FF2B5EF4-FFF2-40B4-BE49-F238E27FC236}">
                <a16:creationId xmlns:a16="http://schemas.microsoft.com/office/drawing/2014/main" id="{910B74CA-D207-6CED-128C-1EED3FE4B588}"/>
              </a:ext>
            </a:extLst>
          </p:cNvPr>
          <p:cNvSpPr txBox="1"/>
          <p:nvPr/>
        </p:nvSpPr>
        <p:spPr>
          <a:xfrm>
            <a:off x="8530351" y="3339373"/>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-5519</a:t>
            </a:r>
            <a:endParaRPr lang="en-US" sz="1600" spc="300" baseline="80000" dirty="0">
              <a:solidFill>
                <a:schemeClr val="bg2"/>
              </a:solidFill>
            </a:endParaRPr>
          </a:p>
        </p:txBody>
      </p:sp>
      <p:sp>
        <p:nvSpPr>
          <p:cNvPr id="17" name="Rounded Rectangle 16">
            <a:extLst>
              <a:ext uri="{FF2B5EF4-FFF2-40B4-BE49-F238E27FC236}">
                <a16:creationId xmlns:a16="http://schemas.microsoft.com/office/drawing/2014/main" id="{F682184D-286B-B260-DB52-CACB781095E6}"/>
              </a:ext>
            </a:extLst>
          </p:cNvPr>
          <p:cNvSpPr/>
          <p:nvPr/>
        </p:nvSpPr>
        <p:spPr>
          <a:xfrm>
            <a:off x="8644584" y="4013938"/>
            <a:ext cx="150473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CAPACITÉ DE LEVAGE MAX</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5,511 lb </a:t>
            </a:r>
            <a:r>
              <a:rPr lang="en-GB" sz="1200" dirty="0">
                <a:solidFill>
                  <a:schemeClr val="bg1"/>
                </a:solidFill>
                <a:latin typeface="Arial Narrow" panose="020B0606020202030204" pitchFamily="34" charset="0"/>
                <a:ea typeface="ＭＳ Ｐゴシック" panose="020B0600070205080204" pitchFamily="34" charset="-128"/>
              </a:rPr>
              <a:t>(2,500 kg)</a:t>
            </a:r>
            <a:endParaRPr lang="en-US" sz="1200" dirty="0">
              <a:solidFill>
                <a:schemeClr val="bg1"/>
              </a:solidFill>
            </a:endParaRPr>
          </a:p>
        </p:txBody>
      </p:sp>
      <p:grpSp>
        <p:nvGrpSpPr>
          <p:cNvPr id="18" name="Group 17">
            <a:extLst>
              <a:ext uri="{FF2B5EF4-FFF2-40B4-BE49-F238E27FC236}">
                <a16:creationId xmlns:a16="http://schemas.microsoft.com/office/drawing/2014/main" id="{157F89B8-5581-650F-E0C4-C61E58E72231}"/>
              </a:ext>
            </a:extLst>
          </p:cNvPr>
          <p:cNvGrpSpPr/>
          <p:nvPr/>
        </p:nvGrpSpPr>
        <p:grpSpPr>
          <a:xfrm flipV="1">
            <a:off x="8645330" y="3249494"/>
            <a:ext cx="576000" cy="170879"/>
            <a:chOff x="9521532" y="2168131"/>
            <a:chExt cx="576000" cy="170879"/>
          </a:xfrm>
        </p:grpSpPr>
        <p:cxnSp>
          <p:nvCxnSpPr>
            <p:cNvPr id="19" name="Straight Arrow Connector 18">
              <a:extLst>
                <a:ext uri="{FF2B5EF4-FFF2-40B4-BE49-F238E27FC236}">
                  <a16:creationId xmlns:a16="http://schemas.microsoft.com/office/drawing/2014/main" id="{F615BF9B-6325-8BB4-137E-0375BD180799}"/>
                </a:ext>
              </a:extLst>
            </p:cNvPr>
            <p:cNvCxnSpPr>
              <a:cxnSpLocks/>
            </p:cNvCxnSpPr>
            <p:nvPr/>
          </p:nvCxnSpPr>
          <p:spPr>
            <a:xfrm>
              <a:off x="980820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38482A8-3DE8-560E-B070-3AFF93EE281B}"/>
                </a:ext>
              </a:extLst>
            </p:cNvPr>
            <p:cNvCxnSpPr>
              <a:cxnSpLocks/>
            </p:cNvCxnSpPr>
            <p:nvPr/>
          </p:nvCxnSpPr>
          <p:spPr>
            <a:xfrm>
              <a:off x="9521532" y="2222131"/>
              <a:ext cx="57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245E9BD-F0DB-7759-C9C3-73A8A2720ABB}"/>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21C88D-CAF4-07ED-1F6E-01464ADD3A9A}"/>
                </a:ext>
              </a:extLst>
            </p:cNvPr>
            <p:cNvCxnSpPr>
              <a:cxnSpLocks/>
            </p:cNvCxnSpPr>
            <p:nvPr/>
          </p:nvCxnSpPr>
          <p:spPr>
            <a:xfrm>
              <a:off x="10092174"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3" name="Rounded Rectangle 22">
            <a:extLst>
              <a:ext uri="{FF2B5EF4-FFF2-40B4-BE49-F238E27FC236}">
                <a16:creationId xmlns:a16="http://schemas.microsoft.com/office/drawing/2014/main" id="{7D0B2266-3454-E4AA-ACC0-A48A7EC6AC9A}"/>
              </a:ext>
            </a:extLst>
          </p:cNvPr>
          <p:cNvSpPr/>
          <p:nvPr/>
        </p:nvSpPr>
        <p:spPr>
          <a:xfrm>
            <a:off x="8637316" y="2927616"/>
            <a:ext cx="2511186" cy="372947"/>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Chariots </a:t>
            </a:r>
            <a:r>
              <a:rPr lang="en-GB" sz="1200" b="1" dirty="0" err="1">
                <a:solidFill>
                  <a:schemeClr val="bg1"/>
                </a:solidFill>
                <a:latin typeface="Arial Narrow" panose="020B0606020202030204" pitchFamily="34" charset="0"/>
                <a:ea typeface="ＭＳ Ｐゴシック" panose="020B0600070205080204" pitchFamily="34" charset="-128"/>
              </a:rPr>
              <a:t>télescopiques</a:t>
            </a:r>
            <a:r>
              <a:rPr lang="en-GB" sz="1200" b="1" dirty="0">
                <a:solidFill>
                  <a:schemeClr val="bg1"/>
                </a:solidFill>
                <a:latin typeface="Arial Narrow" panose="020B0606020202030204" pitchFamily="34" charset="0"/>
                <a:ea typeface="ＭＳ Ｐゴシック" panose="020B0600070205080204" pitchFamily="34" charset="-128"/>
              </a:rPr>
              <a:t> Genie® tout-terrain</a:t>
            </a:r>
          </a:p>
        </p:txBody>
      </p:sp>
      <p:grpSp>
        <p:nvGrpSpPr>
          <p:cNvPr id="26" name="Group 25">
            <a:extLst>
              <a:ext uri="{FF2B5EF4-FFF2-40B4-BE49-F238E27FC236}">
                <a16:creationId xmlns:a16="http://schemas.microsoft.com/office/drawing/2014/main" id="{7415035A-0B0A-45B8-A250-24A9B64AEF71}"/>
              </a:ext>
            </a:extLst>
          </p:cNvPr>
          <p:cNvGrpSpPr/>
          <p:nvPr/>
        </p:nvGrpSpPr>
        <p:grpSpPr>
          <a:xfrm>
            <a:off x="9518209" y="3774218"/>
            <a:ext cx="284576" cy="234000"/>
            <a:chOff x="9535283" y="2168131"/>
            <a:chExt cx="284576" cy="234000"/>
          </a:xfrm>
        </p:grpSpPr>
        <p:cxnSp>
          <p:nvCxnSpPr>
            <p:cNvPr id="27" name="Straight Arrow Connector 26">
              <a:extLst>
                <a:ext uri="{FF2B5EF4-FFF2-40B4-BE49-F238E27FC236}">
                  <a16:creationId xmlns:a16="http://schemas.microsoft.com/office/drawing/2014/main" id="{4EB3E54B-CC5A-26F3-D9BD-5A3FD7B9937B}"/>
                </a:ext>
              </a:extLst>
            </p:cNvPr>
            <p:cNvCxnSpPr>
              <a:cxnSpLocks/>
            </p:cNvCxnSpPr>
            <p:nvPr/>
          </p:nvCxnSpPr>
          <p:spPr>
            <a:xfrm>
              <a:off x="9677571" y="2222131"/>
              <a:ext cx="0" cy="180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A87695A-7819-DA6D-D84A-535311F02C6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67763F6-1B9F-C2CA-785C-6ABE6987965C}"/>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086ACB7-9D3D-DADA-B183-6B8FCD4A361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101" name="Rounded Rectangle 4100">
            <a:extLst>
              <a:ext uri="{FF2B5EF4-FFF2-40B4-BE49-F238E27FC236}">
                <a16:creationId xmlns:a16="http://schemas.microsoft.com/office/drawing/2014/main" id="{93F66F3E-99E5-BD6A-75B7-A9E8558FD233}"/>
              </a:ext>
            </a:extLst>
          </p:cNvPr>
          <p:cNvSpPr/>
          <p:nvPr/>
        </p:nvSpPr>
        <p:spPr>
          <a:xfrm>
            <a:off x="10186689" y="4013938"/>
            <a:ext cx="150473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LEVAGE MAX</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grpSp>
        <p:nvGrpSpPr>
          <p:cNvPr id="4103" name="Group 4102">
            <a:extLst>
              <a:ext uri="{FF2B5EF4-FFF2-40B4-BE49-F238E27FC236}">
                <a16:creationId xmlns:a16="http://schemas.microsoft.com/office/drawing/2014/main" id="{6BA2977F-D107-4F4F-D56C-CD9104A524F3}"/>
              </a:ext>
            </a:extLst>
          </p:cNvPr>
          <p:cNvGrpSpPr/>
          <p:nvPr/>
        </p:nvGrpSpPr>
        <p:grpSpPr>
          <a:xfrm>
            <a:off x="9958221" y="3774218"/>
            <a:ext cx="428955" cy="258252"/>
            <a:chOff x="9535283" y="2168131"/>
            <a:chExt cx="428955" cy="258252"/>
          </a:xfrm>
        </p:grpSpPr>
        <p:cxnSp>
          <p:nvCxnSpPr>
            <p:cNvPr id="4106" name="Straight Connector 4105">
              <a:extLst>
                <a:ext uri="{FF2B5EF4-FFF2-40B4-BE49-F238E27FC236}">
                  <a16:creationId xmlns:a16="http://schemas.microsoft.com/office/drawing/2014/main" id="{3CA7D5D1-D72D-8A63-5540-6A513EC6BD3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9" name="Straight Connector 4108">
              <a:extLst>
                <a:ext uri="{FF2B5EF4-FFF2-40B4-BE49-F238E27FC236}">
                  <a16:creationId xmlns:a16="http://schemas.microsoft.com/office/drawing/2014/main" id="{8CDE2562-0C3D-3C3C-D23D-DABA018275CA}"/>
                </a:ext>
              </a:extLst>
            </p:cNvPr>
            <p:cNvCxnSpPr>
              <a:cxnSpLocks/>
            </p:cNvCxnSpPr>
            <p:nvPr/>
          </p:nvCxnSpPr>
          <p:spPr>
            <a:xfrm>
              <a:off x="9679662" y="2325259"/>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5" name="Straight Arrow Connector 4104">
              <a:extLst>
                <a:ext uri="{FF2B5EF4-FFF2-40B4-BE49-F238E27FC236}">
                  <a16:creationId xmlns:a16="http://schemas.microsoft.com/office/drawing/2014/main" id="{ECD49101-03F4-A129-79AC-B1899D0BEA87}"/>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107" name="Straight Connector 4106">
              <a:extLst>
                <a:ext uri="{FF2B5EF4-FFF2-40B4-BE49-F238E27FC236}">
                  <a16:creationId xmlns:a16="http://schemas.microsoft.com/office/drawing/2014/main" id="{D8E7C302-38D7-28FF-495D-8DA892C40F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08" name="Straight Connector 4107">
              <a:extLst>
                <a:ext uri="{FF2B5EF4-FFF2-40B4-BE49-F238E27FC236}">
                  <a16:creationId xmlns:a16="http://schemas.microsoft.com/office/drawing/2014/main" id="{92165FB5-01C7-915B-9EE1-F33B570EAE35}"/>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110" name="Straight Arrow Connector 4109">
              <a:extLst>
                <a:ext uri="{FF2B5EF4-FFF2-40B4-BE49-F238E27FC236}">
                  <a16:creationId xmlns:a16="http://schemas.microsoft.com/office/drawing/2014/main" id="{5FFA6E96-8984-495D-374B-5DB2A24BA701}"/>
                </a:ext>
              </a:extLst>
            </p:cNvPr>
            <p:cNvCxnSpPr>
              <a:cxnSpLocks/>
            </p:cNvCxnSpPr>
            <p:nvPr/>
          </p:nvCxnSpPr>
          <p:spPr>
            <a:xfrm>
              <a:off x="9959454" y="2318383"/>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sp>
        <p:nvSpPr>
          <p:cNvPr id="4111" name="TextBox 4110">
            <a:extLst>
              <a:ext uri="{FF2B5EF4-FFF2-40B4-BE49-F238E27FC236}">
                <a16:creationId xmlns:a16="http://schemas.microsoft.com/office/drawing/2014/main" id="{A331B6E8-66D3-2C95-C030-C909B6198A1D}"/>
              </a:ext>
            </a:extLst>
          </p:cNvPr>
          <p:cNvSpPr txBox="1"/>
          <p:nvPr/>
        </p:nvSpPr>
        <p:spPr>
          <a:xfrm>
            <a:off x="8530351" y="4570032"/>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GTH</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-844</a:t>
            </a:r>
            <a:endParaRPr lang="en-US" sz="1600" spc="300" baseline="80000" dirty="0">
              <a:solidFill>
                <a:schemeClr val="bg2"/>
              </a:solidFill>
            </a:endParaRPr>
          </a:p>
        </p:txBody>
      </p:sp>
    </p:spTree>
    <p:extLst>
      <p:ext uri="{BB962C8B-B14F-4D97-AF65-F5344CB8AC3E}">
        <p14:creationId xmlns:p14="http://schemas.microsoft.com/office/powerpoint/2010/main" val="19569647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 b="1" i="0" u="none" baseline="0" dirty="0"/>
              <a:t>Élévateurs de matériaux</a:t>
            </a:r>
            <a:endParaRPr lang="en-US" dirty="0"/>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2333179"/>
          </a:xfrm>
        </p:spPr>
        <p:txBody>
          <a:bodyPr/>
          <a:lstStyle/>
          <a:p>
            <a:pPr>
              <a:spcBef>
                <a:spcPts val="600"/>
              </a:spcBef>
              <a:spcAft>
                <a:spcPts val="300"/>
              </a:spcAft>
            </a:pPr>
            <a:r>
              <a:rPr lang="en-US" b="1"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Plomberie et installation de CVC</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Sites de fabrication et entrepôts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Équipement d'éclairage et de son (SuperTower</a:t>
            </a:r>
            <a:r>
              <a:rPr lang="fr" b="0" i="0" u="none" baseline="30000" dirty="0"/>
              <a:t>™</a:t>
            </a:r>
            <a:r>
              <a:rPr lang="fr" b="0" i="0" u="none" baseline="0" dirty="0"/>
              <a:t>)</a:t>
            </a:r>
            <a:endParaRPr lang="fr" dirty="0"/>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pPr algn="l" rtl="0"/>
            <a:r>
              <a:rPr lang="fr" b="1" i="0" u="none" baseline="0" dirty="0"/>
              <a:t>Compacts, légers et faciles à transporter</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l="-186" r="-186"/>
          <a:stretch/>
        </p:blipFill>
        <p:spPr>
          <a:xfrm>
            <a:off x="7404577" y="1540398"/>
            <a:ext cx="1908000" cy="1879202"/>
          </a:xfrm>
          <a:prstGeom prst="roundRect">
            <a:avLst>
              <a:gd name="adj" fmla="val 2927"/>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397528" y="3492595"/>
            <a:ext cx="1908000" cy="2220235"/>
          </a:xfrm>
          <a:prstGeom prst="roundRect">
            <a:avLst>
              <a:gd name="adj" fmla="val 3586"/>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745802" y="1464415"/>
            <a:ext cx="1603490" cy="2552739"/>
          </a:xfrm>
          <a:prstGeom prst="rect">
            <a:avLst/>
          </a:prstGeom>
        </p:spPr>
      </p:pic>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351600" y="4138460"/>
            <a:ext cx="6578589"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
        <p:nvSpPr>
          <p:cNvPr id="6" name="Rounded Rectangle 5">
            <a:extLst>
              <a:ext uri="{FF2B5EF4-FFF2-40B4-BE49-F238E27FC236}">
                <a16:creationId xmlns:a16="http://schemas.microsoft.com/office/drawing/2014/main" id="{F0997174-8612-42E3-FE6D-97981D380F64}"/>
              </a:ext>
            </a:extLst>
          </p:cNvPr>
          <p:cNvSpPr/>
          <p:nvPr/>
        </p:nvSpPr>
        <p:spPr>
          <a:xfrm>
            <a:off x="448880" y="4090149"/>
            <a:ext cx="6570687"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10D08A02-39F4-1866-5C3C-B78043D62089}"/>
              </a:ext>
            </a:extLst>
          </p:cNvPr>
          <p:cNvSpPr/>
          <p:nvPr/>
        </p:nvSpPr>
        <p:spPr>
          <a:xfrm>
            <a:off x="9439979" y="1540397"/>
            <a:ext cx="2303141" cy="419457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Fabriqués à Redmond, État de Washington, USA</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Applications : canalisations, usines, entrepôts, CVC</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Capacité de franchissement de portes standards</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Une solution compacte pouvant être chargée sur un camion par une seule personne</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Charges de 91 kg à 454 kg à une hauteur de 7,9 m</a:t>
            </a:r>
          </a:p>
        </p:txBody>
      </p:sp>
    </p:spTree>
    <p:extLst>
      <p:ext uri="{BB962C8B-B14F-4D97-AF65-F5344CB8AC3E}">
        <p14:creationId xmlns:p14="http://schemas.microsoft.com/office/powerpoint/2010/main" val="42392648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 b="1" i="0" u="none" baseline="0" dirty="0"/>
              <a:t>Élévateurs de personnes</a:t>
            </a:r>
            <a:endParaRPr lang="en-US" dirty="0"/>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863507" cy="2442221"/>
          </a:xfrm>
        </p:spPr>
        <p:txBody>
          <a:bodyPr/>
          <a:lstStyle/>
          <a:p>
            <a:pPr>
              <a:spcBef>
                <a:spcPts val="600"/>
              </a:spcBef>
              <a:spcAft>
                <a:spcPts val="300"/>
              </a:spcAft>
            </a:pPr>
            <a:r>
              <a:rPr lang="en-US" b="1"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Construction, sites industriels et entrepôts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Maintenance générale, nettoyage, signalétique, etc.</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pPr algn="l" rtl="0"/>
            <a:r>
              <a:rPr lang="fr" b="1" i="0" u="none" baseline="0" dirty="0"/>
              <a:t>Pratiques et rentables</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775835" y="3478846"/>
            <a:ext cx="1532362" cy="2248697"/>
          </a:xfrm>
          <a:prstGeom prst="roundRect">
            <a:avLst>
              <a:gd name="adj" fmla="val 3615"/>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tretch/>
        </p:blipFill>
        <p:spPr>
          <a:xfrm>
            <a:off x="7780757" y="507639"/>
            <a:ext cx="1525828" cy="1330522"/>
          </a:xfrm>
          <a:prstGeom prst="roundRect">
            <a:avLst>
              <a:gd name="adj" fmla="val 7403"/>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399" t="16552" r="399" b="1262"/>
          <a:stretch/>
        </p:blipFill>
        <p:spPr>
          <a:xfrm>
            <a:off x="7782369" y="1912929"/>
            <a:ext cx="1525827" cy="1491149"/>
          </a:xfrm>
          <a:prstGeom prst="roundRect">
            <a:avLst>
              <a:gd name="adj" fmla="val 4045"/>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507639"/>
            <a:ext cx="2303141" cy="5227336"/>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108000" rIns="91440" bIns="45720" rtlCol="0" anchor="t" anchorCtr="0"/>
          <a:lstStyle/>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Fabriqués à Redmond, État de Washington, USA</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Applications : construction, industrie, entretien et stockage</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Capacité de franchissement de portes standards ou industrielles </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Les modèles AWP® sont équipés de stabilisateurs en X, la référence du marché </a:t>
            </a:r>
          </a:p>
          <a:p>
            <a:pPr marL="136525" indent="-130175">
              <a:spcBef>
                <a:spcPct val="65000"/>
              </a:spcBef>
              <a:buClr>
                <a:schemeClr val="bg2"/>
              </a:buClr>
              <a:buSzPct val="100000"/>
              <a:buFont typeface="Times" panose="02020603050405020304" pitchFamily="18" charset="0"/>
              <a:buChar char="•"/>
            </a:pPr>
            <a:r>
              <a:rPr lang="fr-FR" altLang="en-US" sz="1400" b="1" dirty="0">
                <a:solidFill>
                  <a:schemeClr val="accent3">
                    <a:lumMod val="50000"/>
                  </a:schemeClr>
                </a:solidFill>
                <a:latin typeface="Arial Narrow"/>
              </a:rPr>
              <a:t>Charges jusqu'à 340 kg à une hauteur de jusqu'à 12,2 m</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ounded Rectangle 4">
            <a:extLst>
              <a:ext uri="{FF2B5EF4-FFF2-40B4-BE49-F238E27FC236}">
                <a16:creationId xmlns:a16="http://schemas.microsoft.com/office/drawing/2014/main" id="{853BB832-04D7-B09A-802F-5CCE89A1A14A}"/>
              </a:ext>
            </a:extLst>
          </p:cNvPr>
          <p:cNvSpPr/>
          <p:nvPr/>
        </p:nvSpPr>
        <p:spPr>
          <a:xfrm>
            <a:off x="448879" y="4090149"/>
            <a:ext cx="7106953" cy="1622681"/>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3FD11F35-E08C-1F2E-BC54-FA1DEDD36A4F}"/>
              </a:ext>
            </a:extLst>
          </p:cNvPr>
          <p:cNvGrpSpPr/>
          <p:nvPr/>
        </p:nvGrpSpPr>
        <p:grpSpPr>
          <a:xfrm>
            <a:off x="566303" y="4120439"/>
            <a:ext cx="6921624" cy="1576808"/>
            <a:chOff x="566303" y="4120439"/>
            <a:chExt cx="6921624" cy="1576808"/>
          </a:xfrm>
        </p:grpSpPr>
        <p:grpSp>
          <p:nvGrpSpPr>
            <p:cNvPr id="3" name="Group 2">
              <a:extLst>
                <a:ext uri="{FF2B5EF4-FFF2-40B4-BE49-F238E27FC236}">
                  <a16:creationId xmlns:a16="http://schemas.microsoft.com/office/drawing/2014/main" id="{43A2A16C-FF10-4C16-B023-2C7F82A10E4C}"/>
                </a:ext>
              </a:extLst>
            </p:cNvPr>
            <p:cNvGrpSpPr/>
            <p:nvPr/>
          </p:nvGrpSpPr>
          <p:grpSpPr>
            <a:xfrm>
              <a:off x="566303" y="4120446"/>
              <a:ext cx="6921624" cy="1576801"/>
              <a:chOff x="558225" y="2579664"/>
              <a:chExt cx="6227731" cy="1576801"/>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558225" y="2579664"/>
                <a:ext cx="3104909" cy="1576801"/>
              </a:xfrm>
              <a:prstGeom prst="rect">
                <a:avLst/>
              </a:prstGeom>
              <a:ln>
                <a:noFill/>
              </a:ln>
            </p:spPr>
          </p:pic>
        </p:grpSp>
        <p:pic>
          <p:nvPicPr>
            <p:cNvPr id="7" name="Picture 6">
              <a:extLst>
                <a:ext uri="{FF2B5EF4-FFF2-40B4-BE49-F238E27FC236}">
                  <a16:creationId xmlns:a16="http://schemas.microsoft.com/office/drawing/2014/main" id="{3EF79668-7F45-4F8B-A5B1-92E18C6E922D}"/>
                </a:ext>
              </a:extLst>
            </p:cNvPr>
            <p:cNvPicPr>
              <a:picLocks noChangeAspect="1"/>
            </p:cNvPicPr>
            <p:nvPr/>
          </p:nvPicPr>
          <p:blipFill>
            <a:blip r:embed="rId9"/>
            <a:stretch>
              <a:fillRect/>
            </a:stretch>
          </p:blipFill>
          <p:spPr>
            <a:xfrm>
              <a:off x="3989454" y="4120439"/>
              <a:ext cx="2743200" cy="1562100"/>
            </a:xfrm>
            <a:prstGeom prst="rect">
              <a:avLst/>
            </a:prstGeom>
          </p:spPr>
        </p:pic>
      </p:grpSp>
    </p:spTree>
    <p:extLst>
      <p:ext uri="{BB962C8B-B14F-4D97-AF65-F5344CB8AC3E}">
        <p14:creationId xmlns:p14="http://schemas.microsoft.com/office/powerpoint/2010/main" val="90365713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 Same-side Corner of Rectangle 3">
            <a:extLst>
              <a:ext uri="{FF2B5EF4-FFF2-40B4-BE49-F238E27FC236}">
                <a16:creationId xmlns:a16="http://schemas.microsoft.com/office/drawing/2014/main" id="{92008472-6DB1-8352-6F6C-9BDAA8E206DE}"/>
              </a:ext>
            </a:extLst>
          </p:cNvPr>
          <p:cNvSpPr/>
          <p:nvPr/>
        </p:nvSpPr>
        <p:spPr>
          <a:xfrm>
            <a:off x="399381" y="2308860"/>
            <a:ext cx="2582669" cy="3398860"/>
          </a:xfrm>
          <a:prstGeom prst="round2SameRect">
            <a:avLst>
              <a:gd name="adj1" fmla="val 0"/>
              <a:gd name="adj2" fmla="val 3245"/>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3" name="Round Same-side Corner of Rectangle 12">
            <a:extLst>
              <a:ext uri="{FF2B5EF4-FFF2-40B4-BE49-F238E27FC236}">
                <a16:creationId xmlns:a16="http://schemas.microsoft.com/office/drawing/2014/main" id="{8E31C3CA-A3F0-22BD-1FDD-644EFD5363CD}"/>
              </a:ext>
            </a:extLst>
          </p:cNvPr>
          <p:cNvSpPr/>
          <p:nvPr/>
        </p:nvSpPr>
        <p:spPr>
          <a:xfrm>
            <a:off x="3359977"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4" name="Round Same-side Corner of Rectangle 13">
            <a:extLst>
              <a:ext uri="{FF2B5EF4-FFF2-40B4-BE49-F238E27FC236}">
                <a16:creationId xmlns:a16="http://schemas.microsoft.com/office/drawing/2014/main" id="{D39FF29A-B579-5E45-2740-B082F3DBE324}"/>
              </a:ext>
            </a:extLst>
          </p:cNvPr>
          <p:cNvSpPr/>
          <p:nvPr/>
        </p:nvSpPr>
        <p:spPr>
          <a:xfrm>
            <a:off x="6307055" y="2308860"/>
            <a:ext cx="2582669" cy="3398860"/>
          </a:xfrm>
          <a:prstGeom prst="round2SameRect">
            <a:avLst>
              <a:gd name="adj1" fmla="val 0"/>
              <a:gd name="adj2" fmla="val 3836"/>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15" name="Round Same-side Corner of Rectangle 14">
            <a:extLst>
              <a:ext uri="{FF2B5EF4-FFF2-40B4-BE49-F238E27FC236}">
                <a16:creationId xmlns:a16="http://schemas.microsoft.com/office/drawing/2014/main" id="{91612917-D582-4267-5110-87098C7DD329}"/>
              </a:ext>
            </a:extLst>
          </p:cNvPr>
          <p:cNvSpPr/>
          <p:nvPr/>
        </p:nvSpPr>
        <p:spPr>
          <a:xfrm>
            <a:off x="9216033" y="2308860"/>
            <a:ext cx="2582669" cy="3398860"/>
          </a:xfrm>
          <a:prstGeom prst="round2SameRect">
            <a:avLst>
              <a:gd name="adj1" fmla="val 0"/>
              <a:gd name="adj2" fmla="val 2950"/>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6" name="Title 5">
            <a:extLst>
              <a:ext uri="{FF2B5EF4-FFF2-40B4-BE49-F238E27FC236}">
                <a16:creationId xmlns:a16="http://schemas.microsoft.com/office/drawing/2014/main" id="{71D39B81-560A-1B1C-FA68-007950123701}"/>
              </a:ext>
            </a:extLst>
          </p:cNvPr>
          <p:cNvSpPr>
            <a:spLocks noGrp="1"/>
          </p:cNvSpPr>
          <p:nvPr>
            <p:ph type="title"/>
          </p:nvPr>
        </p:nvSpPr>
        <p:spPr>
          <a:xfrm>
            <a:off x="350518" y="216000"/>
            <a:ext cx="11841481" cy="640080"/>
          </a:xfrm>
        </p:spPr>
        <p:txBody>
          <a:bodyPr lIns="0" tIns="0" rIns="0" bIns="0">
            <a:normAutofit fontScale="90000"/>
          </a:bodyPr>
          <a:lstStyle/>
          <a:p>
            <a:r>
              <a:rPr lang="fr-FR" dirty="0">
                <a:solidFill>
                  <a:schemeClr val="accent1"/>
                </a:solidFill>
              </a:rPr>
              <a:t>Tendances macroéconomiques soutenant la croissance de la demande</a:t>
            </a:r>
            <a:endParaRPr lang="en-US" dirty="0">
              <a:solidFill>
                <a:schemeClr val="accent1"/>
              </a:solidFill>
            </a:endParaRPr>
          </a:p>
        </p:txBody>
      </p:sp>
      <p:sp>
        <p:nvSpPr>
          <p:cNvPr id="3" name="TextBox 2">
            <a:extLst>
              <a:ext uri="{FF2B5EF4-FFF2-40B4-BE49-F238E27FC236}">
                <a16:creationId xmlns:a16="http://schemas.microsoft.com/office/drawing/2014/main" id="{CF3A770F-ED50-6671-41BB-6B9ED0A5B677}"/>
              </a:ext>
            </a:extLst>
          </p:cNvPr>
          <p:cNvSpPr txBox="1"/>
          <p:nvPr/>
        </p:nvSpPr>
        <p:spPr>
          <a:xfrm>
            <a:off x="401411" y="1282376"/>
            <a:ext cx="2580639" cy="1026483"/>
          </a:xfrm>
          <a:prstGeom prst="round2SameRect">
            <a:avLst>
              <a:gd name="adj1" fmla="val 1147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Croissance</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 la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flotte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8" name="TextBox 7">
            <a:extLst>
              <a:ext uri="{FF2B5EF4-FFF2-40B4-BE49-F238E27FC236}">
                <a16:creationId xmlns:a16="http://schemas.microsoft.com/office/drawing/2014/main" id="{E99FD7B4-0241-64A2-7AE1-0721D54DDDC3}"/>
              </a:ext>
            </a:extLst>
          </p:cNvPr>
          <p:cNvSpPr txBox="1"/>
          <p:nvPr/>
        </p:nvSpPr>
        <p:spPr>
          <a:xfrm>
            <a:off x="3364038" y="1282376"/>
            <a:ext cx="2578608" cy="1026483"/>
          </a:xfrm>
          <a:prstGeom prst="round2SameRect">
            <a:avLst>
              <a:gd name="adj1" fmla="val 8501"/>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Cycle de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remplacement</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9" name="TextBox 8">
            <a:extLst>
              <a:ext uri="{FF2B5EF4-FFF2-40B4-BE49-F238E27FC236}">
                <a16:creationId xmlns:a16="http://schemas.microsoft.com/office/drawing/2014/main" id="{9991796E-4B73-9C63-B707-963D2FC56400}"/>
              </a:ext>
            </a:extLst>
          </p:cNvPr>
          <p:cNvSpPr txBox="1"/>
          <p:nvPr/>
        </p:nvSpPr>
        <p:spPr>
          <a:xfrm>
            <a:off x="6311116" y="1282376"/>
            <a:ext cx="2578608" cy="1026483"/>
          </a:xfrm>
          <a:prstGeom prst="round2SameRect">
            <a:avLst>
              <a:gd name="adj1" fmla="val 9244"/>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Adoption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mondiale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sp>
        <p:nvSpPr>
          <p:cNvPr id="10" name="TextBox 9">
            <a:extLst>
              <a:ext uri="{FF2B5EF4-FFF2-40B4-BE49-F238E27FC236}">
                <a16:creationId xmlns:a16="http://schemas.microsoft.com/office/drawing/2014/main" id="{84EFB005-0551-2762-F604-022384D9F32E}"/>
              </a:ext>
            </a:extLst>
          </p:cNvPr>
          <p:cNvSpPr txBox="1"/>
          <p:nvPr/>
        </p:nvSpPr>
        <p:spPr>
          <a:xfrm>
            <a:off x="9218735" y="1282376"/>
            <a:ext cx="2578608" cy="1026483"/>
          </a:xfrm>
          <a:prstGeom prst="round2SameRect">
            <a:avLst>
              <a:gd name="adj1" fmla="val 7759"/>
              <a:gd name="adj2" fmla="val 0"/>
            </a:avLst>
          </a:prstGeom>
          <a:solidFill>
            <a:schemeClr val="accent1"/>
          </a:solidFill>
        </p:spPr>
        <p:txBody>
          <a:bodyPr wrap="square" lIns="91440" tIns="91440" rIns="91440" bIns="9144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Croissance</a:t>
            </a:r>
            <a:r>
              <a:rPr kumimoji="0" lang="en-US" sz="22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 de la </a:t>
            </a:r>
            <a:r>
              <a:rPr kumimoji="0" lang="en-US" sz="22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demande</a:t>
            </a:r>
            <a:r>
              <a:rPr kumimoji="0" lang="en-US" sz="2200" b="1" i="0" u="none" strike="noStrike" kern="1200" cap="none" spc="0" normalizeH="0" baseline="30000" noProof="0" dirty="0">
                <a:ln>
                  <a:noFill/>
                </a:ln>
                <a:solidFill>
                  <a:prstClr val="white"/>
                </a:solidFill>
                <a:effectLst/>
                <a:uLnTx/>
                <a:uFillTx/>
                <a:latin typeface="Arial" panose="020B0604020202020204" pitchFamily="34" charset="0"/>
                <a:ea typeface="+mn-ea"/>
                <a:cs typeface="Arial" panose="020B0604020202020204" pitchFamily="34" charset="0"/>
              </a:rPr>
              <a:t>(*)</a:t>
            </a:r>
          </a:p>
        </p:txBody>
      </p:sp>
      <p:graphicFrame>
        <p:nvGraphicFramePr>
          <p:cNvPr id="5" name="Chart 4">
            <a:extLst>
              <a:ext uri="{FF2B5EF4-FFF2-40B4-BE49-F238E27FC236}">
                <a16:creationId xmlns:a16="http://schemas.microsoft.com/office/drawing/2014/main" id="{4B87DDAC-F1B4-5BF1-621C-7DB92E822E66}"/>
              </a:ext>
            </a:extLst>
          </p:cNvPr>
          <p:cNvGraphicFramePr/>
          <p:nvPr/>
        </p:nvGraphicFramePr>
        <p:xfrm>
          <a:off x="449329" y="2509533"/>
          <a:ext cx="2482773" cy="263819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4" name="Chart 33">
            <a:extLst>
              <a:ext uri="{FF2B5EF4-FFF2-40B4-BE49-F238E27FC236}">
                <a16:creationId xmlns:a16="http://schemas.microsoft.com/office/drawing/2014/main" id="{C6854D34-20A9-8F76-1B5B-1FB52597B080}"/>
              </a:ext>
            </a:extLst>
          </p:cNvPr>
          <p:cNvGraphicFramePr/>
          <p:nvPr>
            <p:extLst>
              <p:ext uri="{D42A27DB-BD31-4B8C-83A1-F6EECF244321}">
                <p14:modId xmlns:p14="http://schemas.microsoft.com/office/powerpoint/2010/main" val="2862811466"/>
              </p:ext>
            </p:extLst>
          </p:nvPr>
        </p:nvGraphicFramePr>
        <p:xfrm>
          <a:off x="6338801" y="2464689"/>
          <a:ext cx="2398082" cy="2757733"/>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6" name="Chart 35">
            <a:extLst>
              <a:ext uri="{FF2B5EF4-FFF2-40B4-BE49-F238E27FC236}">
                <a16:creationId xmlns:a16="http://schemas.microsoft.com/office/drawing/2014/main" id="{E2DDA05A-3F19-8696-0481-396F893F9083}"/>
              </a:ext>
            </a:extLst>
          </p:cNvPr>
          <p:cNvGraphicFramePr/>
          <p:nvPr/>
        </p:nvGraphicFramePr>
        <p:xfrm>
          <a:off x="9252293" y="2466128"/>
          <a:ext cx="2436788" cy="2756202"/>
        </p:xfrm>
        <a:graphic>
          <a:graphicData uri="http://schemas.openxmlformats.org/drawingml/2006/chart">
            <c:chart xmlns:c="http://schemas.openxmlformats.org/drawingml/2006/chart" xmlns:r="http://schemas.openxmlformats.org/officeDocument/2006/relationships" r:id="rId5"/>
          </a:graphicData>
        </a:graphic>
      </p:graphicFrame>
      <p:sp>
        <p:nvSpPr>
          <p:cNvPr id="31" name="Rectangle 30">
            <a:extLst>
              <a:ext uri="{FF2B5EF4-FFF2-40B4-BE49-F238E27FC236}">
                <a16:creationId xmlns:a16="http://schemas.microsoft.com/office/drawing/2014/main" id="{3F939815-ADA6-7172-FDBE-ACA9A33E023A}"/>
              </a:ext>
            </a:extLst>
          </p:cNvPr>
          <p:cNvSpPr/>
          <p:nvPr/>
        </p:nvSpPr>
        <p:spPr>
          <a:xfrm>
            <a:off x="3681544" y="3653997"/>
            <a:ext cx="2207451" cy="82119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2" name="TextBox 31">
            <a:extLst>
              <a:ext uri="{FF2B5EF4-FFF2-40B4-BE49-F238E27FC236}">
                <a16:creationId xmlns:a16="http://schemas.microsoft.com/office/drawing/2014/main" id="{DB022153-D95A-7BD6-20BB-6227DA86F6F5}"/>
              </a:ext>
            </a:extLst>
          </p:cNvPr>
          <p:cNvSpPr txBox="1"/>
          <p:nvPr/>
        </p:nvSpPr>
        <p:spPr>
          <a:xfrm>
            <a:off x="3748092" y="4202586"/>
            <a:ext cx="1663785" cy="210822"/>
          </a:xfrm>
          <a:prstGeom prst="rect">
            <a:avLst/>
          </a:prstGeom>
          <a:noFill/>
        </p:spPr>
        <p:txBody>
          <a:bodyPr wrap="non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black"/>
                </a:solidFill>
                <a:effectLst/>
                <a:uLnTx/>
                <a:uFillTx/>
                <a:latin typeface="Century Gothic"/>
                <a:ea typeface="+mn-ea"/>
                <a:cs typeface="+mn-cs"/>
              </a:rPr>
              <a:t>Historical Replacement Age</a:t>
            </a:r>
          </a:p>
        </p:txBody>
      </p:sp>
      <p:sp>
        <p:nvSpPr>
          <p:cNvPr id="7" name="Rectangle 6">
            <a:extLst>
              <a:ext uri="{FF2B5EF4-FFF2-40B4-BE49-F238E27FC236}">
                <a16:creationId xmlns:a16="http://schemas.microsoft.com/office/drawing/2014/main" id="{DBEF4D1F-07CF-1A5D-5DCE-6C57B50BC99F}"/>
              </a:ext>
            </a:extLst>
          </p:cNvPr>
          <p:cNvSpPr/>
          <p:nvPr/>
        </p:nvSpPr>
        <p:spPr>
          <a:xfrm>
            <a:off x="5065434" y="3256243"/>
            <a:ext cx="823561" cy="392992"/>
          </a:xfrm>
          <a:prstGeom prst="rect">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graphicFrame>
        <p:nvGraphicFramePr>
          <p:cNvPr id="12" name="Chart 11">
            <a:extLst>
              <a:ext uri="{FF2B5EF4-FFF2-40B4-BE49-F238E27FC236}">
                <a16:creationId xmlns:a16="http://schemas.microsoft.com/office/drawing/2014/main" id="{095A6394-9CCB-9F7A-9B73-C002F72545D2}"/>
              </a:ext>
            </a:extLst>
          </p:cNvPr>
          <p:cNvGraphicFramePr/>
          <p:nvPr>
            <p:extLst>
              <p:ext uri="{D42A27DB-BD31-4B8C-83A1-F6EECF244321}">
                <p14:modId xmlns:p14="http://schemas.microsoft.com/office/powerpoint/2010/main" val="4233910832"/>
              </p:ext>
            </p:extLst>
          </p:nvPr>
        </p:nvGraphicFramePr>
        <p:xfrm>
          <a:off x="3413629" y="2450224"/>
          <a:ext cx="2364601" cy="2993911"/>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6965A615-5F0F-6E32-3794-E75918CEAFE7}"/>
              </a:ext>
            </a:extLst>
          </p:cNvPr>
          <p:cNvSpPr txBox="1"/>
          <p:nvPr/>
        </p:nvSpPr>
        <p:spPr>
          <a:xfrm>
            <a:off x="3451302" y="5337564"/>
            <a:ext cx="2448488" cy="334262"/>
          </a:xfrm>
          <a:prstGeom prst="rect">
            <a:avLst/>
          </a:prstGeom>
          <a:noFill/>
        </p:spPr>
        <p:txBody>
          <a:bodyPr wrap="square" lIns="0" tIns="0" rIns="0" bIns="0" rtlCol="0">
            <a:noAutofit/>
          </a:bodyPr>
          <a:lstStyle/>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line represents actual fleet age </a:t>
            </a:r>
          </a:p>
          <a:p>
            <a:pPr marL="88900" marR="0" lvl="0" indent="-88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800" b="0" i="0" u="none" strike="noStrike" kern="1200" cap="none" spc="0" normalizeH="0" baseline="0" noProof="0" dirty="0">
                <a:ln>
                  <a:noFill/>
                </a:ln>
                <a:solidFill>
                  <a:srgbClr val="3F3F3F"/>
                </a:solidFill>
                <a:effectLst/>
                <a:uLnTx/>
                <a:uFillTx/>
                <a:latin typeface="Arial" panose="020B0604020202020204" pitchFamily="34" charset="0"/>
                <a:ea typeface="+mn-ea"/>
                <a:cs typeface="Arial" panose="020B0604020202020204" pitchFamily="34" charset="0"/>
              </a:rPr>
              <a:t>Blue box represents historic optimum fleet age </a:t>
            </a:r>
          </a:p>
        </p:txBody>
      </p:sp>
      <p:sp>
        <p:nvSpPr>
          <p:cNvPr id="44" name="Equals 43">
            <a:extLst>
              <a:ext uri="{FF2B5EF4-FFF2-40B4-BE49-F238E27FC236}">
                <a16:creationId xmlns:a16="http://schemas.microsoft.com/office/drawing/2014/main" id="{A04081B6-6D38-D53B-985F-1C32570FDDB7}"/>
              </a:ext>
            </a:extLst>
          </p:cNvPr>
          <p:cNvSpPr/>
          <p:nvPr/>
        </p:nvSpPr>
        <p:spPr>
          <a:xfrm>
            <a:off x="8890830" y="1651818"/>
            <a:ext cx="316477" cy="316477"/>
          </a:xfrm>
          <a:prstGeom prst="mathEqual">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8" name="Plus Sign 41">
            <a:extLst>
              <a:ext uri="{FF2B5EF4-FFF2-40B4-BE49-F238E27FC236}">
                <a16:creationId xmlns:a16="http://schemas.microsoft.com/office/drawing/2014/main" id="{F0BD6409-0310-2FDF-2905-AC189AD79519}"/>
              </a:ext>
            </a:extLst>
          </p:cNvPr>
          <p:cNvSpPr/>
          <p:nvPr/>
        </p:nvSpPr>
        <p:spPr>
          <a:xfrm>
            <a:off x="5937706"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19" name="Plus Sign 41">
            <a:extLst>
              <a:ext uri="{FF2B5EF4-FFF2-40B4-BE49-F238E27FC236}">
                <a16:creationId xmlns:a16="http://schemas.microsoft.com/office/drawing/2014/main" id="{DA84B257-33AB-D6B4-F9FF-2E92912D2FE3}"/>
              </a:ext>
            </a:extLst>
          </p:cNvPr>
          <p:cNvSpPr/>
          <p:nvPr/>
        </p:nvSpPr>
        <p:spPr>
          <a:xfrm>
            <a:off x="2967460" y="1620881"/>
            <a:ext cx="378350" cy="378350"/>
          </a:xfrm>
          <a:prstGeom prst="mathPlu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PH" sz="1800" b="0" i="0" u="none" strike="noStrike" kern="1200" cap="none" spc="0" normalizeH="0" baseline="0" noProof="0">
              <a:ln>
                <a:noFill/>
              </a:ln>
              <a:solidFill>
                <a:prstClr val="black"/>
              </a:solidFill>
              <a:effectLst/>
              <a:uLnTx/>
              <a:uFillTx/>
              <a:latin typeface="Century Gothic"/>
              <a:ea typeface="+mn-ea"/>
              <a:cs typeface="+mn-cs"/>
            </a:endParaRPr>
          </a:p>
        </p:txBody>
      </p:sp>
      <p:sp>
        <p:nvSpPr>
          <p:cNvPr id="22" name="Slide Number Placeholder 5">
            <a:extLst>
              <a:ext uri="{FF2B5EF4-FFF2-40B4-BE49-F238E27FC236}">
                <a16:creationId xmlns:a16="http://schemas.microsoft.com/office/drawing/2014/main" id="{D1FA3DAF-1CEB-4CEB-9A6F-1C614A42F5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A1E8786A-FC9E-7E72-8F67-AF79E702374A}"/>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379108794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5" name="Oval 34">
            <a:extLst>
              <a:ext uri="{FF2B5EF4-FFF2-40B4-BE49-F238E27FC236}">
                <a16:creationId xmlns:a16="http://schemas.microsoft.com/office/drawing/2014/main" id="{EBC064F3-EBD8-45AB-B517-28EB629300BE}"/>
              </a:ext>
            </a:extLst>
          </p:cNvPr>
          <p:cNvSpPr>
            <a:spLocks noChangeAspect="1"/>
          </p:cNvSpPr>
          <p:nvPr/>
        </p:nvSpPr>
        <p:spPr>
          <a:xfrm>
            <a:off x="2989636" y="125221"/>
            <a:ext cx="5834544" cy="58345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6" name="Graphic 35">
            <a:extLst>
              <a:ext uri="{FF2B5EF4-FFF2-40B4-BE49-F238E27FC236}">
                <a16:creationId xmlns:a16="http://schemas.microsoft.com/office/drawing/2014/main" id="{E379067A-C677-4CC5-99D7-2A11FBB3257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061636" y="197221"/>
            <a:ext cx="5698857" cy="5698857"/>
          </a:xfrm>
          <a:prstGeom prst="rect">
            <a:avLst/>
          </a:prstGeom>
        </p:spPr>
      </p:pic>
      <p:sp>
        <p:nvSpPr>
          <p:cNvPr id="8" name="Title 1">
            <a:extLst>
              <a:ext uri="{FF2B5EF4-FFF2-40B4-BE49-F238E27FC236}">
                <a16:creationId xmlns:a16="http://schemas.microsoft.com/office/drawing/2014/main" id="{98DC1717-FBE8-480F-9277-55A3BD9C1964}"/>
              </a:ext>
            </a:extLst>
          </p:cNvPr>
          <p:cNvSpPr>
            <a:spLocks noGrp="1"/>
          </p:cNvSpPr>
          <p:nvPr>
            <p:ph type="title"/>
          </p:nvPr>
        </p:nvSpPr>
        <p:spPr>
          <a:xfrm>
            <a:off x="350518" y="251251"/>
            <a:ext cx="11841481" cy="640080"/>
          </a:xfrm>
        </p:spPr>
        <p:txBody>
          <a:bodyPr/>
          <a:lstStyle/>
          <a:p>
            <a:r>
              <a:rPr lang="en-US" dirty="0"/>
              <a:t>Notre </a:t>
            </a:r>
            <a:r>
              <a:rPr lang="en-US" dirty="0" err="1"/>
              <a:t>stratégie</a:t>
            </a:r>
            <a:endParaRPr lang="en-US" dirty="0"/>
          </a:p>
        </p:txBody>
      </p:sp>
    </p:spTree>
    <p:extLst>
      <p:ext uri="{BB962C8B-B14F-4D97-AF65-F5344CB8AC3E}">
        <p14:creationId xmlns:p14="http://schemas.microsoft.com/office/powerpoint/2010/main" val="4113661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2038665" y="2989088"/>
            <a:ext cx="9998438"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en-US" sz="3600" b="1" dirty="0">
                <a:solidFill>
                  <a:schemeClr val="bg2"/>
                </a:solidFill>
                <a:cs typeface="Arial" panose="020B0604020202020204"/>
              </a:rPr>
              <a:t>Quality</a:t>
            </a:r>
            <a:r>
              <a:rPr lang="en-US" sz="3600" b="1" dirty="0">
                <a:solidFill>
                  <a:schemeClr val="accent3">
                    <a:lumMod val="50000"/>
                  </a:schemeClr>
                </a:solidFill>
                <a:cs typeface="Arial" panose="020B0604020202020204"/>
              </a:rPr>
              <a:t> </a:t>
            </a:r>
            <a:r>
              <a:rPr lang="en-GB" sz="3600" b="1" dirty="0" err="1">
                <a:solidFill>
                  <a:schemeClr val="accent3">
                    <a:lumMod val="50000"/>
                  </a:schemeClr>
                </a:solidFill>
                <a:cs typeface="Arial" panose="020B0604020202020204"/>
              </a:rPr>
              <a:t>d’Ingénierie</a:t>
            </a:r>
            <a:endParaRPr lang="en-GB" sz="3600" b="1" dirty="0">
              <a:solidFill>
                <a:schemeClr val="accent3">
                  <a:lumMod val="50000"/>
                </a:schemeClr>
              </a:solidFill>
              <a:cs typeface="Arial" panose="020B0604020202020204"/>
            </a:endParaRPr>
          </a:p>
          <a:p>
            <a:pPr marL="574675" indent="-574675">
              <a:buClr>
                <a:schemeClr val="bg2"/>
              </a:buClr>
              <a:buSzPct val="100000"/>
              <a:buFont typeface="+mj-lt"/>
              <a:buAutoNum type="arabicPeriod"/>
            </a:pPr>
            <a:r>
              <a:rPr lang="en-US" sz="3600" b="1" dirty="0">
                <a:solidFill>
                  <a:schemeClr val="bg2"/>
                </a:solidFill>
              </a:rPr>
              <a:t>Quality </a:t>
            </a:r>
            <a:r>
              <a:rPr lang="en-US" sz="3600" b="1" dirty="0">
                <a:solidFill>
                  <a:schemeClr val="accent3">
                    <a:lumMod val="50000"/>
                  </a:schemeClr>
                </a:solidFill>
              </a:rPr>
              <a:t>de </a:t>
            </a:r>
            <a:r>
              <a:rPr lang="en-US" sz="3600" b="1" dirty="0" err="1">
                <a:solidFill>
                  <a:schemeClr val="accent3">
                    <a:lumMod val="50000"/>
                  </a:schemeClr>
                </a:solidFill>
              </a:rPr>
              <a:t>Produits</a:t>
            </a:r>
            <a:endParaRPr lang="en-US" sz="3600" b="1" dirty="0">
              <a:solidFill>
                <a:schemeClr val="tx1">
                  <a:lumMod val="50000"/>
                  <a:lumOff val="50000"/>
                </a:schemeClr>
              </a:solidFill>
            </a:endParaRPr>
          </a:p>
          <a:p>
            <a:pPr marL="574675" indent="-574675">
              <a:buClr>
                <a:schemeClr val="bg2"/>
              </a:buClr>
              <a:buSzPct val="100000"/>
              <a:buFont typeface="+mj-lt"/>
              <a:buAutoNum type="arabicPeriod"/>
            </a:pPr>
            <a:r>
              <a:rPr lang="en-US" sz="3600" b="1" dirty="0">
                <a:solidFill>
                  <a:schemeClr val="bg2"/>
                </a:solidFill>
              </a:rPr>
              <a:t>Quality </a:t>
            </a:r>
            <a:r>
              <a:rPr lang="en-US" sz="3600" b="1" dirty="0">
                <a:solidFill>
                  <a:schemeClr val="accent3">
                    <a:lumMod val="50000"/>
                  </a:schemeClr>
                </a:solidFill>
              </a:rPr>
              <a:t>de Fabrication</a:t>
            </a:r>
          </a:p>
          <a:p>
            <a:pPr marL="574675" indent="-574675">
              <a:buClr>
                <a:schemeClr val="bg2"/>
              </a:buClr>
              <a:buSzPct val="100000"/>
              <a:buFont typeface="+mj-lt"/>
              <a:buAutoNum type="arabicPeriod"/>
            </a:pPr>
            <a:r>
              <a:rPr lang="en-US" sz="3600" b="1" dirty="0">
                <a:solidFill>
                  <a:schemeClr val="bg2"/>
                </a:solidFill>
              </a:rPr>
              <a:t>Quality</a:t>
            </a:r>
            <a:r>
              <a:rPr lang="en-US" sz="3600" b="1" dirty="0">
                <a:solidFill>
                  <a:schemeClr val="accent3">
                    <a:lumMod val="50000"/>
                  </a:schemeClr>
                </a:solidFill>
              </a:rPr>
              <a:t> des Services, Ventes &amp; Assistance</a:t>
            </a:r>
          </a:p>
          <a:p>
            <a:pPr marL="574675" indent="-574675">
              <a:buClr>
                <a:schemeClr val="bg2"/>
              </a:buClr>
              <a:buSzPct val="100000"/>
              <a:buFont typeface="+mj-lt"/>
              <a:buAutoNum type="arabicPeriod"/>
            </a:pPr>
            <a:r>
              <a:rPr lang="en-US" sz="3600" b="1" dirty="0">
                <a:solidFill>
                  <a:schemeClr val="bg2"/>
                </a:solidFill>
              </a:rPr>
              <a:t>Quality</a:t>
            </a:r>
            <a:r>
              <a:rPr lang="en-US" sz="3600" b="1" dirty="0">
                <a:solidFill>
                  <a:schemeClr val="accent3">
                    <a:lumMod val="50000"/>
                  </a:schemeClr>
                </a:solidFill>
              </a:rPr>
              <a:t> du </a:t>
            </a:r>
            <a:r>
              <a:rPr lang="en-US" sz="3600" b="1" dirty="0" err="1">
                <a:solidFill>
                  <a:schemeClr val="accent3">
                    <a:lumMod val="50000"/>
                  </a:schemeClr>
                </a:solidFill>
              </a:rPr>
              <a:t>Développement</a:t>
            </a:r>
            <a:r>
              <a:rPr lang="en-US" sz="3600" b="1" dirty="0">
                <a:solidFill>
                  <a:schemeClr val="accent3">
                    <a:lumMod val="50000"/>
                  </a:schemeClr>
                </a:solidFill>
              </a:rPr>
              <a:t> des Talents </a:t>
            </a: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dirty="0"/>
              <a:t>Quality By Design </a:t>
            </a:r>
            <a:r>
              <a:rPr lang="fr-FR" dirty="0"/>
              <a:t>est présente dans tout ce que fait </a:t>
            </a:r>
            <a:r>
              <a:rPr lang="fr-FR" dirty="0" err="1"/>
              <a:t>Genie</a:t>
            </a:r>
            <a:endParaRPr lang="en-US" dirty="0"/>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952235" y="3347727"/>
            <a:ext cx="1086430"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952234" y="2879643"/>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0F4A52D3-6B60-6668-A837-747932774362}"/>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83010940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r>
              <a:rPr lang="fr" b="1" i="0" u="none" baseline="0" dirty="0"/>
              <a:t>Sites de production mondiaux</a:t>
            </a:r>
            <a:endParaRPr lang="en-US" dirty="0"/>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pPr algn="l" rtl="0"/>
            <a:r>
              <a:rPr lang="fr" b="1" i="0" u="none" baseline="0" dirty="0"/>
              <a:t>Localisations régionales pour un meilleur service clients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247383" y="2027711"/>
            <a:ext cx="2979928" cy="2376022"/>
            <a:chOff x="-267012" y="892067"/>
            <a:chExt cx="3109272" cy="2479153"/>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55824" y="1292288"/>
              <a:ext cx="986436" cy="839356"/>
            </a:xfrm>
            <a:prstGeom prst="bentConnector3">
              <a:avLst>
                <a:gd name="adj1" fmla="val 50000"/>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267012" y="892067"/>
              <a:ext cx="2122836" cy="2479153"/>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Redmond, État </a:t>
              </a:r>
              <a:br>
                <a:rPr lang="fr" sz="1400" b="1" dirty="0">
                  <a:solidFill>
                    <a:srgbClr val="0079C1"/>
                  </a:solidFill>
                  <a:latin typeface="Arial" panose="020B0604020202020204"/>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de Washington, </a:t>
              </a:r>
            </a:p>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USA</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Élévateurs de personnes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Élévateurs</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de charges</a:t>
              </a:r>
              <a:endPar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articulées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Ciseaux</a:t>
              </a:r>
              <a:endParaRPr kumimoji="0" lang="fr" sz="14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498453" y="2618004"/>
              <a:ext cx="1308875" cy="670831"/>
              <a:chOff x="218524" y="1065422"/>
              <a:chExt cx="3155778"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18524" y="1430105"/>
                <a:ext cx="563879"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350314" y="1065422"/>
                <a:ext cx="1023988"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244072" y="1203545"/>
                <a:ext cx="652578"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Moses Lake, État de </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Washington, USA</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télescopiques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articulées</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a:ea typeface="+mn-ea"/>
              <a:cs typeface="+mn-cs"/>
            </a:endParaRP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401" y="3026196"/>
            <a:ext cx="2792608" cy="2670949"/>
            <a:chOff x="3315523" y="2335177"/>
            <a:chExt cx="2913819" cy="2786884"/>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466835" y="3637232"/>
              <a:ext cx="2762507" cy="1484829"/>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Monterrey,</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Mexique</a:t>
              </a:r>
              <a:endParaRPr kumimoji="0" lang="fr"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Chariots </a:t>
              </a:r>
              <a:b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br>
              <a:r>
                <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télescopiques</a:t>
              </a: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Nacelles à </a:t>
              </a:r>
              <a:r>
                <a:rPr kumimoji="0" lang="en-GB" sz="1200" b="0" i="0" u="none" strike="noStrike" kern="1200" cap="none" spc="0" normalizeH="0" baseline="0" dirty="0" err="1">
                  <a:ln>
                    <a:noFill/>
                  </a:ln>
                  <a:solidFill>
                    <a:schemeClr val="accent3">
                      <a:lumMod val="50000"/>
                    </a:schemeClr>
                  </a:solidFill>
                  <a:effectLst/>
                  <a:uLnTx/>
                  <a:uFillTx/>
                  <a:latin typeface="Arial" panose="020B0604020202020204"/>
                  <a:ea typeface="+mn-ea"/>
                  <a:cs typeface="+mn-cs"/>
                </a:rPr>
                <a:t>mât</a:t>
              </a:r>
              <a:r>
                <a:rPr kumimoji="0" lang="en-GB"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rPr>
                <a:t> vertical</a:t>
              </a:r>
              <a:endPar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lang="fr" sz="1200" dirty="0">
                  <a:solidFill>
                    <a:schemeClr val="accent3">
                      <a:lumMod val="50000"/>
                    </a:schemeClr>
                  </a:solidFill>
                  <a:latin typeface="Arial" panose="020B0604020202020204"/>
                </a:rPr>
                <a:t>Ciseaux</a:t>
              </a:r>
              <a:endParaRPr kumimoji="0" lang="fr" sz="1200" b="0" i="0" u="none" strike="noStrike" kern="1200" cap="none" spc="0" normalizeH="0" baseline="0" dirty="0">
                <a:ln>
                  <a:noFill/>
                </a:ln>
                <a:solidFill>
                  <a:schemeClr val="accent3">
                    <a:lumMod val="50000"/>
                  </a:schemeClr>
                </a:solidFill>
                <a:effectLst/>
                <a:uLnTx/>
                <a:uFillTx/>
                <a:latin typeface="Arial" panose="020B0604020202020204"/>
                <a:ea typeface="+mn-ea"/>
                <a:cs typeface="+mn-cs"/>
              </a:endParaRP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430778" y="2219922"/>
              <a:ext cx="1302056" cy="1532565"/>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5324595" y="4292527"/>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4" y="2535343"/>
            <a:ext cx="2572503" cy="3165574"/>
            <a:chOff x="6423672" y="2260197"/>
            <a:chExt cx="2684162" cy="3302978"/>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528077" y="2155792"/>
              <a:ext cx="1202252" cy="141106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561632" y="3462449"/>
              <a:ext cx="2546202"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Umbertide, </a:t>
              </a:r>
              <a:b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br>
              <a:r>
                <a:rPr kumimoji="0" lang="fr" sz="1400" b="1" i="0" u="none" strike="noStrike" kern="1200" cap="none" spc="0" normalizeH="0" baseline="0" dirty="0">
                  <a:ln>
                    <a:noFill/>
                  </a:ln>
                  <a:solidFill>
                    <a:srgbClr val="0079C1"/>
                  </a:solidFill>
                  <a:effectLst/>
                  <a:uLnTx/>
                  <a:uFillTx/>
                  <a:latin typeface="Arial" panose="020B0604020202020204"/>
                  <a:ea typeface="+mn-ea"/>
                  <a:cs typeface="+mn-cs"/>
                </a:rPr>
                <a:t>Italie</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Chariots télescopiques (ANSI)</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télescopiques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articulées</a:t>
              </a:r>
            </a:p>
            <a:p>
              <a:pPr marL="133350" indent="-133350">
                <a:spcAft>
                  <a:spcPts val="300"/>
                </a:spcAft>
                <a:buClr>
                  <a:schemeClr val="bg2"/>
                </a:buClr>
                <a:buFont typeface="Arial" panose="020B0604020202020204" pitchFamily="34" charset="0"/>
                <a:buChar char="•"/>
                <a:defRPr/>
              </a:pPr>
              <a:r>
                <a:rPr lang="en-US" sz="1200" dirty="0">
                  <a:solidFill>
                    <a:srgbClr val="7C878E"/>
                  </a:solidFill>
                  <a:latin typeface="Arial" panose="020B0604020202020204"/>
                </a:rPr>
                <a:t>GS-xx69 RT &amp; DC</a:t>
              </a:r>
              <a:endPar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274539" y="4927803"/>
              <a:ext cx="790678" cy="547623"/>
              <a:chOff x="7287239" y="4984953"/>
              <a:chExt cx="790678" cy="547623"/>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287239" y="4999446"/>
                <a:ext cx="355421" cy="533130"/>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857096" y="4984953"/>
                <a:ext cx="220821" cy="526409"/>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6" y="3131609"/>
            <a:ext cx="2142433" cy="2569307"/>
            <a:chOff x="9467852" y="2781301"/>
            <a:chExt cx="2235426"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2121516"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Changzhou, </a:t>
              </a:r>
              <a:b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Chine</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Ciseaux</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fr" sz="1200" b="0" i="0" u="none" strike="noStrike" kern="1200" cap="none" spc="0" normalizeH="0" baseline="0" dirty="0">
                  <a:ln>
                    <a:noFill/>
                  </a:ln>
                  <a:solidFill>
                    <a:srgbClr val="7C878E"/>
                  </a:solidFill>
                  <a:effectLst/>
                  <a:uLnTx/>
                  <a:uFillTx/>
                  <a:latin typeface="Arial" panose="020B0604020202020204"/>
                  <a:ea typeface="+mn-ea"/>
                  <a:cs typeface="+mn-cs"/>
                </a:rPr>
                <a:t>Nacelles télescopiques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49146" y="2600007"/>
              <a:ext cx="812080" cy="1174668"/>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85747" y="5078117"/>
            <a:ext cx="332971" cy="496972"/>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052380"/>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750710" y="4341770"/>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pic>
        <p:nvPicPr>
          <p:cNvPr id="2" name="Graphic 1">
            <a:extLst>
              <a:ext uri="{FF2B5EF4-FFF2-40B4-BE49-F238E27FC236}">
                <a16:creationId xmlns:a16="http://schemas.microsoft.com/office/drawing/2014/main" id="{BDDFFDE6-6556-BEF9-C774-13ECD8C4326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83192" y="3870590"/>
            <a:ext cx="344912" cy="462716"/>
          </a:xfrm>
          <a:prstGeom prst="rect">
            <a:avLst/>
          </a:prstGeom>
        </p:spPr>
      </p:pic>
      <p:pic>
        <p:nvPicPr>
          <p:cNvPr id="6" name="Graphic 5">
            <a:extLst>
              <a:ext uri="{FF2B5EF4-FFF2-40B4-BE49-F238E27FC236}">
                <a16:creationId xmlns:a16="http://schemas.microsoft.com/office/drawing/2014/main" id="{E4E5120B-8F8C-0997-C9CA-E8D6820C8BB4}"/>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622593" y="4849747"/>
            <a:ext cx="166534" cy="609654"/>
          </a:xfrm>
          <a:prstGeom prst="rect">
            <a:avLst/>
          </a:prstGeom>
        </p:spPr>
      </p:pic>
      <p:pic>
        <p:nvPicPr>
          <p:cNvPr id="8" name="Graphic 4438">
            <a:extLst>
              <a:ext uri="{FF2B5EF4-FFF2-40B4-BE49-F238E27FC236}">
                <a16:creationId xmlns:a16="http://schemas.microsoft.com/office/drawing/2014/main" id="{95B96870-8F2A-E9C7-4B27-A547B4B9009E}"/>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5907307" y="4843112"/>
            <a:ext cx="222572" cy="609654"/>
          </a:xfrm>
          <a:prstGeom prst="rect">
            <a:avLst/>
          </a:prstGeom>
        </p:spPr>
      </p:pic>
      <p:pic>
        <p:nvPicPr>
          <p:cNvPr id="9" name="Picture 8">
            <a:extLst>
              <a:ext uri="{FF2B5EF4-FFF2-40B4-BE49-F238E27FC236}">
                <a16:creationId xmlns:a16="http://schemas.microsoft.com/office/drawing/2014/main" id="{1907B92E-2E9C-EADC-44E1-9A6542C45498}"/>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8782753" y="5095853"/>
            <a:ext cx="222572" cy="483648"/>
          </a:xfrm>
          <a:prstGeom prst="rect">
            <a:avLst/>
          </a:prstGeom>
        </p:spPr>
      </p:pic>
    </p:spTree>
    <p:extLst>
      <p:ext uri="{BB962C8B-B14F-4D97-AF65-F5344CB8AC3E}">
        <p14:creationId xmlns:p14="http://schemas.microsoft.com/office/powerpoint/2010/main" val="4130015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fr" b="1" i="0" u="none" baseline="0" dirty="0"/>
              <a:t>Surface de stockage</a:t>
            </a:r>
            <a:endParaRPr lang="en-US" dirty="0"/>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algn="l" defTabSz="914303" rtl="0"/>
            <a:r>
              <a:rPr lang="fr" sz="2400" b="1" i="0" u="none" baseline="0" dirty="0"/>
              <a:t>Sites mondiaux</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2139222"/>
            <a:ext cx="2561020" cy="3836948"/>
          </a:xfrm>
          <a:prstGeom prst="rect">
            <a:avLst/>
          </a:prstGeom>
        </p:spPr>
        <p:txBody>
          <a:bodyPr wrap="square" lIns="0" tIns="0" rIns="0" bIns="0">
            <a:spAutoFit/>
          </a:bodyPr>
          <a:lstStyle/>
          <a:p>
            <a:pPr>
              <a:spcBef>
                <a:spcPts val="1000"/>
              </a:spcBef>
              <a:buFont typeface="Arial" panose="020B0604020202020204" pitchFamily="34" charset="0"/>
            </a:pPr>
            <a:r>
              <a:rPr lang="en-US" b="1" dirty="0">
                <a:solidFill>
                  <a:schemeClr val="bg2"/>
                </a:solidFill>
              </a:rPr>
              <a:t>Nous </a:t>
            </a:r>
            <a:r>
              <a:rPr lang="en-US" b="1" dirty="0" err="1">
                <a:solidFill>
                  <a:schemeClr val="bg2"/>
                </a:solidFill>
              </a:rPr>
              <a:t>livrons</a:t>
            </a:r>
            <a:r>
              <a:rPr lang="en-US" b="1" dirty="0">
                <a:solidFill>
                  <a:schemeClr val="bg2"/>
                </a:solidFill>
              </a:rPr>
              <a:t> </a:t>
            </a:r>
            <a:r>
              <a:rPr lang="en-US" b="1" dirty="0" err="1">
                <a:solidFill>
                  <a:schemeClr val="bg2"/>
                </a:solidFill>
              </a:rPr>
              <a:t>chaque</a:t>
            </a:r>
            <a:r>
              <a:rPr lang="en-US" b="1" dirty="0">
                <a:solidFill>
                  <a:schemeClr val="bg2"/>
                </a:solidFill>
              </a:rPr>
              <a:t> </a:t>
            </a:r>
            <a:r>
              <a:rPr lang="en-US" b="1" dirty="0" err="1">
                <a:solidFill>
                  <a:schemeClr val="bg2"/>
                </a:solidFill>
              </a:rPr>
              <a:t>année</a:t>
            </a:r>
            <a:r>
              <a:rPr lang="en-US" b="1" dirty="0">
                <a:solidFill>
                  <a:schemeClr val="bg2"/>
                </a:solidFill>
              </a:rPr>
              <a:t> :</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Plus de 2,5 millions de lignes de commandes</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33 entrepôts </a:t>
            </a:r>
            <a:br>
              <a:rPr lang="fr" sz="2000" dirty="0">
                <a:solidFill>
                  <a:schemeClr val="accent3">
                    <a:lumMod val="50000"/>
                  </a:schemeClr>
                </a:solidFill>
              </a:rPr>
            </a:br>
            <a:r>
              <a:rPr lang="fr" sz="2000" b="0" i="0" u="none" baseline="0" dirty="0">
                <a:solidFill>
                  <a:schemeClr val="accent3">
                    <a:lumMod val="50000"/>
                  </a:schemeClr>
                </a:solidFill>
              </a:rPr>
              <a:t>représentant</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Plus de 90.000 m</a:t>
            </a:r>
            <a:r>
              <a:rPr lang="fr" sz="2000" b="0" i="0" u="none" baseline="30000" dirty="0">
                <a:solidFill>
                  <a:schemeClr val="accent3">
                    <a:lumMod val="50000"/>
                  </a:schemeClr>
                </a:solidFill>
              </a:rPr>
              <a:t>2</a:t>
            </a:r>
            <a:r>
              <a:rPr lang="fr" sz="2000" b="0" i="0" u="none" baseline="0" dirty="0">
                <a:solidFill>
                  <a:schemeClr val="accent3">
                    <a:lumMod val="50000"/>
                  </a:schemeClr>
                </a:solidFill>
              </a:rPr>
              <a:t> de stockage</a:t>
            </a:r>
          </a:p>
          <a:p>
            <a:pPr marL="285750" indent="-285750" algn="l" rtl="0">
              <a:spcBef>
                <a:spcPts val="1000"/>
              </a:spcBef>
              <a:buSzPct val="120000"/>
              <a:buBlip>
                <a:blip r:embed="rId4">
                  <a:extLst>
                    <a:ext uri="{96DAC541-7B7A-43D3-8B79-37D633B846F1}">
                      <asvg:svgBlip xmlns:asvg="http://schemas.microsoft.com/office/drawing/2016/SVG/main" r:embed="rId5"/>
                    </a:ext>
                  </a:extLst>
                </a:blip>
              </a:buBlip>
            </a:pPr>
            <a:r>
              <a:rPr lang="fr" sz="2000" b="0" i="0" u="none" baseline="0" dirty="0">
                <a:solidFill>
                  <a:schemeClr val="accent3">
                    <a:lumMod val="50000"/>
                  </a:schemeClr>
                </a:solidFill>
              </a:rPr>
              <a:t>170.000 </a:t>
            </a:r>
            <a:br>
              <a:rPr lang="fr" sz="2000" dirty="0">
                <a:solidFill>
                  <a:schemeClr val="accent3">
                    <a:lumMod val="50000"/>
                  </a:schemeClr>
                </a:solidFill>
              </a:rPr>
            </a:br>
            <a:r>
              <a:rPr lang="fr" sz="2000" b="0" i="0" u="none" baseline="0" dirty="0">
                <a:solidFill>
                  <a:schemeClr val="accent3">
                    <a:lumMod val="50000"/>
                  </a:schemeClr>
                </a:solidFill>
              </a:rPr>
              <a:t>pièces différentes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ounded Rectangle 15">
            <a:extLst>
              <a:ext uri="{FF2B5EF4-FFF2-40B4-BE49-F238E27FC236}">
                <a16:creationId xmlns:a16="http://schemas.microsoft.com/office/drawing/2014/main" id="{0F5F354C-CB9B-0C8C-BE52-4E1B4EBCC48D}"/>
              </a:ext>
            </a:extLst>
          </p:cNvPr>
          <p:cNvSpPr/>
          <p:nvPr/>
        </p:nvSpPr>
        <p:spPr>
          <a:xfrm>
            <a:off x="665401" y="4593243"/>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tIns="45720" rIns="91440" bIns="45720" rtlCol="0" anchor="ctr"/>
          <a:lstStyle/>
          <a:p>
            <a:pPr>
              <a:defRPr/>
            </a:pPr>
            <a:r>
              <a:rPr kumimoji="0" lang="fr-FR" sz="2200" b="1" i="0" u="none" strike="noStrike" kern="1200" cap="none" spc="0" normalizeH="0" baseline="0" noProof="0" dirty="0">
                <a:ln>
                  <a:noFill/>
                </a:ln>
                <a:solidFill>
                  <a:schemeClr val="accent3">
                    <a:lumMod val="50000"/>
                  </a:schemeClr>
                </a:solidFill>
                <a:effectLst/>
                <a:uLnTx/>
                <a:uFillTx/>
                <a:ea typeface="+mn-ea"/>
                <a:cs typeface="+mn-cs"/>
              </a:rPr>
              <a:t>Continuer à tirer parti de l'échelle, de l'empreinte et de notre culture pour offrir de la valeur au client </a:t>
            </a:r>
            <a:r>
              <a:rPr kumimoji="0" lang="fr-FR" sz="2200" b="1" i="0" u="sng" strike="noStrike" kern="1200" cap="none" spc="0" normalizeH="0" baseline="0" noProof="0" dirty="0">
                <a:ln>
                  <a:noFill/>
                </a:ln>
                <a:solidFill>
                  <a:schemeClr val="accent3">
                    <a:lumMod val="50000"/>
                  </a:schemeClr>
                </a:solidFill>
                <a:effectLst/>
                <a:uLnTx/>
                <a:uFillTx/>
                <a:ea typeface="+mn-ea"/>
                <a:cs typeface="+mn-cs"/>
              </a:rPr>
              <a:t>et</a:t>
            </a:r>
            <a:r>
              <a:rPr kumimoji="0" lang="fr-FR" sz="2200" b="1" i="0" u="none" strike="noStrike" kern="1200" cap="none" spc="0" normalizeH="0" baseline="0" noProof="0" dirty="0">
                <a:ln>
                  <a:noFill/>
                </a:ln>
                <a:solidFill>
                  <a:schemeClr val="accent3">
                    <a:lumMod val="50000"/>
                  </a:schemeClr>
                </a:solidFill>
                <a:effectLst/>
                <a:uLnTx/>
                <a:uFillTx/>
                <a:ea typeface="+mn-ea"/>
                <a:cs typeface="+mn-cs"/>
              </a:rPr>
              <a:t> une amélioration continue</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3" name="Rounded Rectangle 2">
            <a:extLst>
              <a:ext uri="{FF2B5EF4-FFF2-40B4-BE49-F238E27FC236}">
                <a16:creationId xmlns:a16="http://schemas.microsoft.com/office/drawing/2014/main" id="{ADD98B88-6EEC-D80D-3755-6862A04B6EE1}"/>
              </a:ext>
            </a:extLst>
          </p:cNvPr>
          <p:cNvSpPr/>
          <p:nvPr/>
        </p:nvSpPr>
        <p:spPr>
          <a:xfrm>
            <a:off x="665401" y="1230399"/>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200" b="1" i="0" u="none" strike="noStrike" kern="1200" cap="none" spc="0" normalizeH="0" baseline="0" noProof="0" dirty="0">
                <a:ln>
                  <a:noFill/>
                </a:ln>
                <a:solidFill>
                  <a:schemeClr val="accent3">
                    <a:lumMod val="50000"/>
                  </a:schemeClr>
                </a:solidFill>
                <a:effectLst/>
                <a:uLnTx/>
                <a:uFillTx/>
                <a:ea typeface="+mn-ea"/>
                <a:cs typeface="+mn-cs"/>
              </a:rPr>
              <a:t>Leader mondial, bien positionné pour une croissance composée du chiffre d'affaires et du bénéfice net</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6" name="Rounded Rectangle 5">
            <a:extLst>
              <a:ext uri="{FF2B5EF4-FFF2-40B4-BE49-F238E27FC236}">
                <a16:creationId xmlns:a16="http://schemas.microsoft.com/office/drawing/2014/main" id="{F87AE3AC-8F81-41CF-7F79-BB00EB7F7DC7}"/>
              </a:ext>
            </a:extLst>
          </p:cNvPr>
          <p:cNvSpPr/>
          <p:nvPr/>
        </p:nvSpPr>
        <p:spPr>
          <a:xfrm>
            <a:off x="665401" y="2351347"/>
            <a:ext cx="11077019" cy="1008000"/>
          </a:xfrm>
          <a:prstGeom prst="roundRect">
            <a:avLst>
              <a:gd name="adj" fmla="val 11861"/>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200" b="1" i="0" u="none" strike="noStrike" kern="1200" cap="none" spc="0" normalizeH="0" baseline="0" noProof="0" dirty="0">
                <a:ln>
                  <a:noFill/>
                </a:ln>
                <a:solidFill>
                  <a:schemeClr val="accent3">
                    <a:lumMod val="50000"/>
                  </a:schemeClr>
                </a:solidFill>
                <a:effectLst/>
                <a:uLnTx/>
                <a:uFillTx/>
                <a:ea typeface="+mn-ea"/>
                <a:cs typeface="+mn-cs"/>
              </a:rPr>
              <a:t>Fortes perspectives de croissance sur les marchés matures et en développement</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8" name="Rounded Rectangle 7">
            <a:extLst>
              <a:ext uri="{FF2B5EF4-FFF2-40B4-BE49-F238E27FC236}">
                <a16:creationId xmlns:a16="http://schemas.microsoft.com/office/drawing/2014/main" id="{CC8484FD-D1FA-0499-4294-9971BEEEBD57}"/>
              </a:ext>
            </a:extLst>
          </p:cNvPr>
          <p:cNvSpPr/>
          <p:nvPr/>
        </p:nvSpPr>
        <p:spPr>
          <a:xfrm>
            <a:off x="663691" y="3472295"/>
            <a:ext cx="11077019" cy="1008000"/>
          </a:xfrm>
          <a:prstGeom prst="roundRect">
            <a:avLst>
              <a:gd name="adj" fmla="val 8978"/>
            </a:avLst>
          </a:prstGeom>
          <a:solidFill>
            <a:schemeClr val="bg1">
              <a:lumMod val="95000"/>
            </a:schemeClr>
          </a:solidFill>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txBody>
          <a:bodyPr lIns="54864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2200" b="1" i="0" u="none" strike="noStrike" kern="1200" cap="none" spc="0" normalizeH="0" baseline="0" noProof="0" dirty="0">
                <a:ln>
                  <a:noFill/>
                </a:ln>
                <a:solidFill>
                  <a:schemeClr val="accent3">
                    <a:lumMod val="50000"/>
                  </a:schemeClr>
                </a:solidFill>
                <a:effectLst/>
                <a:uLnTx/>
                <a:uFillTx/>
                <a:ea typeface="+mn-ea"/>
                <a:cs typeface="+mn-cs"/>
              </a:rPr>
              <a:t>Investir pour rester à la pointe de l'innovation, de la numérisation et de l'empreinte écologique</a:t>
            </a:r>
            <a:endParaRPr kumimoji="0" lang="en-US" sz="2200" b="1" i="0" u="none" strike="noStrike" kern="1200" cap="none" spc="0" normalizeH="0" baseline="0" noProof="0" dirty="0">
              <a:ln>
                <a:noFill/>
              </a:ln>
              <a:solidFill>
                <a:schemeClr val="accent3">
                  <a:lumMod val="50000"/>
                </a:schemeClr>
              </a:solidFill>
              <a:effectLst/>
              <a:uLnTx/>
              <a:uFillTx/>
              <a:ea typeface="+mn-ea"/>
              <a:cs typeface="+mn-cs"/>
            </a:endParaRPr>
          </a:p>
        </p:txBody>
      </p:sp>
      <p:sp>
        <p:nvSpPr>
          <p:cNvPr id="5" name="Title 4">
            <a:extLst>
              <a:ext uri="{FF2B5EF4-FFF2-40B4-BE49-F238E27FC236}">
                <a16:creationId xmlns:a16="http://schemas.microsoft.com/office/drawing/2014/main" id="{B88C6064-B366-246B-C85C-B8251FA9B8E1}"/>
              </a:ext>
            </a:extLst>
          </p:cNvPr>
          <p:cNvSpPr>
            <a:spLocks noGrp="1"/>
          </p:cNvSpPr>
          <p:nvPr>
            <p:ph type="title"/>
          </p:nvPr>
        </p:nvSpPr>
        <p:spPr>
          <a:xfrm>
            <a:off x="350518" y="180000"/>
            <a:ext cx="11841481" cy="640080"/>
          </a:xfrm>
        </p:spPr>
        <p:txBody>
          <a:bodyPr vert="horz" lIns="0" tIns="0" rIns="0" bIns="0" rtlCol="0" anchor="ctr">
            <a:normAutofit/>
          </a:bodyPr>
          <a:lstStyle/>
          <a:p>
            <a:pPr>
              <a:lnSpc>
                <a:spcPct val="100000"/>
              </a:lnSpc>
              <a:spcAft>
                <a:spcPts val="1200"/>
              </a:spcAft>
            </a:pPr>
            <a:r>
              <a:rPr lang="en-US" dirty="0" err="1">
                <a:solidFill>
                  <a:schemeClr val="bg2"/>
                </a:solidFill>
              </a:rPr>
              <a:t>En</a:t>
            </a:r>
            <a:r>
              <a:rPr lang="en-US" dirty="0">
                <a:solidFill>
                  <a:schemeClr val="bg2"/>
                </a:solidFill>
              </a:rPr>
              <a:t> résumé</a:t>
            </a:r>
          </a:p>
        </p:txBody>
      </p:sp>
      <p:sp>
        <p:nvSpPr>
          <p:cNvPr id="4" name="Oval 3">
            <a:extLst>
              <a:ext uri="{FF2B5EF4-FFF2-40B4-BE49-F238E27FC236}">
                <a16:creationId xmlns:a16="http://schemas.microsoft.com/office/drawing/2014/main" id="{818C3AE3-4FCF-E338-302E-64A6D7E36420}"/>
              </a:ext>
            </a:extLst>
          </p:cNvPr>
          <p:cNvSpPr/>
          <p:nvPr/>
        </p:nvSpPr>
        <p:spPr>
          <a:xfrm>
            <a:off x="380187" y="1413641"/>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9" name="Oval 8">
            <a:extLst>
              <a:ext uri="{FF2B5EF4-FFF2-40B4-BE49-F238E27FC236}">
                <a16:creationId xmlns:a16="http://schemas.microsoft.com/office/drawing/2014/main" id="{1EB728FA-5857-892C-4E79-EF236AC2CE27}"/>
              </a:ext>
            </a:extLst>
          </p:cNvPr>
          <p:cNvSpPr/>
          <p:nvPr/>
        </p:nvSpPr>
        <p:spPr>
          <a:xfrm>
            <a:off x="380187" y="2538093"/>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13" name="Oval 12">
            <a:extLst>
              <a:ext uri="{FF2B5EF4-FFF2-40B4-BE49-F238E27FC236}">
                <a16:creationId xmlns:a16="http://schemas.microsoft.com/office/drawing/2014/main" id="{6101897C-D588-C3D4-C069-D0526F18C300}"/>
              </a:ext>
            </a:extLst>
          </p:cNvPr>
          <p:cNvSpPr/>
          <p:nvPr/>
        </p:nvSpPr>
        <p:spPr>
          <a:xfrm>
            <a:off x="378477" y="3682438"/>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sp>
        <p:nvSpPr>
          <p:cNvPr id="20" name="Oval 19">
            <a:extLst>
              <a:ext uri="{FF2B5EF4-FFF2-40B4-BE49-F238E27FC236}">
                <a16:creationId xmlns:a16="http://schemas.microsoft.com/office/drawing/2014/main" id="{44A3FF38-EEE9-B399-DF71-36662B13A6FF}"/>
              </a:ext>
            </a:extLst>
          </p:cNvPr>
          <p:cNvSpPr/>
          <p:nvPr/>
        </p:nvSpPr>
        <p:spPr>
          <a:xfrm>
            <a:off x="378477" y="4769577"/>
            <a:ext cx="640080" cy="640080"/>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entury Gothic" panose="020B0502020202020204" pitchFamily="34" charset="0"/>
              <a:ea typeface="+mn-ea"/>
              <a:cs typeface="+mn-cs"/>
            </a:endParaRPr>
          </a:p>
        </p:txBody>
      </p:sp>
      <p:pic>
        <p:nvPicPr>
          <p:cNvPr id="22" name="Graphic 21">
            <a:extLst>
              <a:ext uri="{FF2B5EF4-FFF2-40B4-BE49-F238E27FC236}">
                <a16:creationId xmlns:a16="http://schemas.microsoft.com/office/drawing/2014/main" id="{F747A467-F7BF-A9F5-0034-99AF663AF6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8218" y="1516237"/>
            <a:ext cx="432000" cy="432000"/>
          </a:xfrm>
          <a:prstGeom prst="rect">
            <a:avLst/>
          </a:prstGeom>
        </p:spPr>
      </p:pic>
      <p:pic>
        <p:nvPicPr>
          <p:cNvPr id="26" name="Graphic 25">
            <a:extLst>
              <a:ext uri="{FF2B5EF4-FFF2-40B4-BE49-F238E27FC236}">
                <a16:creationId xmlns:a16="http://schemas.microsoft.com/office/drawing/2014/main" id="{28EDC044-756B-EF3A-3B65-A27F0ED9A36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19236" y="2640022"/>
            <a:ext cx="432000" cy="432000"/>
          </a:xfrm>
          <a:prstGeom prst="rect">
            <a:avLst/>
          </a:prstGeom>
        </p:spPr>
      </p:pic>
      <p:pic>
        <p:nvPicPr>
          <p:cNvPr id="28" name="Graphic 27">
            <a:extLst>
              <a:ext uri="{FF2B5EF4-FFF2-40B4-BE49-F238E27FC236}">
                <a16:creationId xmlns:a16="http://schemas.microsoft.com/office/drawing/2014/main" id="{2ADBFB05-47EF-E1E3-8ACB-5CE662144B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82517" y="3800602"/>
            <a:ext cx="432000" cy="432000"/>
          </a:xfrm>
          <a:prstGeom prst="rect">
            <a:avLst/>
          </a:prstGeom>
        </p:spPr>
      </p:pic>
      <p:pic>
        <p:nvPicPr>
          <p:cNvPr id="30" name="Graphic 29">
            <a:extLst>
              <a:ext uri="{FF2B5EF4-FFF2-40B4-BE49-F238E27FC236}">
                <a16:creationId xmlns:a16="http://schemas.microsoft.com/office/drawing/2014/main" id="{EEC05130-121A-324F-B672-E4C6AF46141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2517" y="4881243"/>
            <a:ext cx="432000" cy="432000"/>
          </a:xfrm>
          <a:prstGeom prst="rect">
            <a:avLst/>
          </a:prstGeom>
        </p:spPr>
      </p:pic>
      <p:sp>
        <p:nvSpPr>
          <p:cNvPr id="15" name="Slide Number Placeholder 5">
            <a:extLst>
              <a:ext uri="{FF2B5EF4-FFF2-40B4-BE49-F238E27FC236}">
                <a16:creationId xmlns:a16="http://schemas.microsoft.com/office/drawing/2014/main" id="{676799BE-54A3-4069-A17D-41AF17F312C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1F552919-E521-7FB2-1746-3726812841F5}"/>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27064832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38F300-5786-4C51-B4B4-08414457391B}"/>
              </a:ext>
            </a:extLst>
          </p:cNvPr>
          <p:cNvSpPr>
            <a:spLocks noGrp="1"/>
          </p:cNvSpPr>
          <p:nvPr>
            <p:ph type="title"/>
          </p:nvPr>
        </p:nvSpPr>
        <p:spPr>
          <a:xfrm>
            <a:off x="727165" y="823413"/>
            <a:ext cx="11746654" cy="1913255"/>
          </a:xfrm>
        </p:spPr>
        <p:txBody>
          <a:bodyPr/>
          <a:lstStyle/>
          <a:p>
            <a:r>
              <a:rPr lang="en-US" dirty="0"/>
              <a:t>Q&amp;A</a:t>
            </a:r>
          </a:p>
        </p:txBody>
      </p:sp>
    </p:spTree>
    <p:extLst>
      <p:ext uri="{BB962C8B-B14F-4D97-AF65-F5344CB8AC3E}">
        <p14:creationId xmlns:p14="http://schemas.microsoft.com/office/powerpoint/2010/main" val="96897567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43312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132496"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433123"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r>
              <a:rPr lang="fr-FR" dirty="0"/>
              <a:t>55 ans de qualité : l'histoire de </a:t>
            </a:r>
            <a:r>
              <a:rPr lang="fr-FR" dirty="0" err="1"/>
              <a:t>Genie</a:t>
            </a:r>
            <a:r>
              <a:rPr lang="fr-FR" dirty="0"/>
              <a:t>​</a:t>
            </a:r>
            <a:endParaRPr lang="en-US" dirty="0"/>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429348"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77763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84122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79145"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93221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8527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303834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9141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129331"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73509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8202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62895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150"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91891"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21642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32256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11029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800416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9802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37562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26949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16336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705722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95109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84495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989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618083"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569958"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506844"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443729"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403100"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354975"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99355"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81189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24373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622510"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74878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8062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37000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559395"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84372"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1036247"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736128"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1" u="none" strike="noStrike" kern="1200" cap="none" spc="0" normalizeH="0" baseline="0" noProof="0" dirty="0" err="1">
                <a:ln>
                  <a:noFill/>
                </a:ln>
                <a:solidFill>
                  <a:schemeClr val="accent3">
                    <a:lumMod val="50000"/>
                  </a:schemeClr>
                </a:solidFill>
                <a:effectLst/>
                <a:uLnTx/>
                <a:uFillTx/>
                <a:latin typeface="Arial" panose="020B0604020202020204" pitchFamily="34" charset="0"/>
                <a:cs typeface="Arial" panose="020B0604020202020204" pitchFamily="34" charset="0"/>
              </a:rPr>
              <a:t>Genie</a:t>
            </a:r>
            <a:r>
              <a:rPr kumimoji="0" lang="fr-FR"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rPr>
              <a:t> fondée dans un garage de ​</a:t>
            </a:r>
          </a:p>
          <a:p>
            <a:pPr marL="0" marR="0" lvl="0" indent="0" defTabSz="914400" rtl="0" eaLnBrk="1" fontAlgn="auto" latinLnBrk="0" hangingPunct="1">
              <a:lnSpc>
                <a:spcPct val="100000"/>
              </a:lnSpc>
              <a:spcBef>
                <a:spcPts val="0"/>
              </a:spcBef>
              <a:spcAft>
                <a:spcPts val="0"/>
              </a:spcAft>
              <a:buClrTx/>
              <a:buSzTx/>
              <a:buFontTx/>
              <a:buNone/>
              <a:tabLst/>
              <a:defRPr/>
            </a:pPr>
            <a:r>
              <a:rPr kumimoji="0" lang="fr-FR"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rPr>
              <a:t>Seattle par Bud Bushnell​</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646074"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730012"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bg2"/>
                </a:solidFill>
                <a:latin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618083"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4011926"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92688"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256176"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fr-FR" sz="1200" b="1" dirty="0">
                <a:solidFill>
                  <a:schemeClr val="accent3">
                    <a:lumMod val="50000"/>
                  </a:schemeClr>
                </a:solidFill>
                <a:latin typeface="Arial" panose="020B0604020202020204" pitchFamily="34" charset="0"/>
                <a:cs typeface="Arial" panose="020B0604020202020204" pitchFamily="34" charset="0"/>
              </a:rPr>
              <a:t>La première nacelle </a:t>
            </a: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Z place la barre haut en matière de levage avec franchissement ​</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5053760"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243603"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572589"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80153"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fr-FR" sz="1200" b="1" dirty="0">
                <a:solidFill>
                  <a:schemeClr val="accent3">
                    <a:lumMod val="50000"/>
                  </a:schemeClr>
                </a:solidFill>
                <a:latin typeface="Arial" panose="020B0604020202020204" pitchFamily="34" charset="0"/>
                <a:cs typeface="Arial" panose="020B0604020202020204" pitchFamily="34" charset="0"/>
              </a:rPr>
              <a:t>À l'écoute des retours clients, </a:t>
            </a: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lance son premier ciseau​</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90806"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dirty="0">
                <a:solidFill>
                  <a:srgbClr val="D2171E"/>
                </a:solidFill>
                <a:latin typeface="Arial" panose="020B0604020202020204" pitchFamily="34" charset="0"/>
                <a:cs typeface="Arial" panose="020B0604020202020204" pitchFamily="34" charset="0"/>
              </a:rPr>
              <a:t>2002</a:t>
            </a:r>
          </a:p>
        </p:txBody>
      </p:sp>
      <p:sp>
        <p:nvSpPr>
          <p:cNvPr id="174" name="Rectangle 173">
            <a:extLst>
              <a:ext uri="{FF2B5EF4-FFF2-40B4-BE49-F238E27FC236}">
                <a16:creationId xmlns:a16="http://schemas.microsoft.com/office/drawing/2014/main" id="{11F176D5-1138-FB4D-B984-BF5344610836}"/>
              </a:ext>
            </a:extLst>
          </p:cNvPr>
          <p:cNvSpPr/>
          <p:nvPr/>
        </p:nvSpPr>
        <p:spPr>
          <a:xfrm>
            <a:off x="5103535"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rejoint l'équipe ​</a:t>
            </a:r>
          </a:p>
          <a:p>
            <a:pPr lvl="0" algn="r">
              <a:defRPr/>
            </a:pPr>
            <a:r>
              <a:rPr lang="fr-FR" sz="1200" b="1" dirty="0" err="1">
                <a:solidFill>
                  <a:schemeClr val="accent3">
                    <a:lumMod val="50000"/>
                  </a:schemeClr>
                </a:solidFill>
                <a:latin typeface="Arial" panose="020B0604020202020204" pitchFamily="34" charset="0"/>
                <a:cs typeface="Arial" panose="020B0604020202020204" pitchFamily="34" charset="0"/>
              </a:rPr>
              <a:t>Terex</a:t>
            </a:r>
            <a:r>
              <a:rPr lang="fr-FR" sz="1200" b="1" dirty="0">
                <a:solidFill>
                  <a:schemeClr val="accent3">
                    <a:lumMod val="50000"/>
                  </a:schemeClr>
                </a:solidFill>
                <a:latin typeface="Arial" panose="020B0604020202020204" pitchFamily="34" charset="0"/>
                <a:cs typeface="Arial" panose="020B0604020202020204" pitchFamily="34" charset="0"/>
              </a:rPr>
              <a:t> via une acquisition​</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334305"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429348"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850881"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939070"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573339"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AU"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25</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543798"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fr-FR" sz="1200" b="1" dirty="0">
                <a:solidFill>
                  <a:schemeClr val="accent3">
                    <a:lumMod val="50000"/>
                  </a:schemeClr>
                </a:solidFill>
                <a:latin typeface="Arial" panose="020B0604020202020204" pitchFamily="34" charset="0"/>
                <a:cs typeface="Arial" panose="020B0604020202020204" pitchFamily="34" charset="0"/>
              </a:rPr>
              <a:t>Bien plus qu'une signature ou un slogan, </a:t>
            </a: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crée un changement intentionnel pour mieux véhiculer sa promesse de marque aux clients : offrir de la qualité à tous niveaux​</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79105"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429347"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842800" y="3222049"/>
            <a:ext cx="268068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defRPr/>
            </a:pPr>
            <a:r>
              <a:rPr lang="fr-FR" sz="1200" b="1" dirty="0">
                <a:solidFill>
                  <a:schemeClr val="accent3">
                    <a:lumMod val="50000"/>
                  </a:schemeClr>
                </a:solidFill>
                <a:latin typeface="Arial" panose="020B0604020202020204" pitchFamily="34" charset="0"/>
                <a:cs typeface="Arial" panose="020B0604020202020204" pitchFamily="34" charset="0"/>
              </a:rPr>
              <a:t>L'engagement de qualité de </a:t>
            </a: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conduit à une croissance mondiale lorsque </a:t>
            </a:r>
            <a:r>
              <a:rPr lang="fr-FR" sz="1200" b="1" dirty="0" err="1">
                <a:solidFill>
                  <a:schemeClr val="accent3">
                    <a:lumMod val="50000"/>
                  </a:schemeClr>
                </a:solidFill>
                <a:latin typeface="Arial" panose="020B0604020202020204" pitchFamily="34" charset="0"/>
                <a:cs typeface="Arial" panose="020B0604020202020204" pitchFamily="34" charset="0"/>
              </a:rPr>
              <a:t>Genie</a:t>
            </a:r>
            <a:r>
              <a:rPr lang="fr-FR" sz="1200" b="1" dirty="0">
                <a:solidFill>
                  <a:schemeClr val="accent3">
                    <a:lumMod val="50000"/>
                  </a:schemeClr>
                </a:solidFill>
                <a:latin typeface="Arial" panose="020B0604020202020204" pitchFamily="34" charset="0"/>
                <a:cs typeface="Arial" panose="020B0604020202020204" pitchFamily="34" charset="0"/>
              </a:rPr>
              <a:t> obtient le statut de ​</a:t>
            </a:r>
          </a:p>
          <a:p>
            <a:pPr lvl="0">
              <a:defRPr/>
            </a:pPr>
            <a:r>
              <a:rPr lang="fr-FR" sz="1200" b="1" dirty="0">
                <a:solidFill>
                  <a:schemeClr val="accent3">
                    <a:lumMod val="50000"/>
                  </a:schemeClr>
                </a:solidFill>
                <a:latin typeface="Arial" panose="020B0604020202020204" pitchFamily="34" charset="0"/>
                <a:cs typeface="Arial" panose="020B0604020202020204" pitchFamily="34" charset="0"/>
              </a:rPr>
              <a:t>"Constructeur n°1 mondial de nacelles"​</a:t>
            </a:r>
            <a:endParaRPr kumimoji="0" lang="en-US" sz="1200" b="1" u="none" strike="noStrike" kern="1200" cap="none" spc="0" normalizeH="0" baseline="0" noProof="0" dirty="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311214"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accent5"/>
                </a:solidFill>
                <a:latin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842799"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accent2"/>
                </a:solidFill>
                <a:latin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719945"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661696"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B0F57-66E2-43DB-31DD-359AADBE138C}"/>
              </a:ext>
            </a:extLst>
          </p:cNvPr>
          <p:cNvSpPr>
            <a:spLocks noGrp="1"/>
          </p:cNvSpPr>
          <p:nvPr>
            <p:ph type="title"/>
          </p:nvPr>
        </p:nvSpPr>
        <p:spPr/>
        <p:txBody>
          <a:bodyPr/>
          <a:lstStyle/>
          <a:p>
            <a:r>
              <a:rPr lang="en-US" dirty="0" err="1"/>
              <a:t>Acteur</a:t>
            </a:r>
            <a:r>
              <a:rPr lang="en-US" dirty="0"/>
              <a:t> </a:t>
            </a:r>
            <a:r>
              <a:rPr lang="en-US" dirty="0" err="1"/>
              <a:t>établi</a:t>
            </a:r>
            <a:r>
              <a:rPr lang="en-US" dirty="0"/>
              <a:t>, leader </a:t>
            </a:r>
            <a:r>
              <a:rPr lang="en-US" dirty="0" err="1"/>
              <a:t>mondial</a:t>
            </a:r>
            <a:endParaRPr lang="en-US" dirty="0"/>
          </a:p>
        </p:txBody>
      </p:sp>
      <p:sp>
        <p:nvSpPr>
          <p:cNvPr id="6" name="TextBox 5">
            <a:extLst>
              <a:ext uri="{FF2B5EF4-FFF2-40B4-BE49-F238E27FC236}">
                <a16:creationId xmlns:a16="http://schemas.microsoft.com/office/drawing/2014/main" id="{07E63D8E-C8A0-7DD1-D7B0-4ABA93FD74A8}"/>
              </a:ext>
            </a:extLst>
          </p:cNvPr>
          <p:cNvSpPr txBox="1"/>
          <p:nvPr/>
        </p:nvSpPr>
        <p:spPr>
          <a:xfrm>
            <a:off x="444718" y="4413389"/>
            <a:ext cx="3492000" cy="1331123"/>
          </a:xfrm>
          <a:prstGeom prst="round2SameRect">
            <a:avLst>
              <a:gd name="adj1" fmla="val 638"/>
              <a:gd name="adj2" fmla="val 7442"/>
            </a:avLst>
          </a:prstGeom>
          <a:solidFill>
            <a:schemeClr val="bg1">
              <a:lumMod val="95000"/>
            </a:schemeClr>
          </a:solidFill>
        </p:spPr>
        <p:txBody>
          <a:bodyPr wrap="square" lIns="0" tIns="0" rIns="0" bIns="0" rtlCol="0" anchor="ctr" anchorCtr="0">
            <a:noAutofit/>
          </a:bodyPr>
          <a:lstStyle>
            <a:defPPr>
              <a:defRPr lang="en-US"/>
            </a:defPPr>
            <a:lvl1pPr marR="0" lvl="0" indent="0" algn="ctr" fontAlgn="auto">
              <a:lnSpc>
                <a:spcPct val="100000"/>
              </a:lnSpc>
              <a:spcBef>
                <a:spcPts val="0"/>
              </a:spcBef>
              <a:spcAft>
                <a:spcPts val="0"/>
              </a:spcAft>
              <a:buClrTx/>
              <a:buSzTx/>
              <a:buFontTx/>
              <a:buNone/>
              <a:tabLst/>
              <a:defRPr kumimoji="0" sz="2400" b="1" i="0" u="none" strike="noStrike" cap="none" spc="0" normalizeH="0" baseline="0">
                <a:ln>
                  <a:noFill/>
                </a:ln>
                <a:solidFill>
                  <a:prstClr val="white"/>
                </a:solidFill>
                <a:effectLst/>
                <a:uLnTx/>
                <a:uFillTx/>
                <a:latin typeface="Century Gothic"/>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55 Ans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D’exp</a:t>
            </a:r>
            <a:r>
              <a:rPr kumimoji="0" lang="fr-FR"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érience</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8D756461-D107-903E-3F97-146F809DC165}"/>
              </a:ext>
            </a:extLst>
          </p:cNvPr>
          <p:cNvSpPr txBox="1"/>
          <p:nvPr/>
        </p:nvSpPr>
        <p:spPr>
          <a:xfrm>
            <a:off x="4249452" y="4413389"/>
            <a:ext cx="3491999" cy="1331123"/>
          </a:xfrm>
          <a:prstGeom prst="round2SameRect">
            <a:avLst>
              <a:gd name="adj1" fmla="val 0"/>
              <a:gd name="adj2" fmla="val 9159"/>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Position #1 or #2</a:t>
            </a:r>
          </a:p>
          <a:p>
            <a:pPr marL="0" marR="0" lvl="0" indent="0" algn="ctr" defTabSz="914400" rtl="0" eaLnBrk="1" fontAlgn="auto" latinLnBrk="0" hangingPunct="1">
              <a:lnSpc>
                <a:spcPct val="100000"/>
              </a:lnSpc>
              <a:spcBef>
                <a:spcPts val="0"/>
              </a:spcBef>
              <a:spcAft>
                <a:spcPts val="300"/>
              </a:spcAft>
              <a:buClrTx/>
              <a:buSzTx/>
              <a:buFontTx/>
              <a:buNone/>
              <a:tabLst/>
              <a:defRPr/>
            </a:pPr>
            <a:r>
              <a:rPr lang="fr-FR" b="0" dirty="0">
                <a:solidFill>
                  <a:srgbClr val="3F3F3F"/>
                </a:solidFill>
                <a:latin typeface="Arial" panose="020B0604020202020204" pitchFamily="34" charset="0"/>
                <a:cs typeface="Arial" panose="020B0604020202020204" pitchFamily="34" charset="0"/>
              </a:rPr>
              <a:t>S</a:t>
            </a:r>
            <a:r>
              <a:rPr kumimoji="0" lang="fr-FR" sz="18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ur</a:t>
            </a:r>
            <a:r>
              <a:rPr kumimoji="0" lang="fr-FR"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la plupart des marchés</a:t>
            </a:r>
            <a:endParaRPr kumimoji="0" lang="en-US" sz="18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FC77C162-074E-FC22-43AD-A3BEC4EAC564}"/>
              </a:ext>
            </a:extLst>
          </p:cNvPr>
          <p:cNvSpPr txBox="1"/>
          <p:nvPr/>
        </p:nvSpPr>
        <p:spPr>
          <a:xfrm>
            <a:off x="8124735" y="4391126"/>
            <a:ext cx="3583687" cy="1331123"/>
          </a:xfrm>
          <a:prstGeom prst="round2SameRect">
            <a:avLst>
              <a:gd name="adj1" fmla="val 0"/>
              <a:gd name="adj2" fmla="val 8014"/>
            </a:avLst>
          </a:prstGeom>
          <a:solidFill>
            <a:schemeClr val="bg1">
              <a:lumMod val="95000"/>
            </a:schemeClr>
          </a:solidFill>
        </p:spPr>
        <p:txBody>
          <a:bodyPr wrap="square" lIns="0" tIns="0" rIns="0" bIns="0" rtlCol="0" anchor="ctr" anchorCtr="0">
            <a:noAutofit/>
          </a:bodyPr>
          <a:lstStyle>
            <a:defPPr>
              <a:defRPr lang="en-US"/>
            </a:defPPr>
            <a:lvl1pPr algn="ctr">
              <a:defRPr b="1">
                <a:solidFill>
                  <a:schemeClr val="bg1"/>
                </a:solidFill>
              </a:defRPr>
            </a:lvl1pPr>
          </a:lstStyle>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sz="28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+100 Pays</a:t>
            </a:r>
          </a:p>
          <a:p>
            <a:pPr marL="0" marR="0" lvl="0" indent="0" algn="ctr" defTabSz="914400" rtl="0" eaLnBrk="1" fontAlgn="auto" latinLnBrk="0" hangingPunct="1">
              <a:lnSpc>
                <a:spcPct val="100000"/>
              </a:lnSpc>
              <a:spcBef>
                <a:spcPts val="0"/>
              </a:spcBef>
              <a:spcAft>
                <a:spcPts val="300"/>
              </a:spcAft>
              <a:buClrTx/>
              <a:buSzTx/>
              <a:buFontTx/>
              <a:buNone/>
              <a:tabLst/>
              <a:defRPr/>
            </a:pP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Empreinte</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mondiale</a:t>
            </a:r>
            <a:r>
              <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et </a:t>
            </a:r>
            <a:r>
              <a:rPr kumimoji="0" lang="en-US"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concurrentielle</a:t>
            </a:r>
            <a:endParaRPr kumimoji="0" lang="en-US"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pic>
        <p:nvPicPr>
          <p:cNvPr id="9" name="Picture 8">
            <a:extLst>
              <a:ext uri="{FF2B5EF4-FFF2-40B4-BE49-F238E27FC236}">
                <a16:creationId xmlns:a16="http://schemas.microsoft.com/office/drawing/2014/main" id="{379DEF9E-57C1-7502-E4A4-4E57E8A7CEAA}"/>
              </a:ext>
            </a:extLst>
          </p:cNvPr>
          <p:cNvPicPr>
            <a:picLocks noChangeAspect="1"/>
          </p:cNvPicPr>
          <p:nvPr/>
        </p:nvPicPr>
        <p:blipFill rotWithShape="1">
          <a:blip r:embed="rId3"/>
          <a:srcRect l="3613" r="9523"/>
          <a:stretch/>
        </p:blipFill>
        <p:spPr>
          <a:xfrm>
            <a:off x="444718" y="1091226"/>
            <a:ext cx="3492000" cy="3322163"/>
          </a:xfrm>
          <a:prstGeom prst="round2SameRect">
            <a:avLst>
              <a:gd name="adj1" fmla="val 3593"/>
              <a:gd name="adj2" fmla="val 0"/>
            </a:avLst>
          </a:prstGeom>
        </p:spPr>
      </p:pic>
      <p:pic>
        <p:nvPicPr>
          <p:cNvPr id="10" name="Picture 9">
            <a:extLst>
              <a:ext uri="{FF2B5EF4-FFF2-40B4-BE49-F238E27FC236}">
                <a16:creationId xmlns:a16="http://schemas.microsoft.com/office/drawing/2014/main" id="{D7C99F82-880C-6AB1-C954-E44E43C5EC2D}"/>
              </a:ext>
            </a:extLst>
          </p:cNvPr>
          <p:cNvPicPr>
            <a:picLocks noChangeAspect="1"/>
          </p:cNvPicPr>
          <p:nvPr/>
        </p:nvPicPr>
        <p:blipFill rotWithShape="1">
          <a:blip r:embed="rId4"/>
          <a:srcRect l="1" t="11680" r="22851" b="226"/>
          <a:stretch/>
        </p:blipFill>
        <p:spPr>
          <a:xfrm>
            <a:off x="4249452" y="1091225"/>
            <a:ext cx="3491999" cy="3322800"/>
          </a:xfrm>
          <a:prstGeom prst="round2SameRect">
            <a:avLst>
              <a:gd name="adj1" fmla="val 3366"/>
              <a:gd name="adj2" fmla="val 0"/>
            </a:avLst>
          </a:prstGeom>
        </p:spPr>
      </p:pic>
      <p:grpSp>
        <p:nvGrpSpPr>
          <p:cNvPr id="18" name="Group 17">
            <a:extLst>
              <a:ext uri="{FF2B5EF4-FFF2-40B4-BE49-F238E27FC236}">
                <a16:creationId xmlns:a16="http://schemas.microsoft.com/office/drawing/2014/main" id="{53FDA6C0-E7E8-74CA-25A0-EBFD9BD609DE}"/>
              </a:ext>
            </a:extLst>
          </p:cNvPr>
          <p:cNvGrpSpPr/>
          <p:nvPr/>
        </p:nvGrpSpPr>
        <p:grpSpPr>
          <a:xfrm>
            <a:off x="8124735" y="1059542"/>
            <a:ext cx="3593032" cy="3354483"/>
            <a:chOff x="8151112" y="1201044"/>
            <a:chExt cx="3593032" cy="3354483"/>
          </a:xfrm>
        </p:grpSpPr>
        <p:pic>
          <p:nvPicPr>
            <p:cNvPr id="11" name="Picture 10">
              <a:extLst>
                <a:ext uri="{FF2B5EF4-FFF2-40B4-BE49-F238E27FC236}">
                  <a16:creationId xmlns:a16="http://schemas.microsoft.com/office/drawing/2014/main" id="{9DD830B1-1E03-CD36-E9FF-4AE86FE77C18}"/>
                </a:ext>
              </a:extLst>
            </p:cNvPr>
            <p:cNvPicPr>
              <a:picLocks noChangeAspect="1"/>
            </p:cNvPicPr>
            <p:nvPr/>
          </p:nvPicPr>
          <p:blipFill rotWithShape="1">
            <a:blip r:embed="rId5"/>
            <a:srcRect t="19531" b="554"/>
            <a:stretch/>
          </p:blipFill>
          <p:spPr>
            <a:xfrm>
              <a:off x="8151113" y="1201044"/>
              <a:ext cx="3593030" cy="1909528"/>
            </a:xfrm>
            <a:prstGeom prst="round2SameRect">
              <a:avLst>
                <a:gd name="adj1" fmla="val 5494"/>
                <a:gd name="adj2" fmla="val 0"/>
              </a:avLst>
            </a:prstGeom>
          </p:spPr>
        </p:pic>
        <p:pic>
          <p:nvPicPr>
            <p:cNvPr id="12" name="Picture 11">
              <a:extLst>
                <a:ext uri="{FF2B5EF4-FFF2-40B4-BE49-F238E27FC236}">
                  <a16:creationId xmlns:a16="http://schemas.microsoft.com/office/drawing/2014/main" id="{9CB51DD1-C469-91E1-DFC3-F8D3A3E8BA17}"/>
                </a:ext>
              </a:extLst>
            </p:cNvPr>
            <p:cNvPicPr>
              <a:picLocks noChangeAspect="1"/>
            </p:cNvPicPr>
            <p:nvPr/>
          </p:nvPicPr>
          <p:blipFill rotWithShape="1">
            <a:blip r:embed="rId6"/>
            <a:srcRect t="8298" b="1150"/>
            <a:stretch/>
          </p:blipFill>
          <p:spPr>
            <a:xfrm>
              <a:off x="8151112" y="2974654"/>
              <a:ext cx="2625602" cy="1580873"/>
            </a:xfrm>
            <a:prstGeom prst="rect">
              <a:avLst/>
            </a:prstGeom>
          </p:spPr>
        </p:pic>
        <p:pic>
          <p:nvPicPr>
            <p:cNvPr id="17" name="Picture 16">
              <a:extLst>
                <a:ext uri="{FF2B5EF4-FFF2-40B4-BE49-F238E27FC236}">
                  <a16:creationId xmlns:a16="http://schemas.microsoft.com/office/drawing/2014/main" id="{1A16863C-91DA-C0D3-8451-1B5511541F3F}"/>
                </a:ext>
              </a:extLst>
            </p:cNvPr>
            <p:cNvPicPr>
              <a:picLocks noChangeAspect="1"/>
            </p:cNvPicPr>
            <p:nvPr/>
          </p:nvPicPr>
          <p:blipFill>
            <a:blip r:embed="rId7"/>
            <a:stretch>
              <a:fillRect/>
            </a:stretch>
          </p:blipFill>
          <p:spPr>
            <a:xfrm>
              <a:off x="10779843" y="2974706"/>
              <a:ext cx="964301" cy="1580821"/>
            </a:xfrm>
            <a:prstGeom prst="rect">
              <a:avLst/>
            </a:prstGeom>
          </p:spPr>
        </p:pic>
      </p:grpSp>
      <p:sp>
        <p:nvSpPr>
          <p:cNvPr id="13" name="Slide Number Placeholder 5">
            <a:extLst>
              <a:ext uri="{FF2B5EF4-FFF2-40B4-BE49-F238E27FC236}">
                <a16:creationId xmlns:a16="http://schemas.microsoft.com/office/drawing/2014/main" id="{B12EB161-F63E-47F2-B5A4-5F492451D86A}"/>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3" name="TextBox 2">
            <a:extLst>
              <a:ext uri="{FF2B5EF4-FFF2-40B4-BE49-F238E27FC236}">
                <a16:creationId xmlns:a16="http://schemas.microsoft.com/office/drawing/2014/main" id="{4DC4A903-1BB7-2392-B6F0-F43C9128D0F4}"/>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4289886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a:extLst>
              <a:ext uri="{FF2B5EF4-FFF2-40B4-BE49-F238E27FC236}">
                <a16:creationId xmlns:a16="http://schemas.microsoft.com/office/drawing/2014/main" id="{9C154729-8676-3EDD-5AED-6C2C8646B0C5}"/>
              </a:ext>
            </a:extLst>
          </p:cNvPr>
          <p:cNvSpPr/>
          <p:nvPr/>
        </p:nvSpPr>
        <p:spPr>
          <a:xfrm>
            <a:off x="4710294" y="3710604"/>
            <a:ext cx="7024505" cy="2080173"/>
          </a:xfrm>
          <a:prstGeom prst="roundRect">
            <a:avLst>
              <a:gd name="adj" fmla="val 4667"/>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38" name="Rounded Rectangle 37">
            <a:extLst>
              <a:ext uri="{FF2B5EF4-FFF2-40B4-BE49-F238E27FC236}">
                <a16:creationId xmlns:a16="http://schemas.microsoft.com/office/drawing/2014/main" id="{9195B3C5-DC0A-EE52-7D7E-84C6444137FF}"/>
              </a:ext>
            </a:extLst>
          </p:cNvPr>
          <p:cNvSpPr/>
          <p:nvPr/>
        </p:nvSpPr>
        <p:spPr>
          <a:xfrm>
            <a:off x="4710294" y="2483505"/>
            <a:ext cx="7024505" cy="1044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4" name="Title 3">
            <a:extLst>
              <a:ext uri="{FF2B5EF4-FFF2-40B4-BE49-F238E27FC236}">
                <a16:creationId xmlns:a16="http://schemas.microsoft.com/office/drawing/2014/main" id="{51795D1F-99A3-4728-80B8-E767E588BD1C}"/>
              </a:ext>
            </a:extLst>
          </p:cNvPr>
          <p:cNvSpPr>
            <a:spLocks noGrp="1"/>
          </p:cNvSpPr>
          <p:nvPr>
            <p:ph type="title"/>
          </p:nvPr>
        </p:nvSpPr>
        <p:spPr>
          <a:xfrm>
            <a:off x="350518" y="216000"/>
            <a:ext cx="11384281" cy="640080"/>
          </a:xfrm>
        </p:spPr>
        <p:txBody>
          <a:bodyPr lIns="0" tIns="0" rIns="0" bIns="0"/>
          <a:lstStyle/>
          <a:p>
            <a:r>
              <a:rPr lang="en-US" dirty="0"/>
              <a:t>Notre vision</a:t>
            </a:r>
          </a:p>
        </p:txBody>
      </p:sp>
      <p:sp>
        <p:nvSpPr>
          <p:cNvPr id="5" name="Rounded Rectangle 4">
            <a:extLst>
              <a:ext uri="{FF2B5EF4-FFF2-40B4-BE49-F238E27FC236}">
                <a16:creationId xmlns:a16="http://schemas.microsoft.com/office/drawing/2014/main" id="{CCE56716-A14C-4C79-B0E8-53E04D005806}"/>
              </a:ext>
            </a:extLst>
          </p:cNvPr>
          <p:cNvSpPr/>
          <p:nvPr/>
        </p:nvSpPr>
        <p:spPr>
          <a:xfrm>
            <a:off x="4710294" y="1317645"/>
            <a:ext cx="7024505" cy="972000"/>
          </a:xfrm>
          <a:prstGeom prst="roundRect">
            <a:avLst>
              <a:gd name="adj" fmla="val 8754"/>
            </a:avLst>
          </a:prstGeom>
          <a:solidFill>
            <a:schemeClr val="accent3">
              <a:lumMod val="20000"/>
              <a:lumOff val="80000"/>
            </a:schemeClr>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La marque d’élévation la plus importante, la plus rentable, la plus recherchée et la plus admirée au monde.</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6" name="Rounded Rectangle 25">
            <a:extLst>
              <a:ext uri="{FF2B5EF4-FFF2-40B4-BE49-F238E27FC236}">
                <a16:creationId xmlns:a16="http://schemas.microsoft.com/office/drawing/2014/main" id="{F4D9EF28-1469-4AC9-9805-6ED7C4E21995}"/>
              </a:ext>
            </a:extLst>
          </p:cNvPr>
          <p:cNvSpPr/>
          <p:nvPr/>
        </p:nvSpPr>
        <p:spPr>
          <a:xfrm>
            <a:off x="350518" y="1317647"/>
            <a:ext cx="3774845" cy="972000"/>
          </a:xfrm>
          <a:prstGeom prst="roundRect">
            <a:avLst>
              <a:gd name="adj" fmla="val 12079"/>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972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ASPIRATION</a:t>
            </a:r>
          </a:p>
        </p:txBody>
      </p:sp>
      <p:cxnSp>
        <p:nvCxnSpPr>
          <p:cNvPr id="35" name="Straight Connector 34">
            <a:extLst>
              <a:ext uri="{FF2B5EF4-FFF2-40B4-BE49-F238E27FC236}">
                <a16:creationId xmlns:a16="http://schemas.microsoft.com/office/drawing/2014/main" id="{FABB5E7A-AE82-47A1-A518-BB3C2E706679}"/>
              </a:ext>
            </a:extLst>
          </p:cNvPr>
          <p:cNvCxnSpPr>
            <a:cxnSpLocks/>
            <a:stCxn id="5" idx="1"/>
            <a:endCxn id="26" idx="3"/>
          </p:cNvCxnSpPr>
          <p:nvPr/>
        </p:nvCxnSpPr>
        <p:spPr>
          <a:xfrm flipH="1">
            <a:off x="4125363" y="180364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14" name="Picture 2">
            <a:extLst>
              <a:ext uri="{FF2B5EF4-FFF2-40B4-BE49-F238E27FC236}">
                <a16:creationId xmlns:a16="http://schemas.microsoft.com/office/drawing/2014/main" id="{F2B11326-8AEC-47BC-8DE2-4434E45CF480}"/>
              </a:ext>
            </a:extLst>
          </p:cNvPr>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0136102" y="2571706"/>
            <a:ext cx="1548605" cy="880260"/>
          </a:xfrm>
          <a:prstGeom prst="rect">
            <a:avLst/>
          </a:prstGeom>
          <a:noFill/>
          <a:ln w="9525">
            <a:noFill/>
            <a:miter lim="800000"/>
            <a:headEnd/>
            <a:tailEnd/>
          </a:ln>
          <a:effectLst/>
        </p:spPr>
      </p:pic>
      <p:sp>
        <p:nvSpPr>
          <p:cNvPr id="15" name="TextBox 14">
            <a:extLst>
              <a:ext uri="{FF2B5EF4-FFF2-40B4-BE49-F238E27FC236}">
                <a16:creationId xmlns:a16="http://schemas.microsoft.com/office/drawing/2014/main" id="{B0999464-BA0F-4678-8FA1-D63D208DEA57}"/>
              </a:ext>
            </a:extLst>
          </p:cNvPr>
          <p:cNvSpPr txBox="1"/>
          <p:nvPr/>
        </p:nvSpPr>
        <p:spPr>
          <a:xfrm>
            <a:off x="5624897" y="2693284"/>
            <a:ext cx="2173518"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Intégrité</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Amélioration</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Courage</a:t>
            </a:r>
          </a:p>
        </p:txBody>
      </p:sp>
      <p:sp>
        <p:nvSpPr>
          <p:cNvPr id="16" name="TextBox 15">
            <a:extLst>
              <a:ext uri="{FF2B5EF4-FFF2-40B4-BE49-F238E27FC236}">
                <a16:creationId xmlns:a16="http://schemas.microsoft.com/office/drawing/2014/main" id="{21826D59-1C10-4BBD-A9AB-878BC941D5C8}"/>
              </a:ext>
            </a:extLst>
          </p:cNvPr>
          <p:cNvSpPr txBox="1"/>
          <p:nvPr/>
        </p:nvSpPr>
        <p:spPr>
          <a:xfrm>
            <a:off x="7040854" y="2693284"/>
            <a:ext cx="3243973" cy="646331"/>
          </a:xfrm>
          <a:prstGeom prst="rect">
            <a:avLst/>
          </a:prstGeom>
          <a:noFill/>
          <a:ln w="6350">
            <a:noFill/>
          </a:ln>
        </p:spPr>
        <p:txBody>
          <a:bodyPr wrap="square" lIns="0" tIns="0" rIns="0" bIns="0" rtlCol="0">
            <a:noAutofit/>
          </a:bodyPr>
          <a:lstStyle/>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Respect</a:t>
            </a: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Leadership au Service des </a:t>
            </a: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Autres</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a:p>
            <a:pPr marL="203200" marR="0" lvl="0" indent="-203200" algn="l" defTabSz="914400" rtl="0" eaLnBrk="1" fontAlgn="auto" latinLnBrk="0" hangingPunct="1">
              <a:lnSpc>
                <a:spcPct val="100000"/>
              </a:lnSpc>
              <a:spcBef>
                <a:spcPts val="0"/>
              </a:spcBef>
              <a:spcAft>
                <a:spcPts val="0"/>
              </a:spcAft>
              <a:buClr>
                <a:srgbClr val="0079C1"/>
              </a:buClr>
              <a:buSzPct val="130000"/>
              <a:buBlip>
                <a:blip r:embed="rId4">
                  <a:extLst>
                    <a:ext uri="{96DAC541-7B7A-43D3-8B79-37D633B846F1}">
                      <asvg:svgBlip xmlns:asvg="http://schemas.microsoft.com/office/drawing/2016/SVG/main" r:embed="rId5"/>
                    </a:ext>
                  </a:extLst>
                </a:blip>
              </a:buBlip>
              <a:defRPr/>
            </a:pP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Responsabilité</a:t>
            </a:r>
            <a:r>
              <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 </a:t>
            </a:r>
            <a:r>
              <a:rPr kumimoji="0" lang="en-US" sz="1400" b="1" i="0" u="none" strike="noStrike" kern="1200" cap="none" spc="0" normalizeH="0" baseline="0" noProof="0" dirty="0" err="1">
                <a:ln>
                  <a:noFill/>
                </a:ln>
                <a:solidFill>
                  <a:schemeClr val="accent3">
                    <a:lumMod val="50000"/>
                  </a:schemeClr>
                </a:solidFill>
                <a:effectLst/>
                <a:uLnTx/>
                <a:uFillTx/>
                <a:latin typeface="Arial" panose="020B0604020202020204" pitchFamily="34" charset="0"/>
                <a:ea typeface="+mn-ea"/>
                <a:cs typeface="Arial" panose="020B0604020202020204" pitchFamily="34" charset="0"/>
              </a:rPr>
              <a:t>Sociale</a:t>
            </a:r>
            <a:endParaRPr kumimoji="0" lang="en-US" sz="1400" b="1"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6" name="Rectangle 5">
            <a:extLst>
              <a:ext uri="{FF2B5EF4-FFF2-40B4-BE49-F238E27FC236}">
                <a16:creationId xmlns:a16="http://schemas.microsoft.com/office/drawing/2014/main" id="{9A939945-29C9-4AA1-8951-049266D42566}"/>
              </a:ext>
            </a:extLst>
          </p:cNvPr>
          <p:cNvSpPr/>
          <p:nvPr/>
        </p:nvSpPr>
        <p:spPr>
          <a:xfrm>
            <a:off x="4777343" y="3813069"/>
            <a:ext cx="3430749"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CLIENT</a:t>
            </a:r>
          </a:p>
          <a:p>
            <a:pPr marL="0" marR="0" lvl="0" indent="0" algn="l" defTabSz="914400" rtl="0" eaLnBrk="1" fontAlgn="auto" latinLnBrk="0" hangingPunct="1">
              <a:lnSpc>
                <a:spcPts val="1700"/>
              </a:lnSpc>
              <a:spcBef>
                <a:spcPts val="300"/>
              </a:spcBef>
              <a:spcAft>
                <a:spcPts val="600"/>
              </a:spcAft>
              <a:buClrTx/>
              <a:buSzTx/>
              <a:buFontTx/>
              <a:buNone/>
              <a:tabLst/>
              <a:defRPr/>
            </a:pPr>
            <a:r>
              <a:rPr kumimoji="0" lang="en-US"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fr-FR"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Nous croyons que le client est au centre de notre monde.</a:t>
            </a:r>
            <a:r>
              <a:rPr kumimoji="0" lang="en-US"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Nous nous efforçons d'obtenir un succès partagé</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Vous pouvez nous faire confiance être là, assurer le suivi et résoudre les problèmes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Nous sommes enthousiastes, énergiques et déterminés à gagner la confiance de nos clients</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cxnSp>
        <p:nvCxnSpPr>
          <p:cNvPr id="17" name="Straight Connector 16">
            <a:extLst>
              <a:ext uri="{FF2B5EF4-FFF2-40B4-BE49-F238E27FC236}">
                <a16:creationId xmlns:a16="http://schemas.microsoft.com/office/drawing/2014/main" id="{614E4688-7FF8-4153-B3DD-08EC4B29E9A2}"/>
              </a:ext>
            </a:extLst>
          </p:cNvPr>
          <p:cNvCxnSpPr>
            <a:cxnSpLocks/>
          </p:cNvCxnSpPr>
          <p:nvPr/>
        </p:nvCxnSpPr>
        <p:spPr>
          <a:xfrm>
            <a:off x="8208093" y="3710604"/>
            <a:ext cx="0" cy="20801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3" name="Graphic 2">
            <a:extLst>
              <a:ext uri="{FF2B5EF4-FFF2-40B4-BE49-F238E27FC236}">
                <a16:creationId xmlns:a16="http://schemas.microsoft.com/office/drawing/2014/main" id="{EFF38B03-4B3A-0779-2865-9B5E41BC6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90024" y="1405547"/>
            <a:ext cx="720000" cy="720000"/>
          </a:xfrm>
          <a:prstGeom prst="rect">
            <a:avLst/>
          </a:prstGeom>
        </p:spPr>
      </p:pic>
      <p:sp>
        <p:nvSpPr>
          <p:cNvPr id="8" name="Rounded Rectangle 7">
            <a:extLst>
              <a:ext uri="{FF2B5EF4-FFF2-40B4-BE49-F238E27FC236}">
                <a16:creationId xmlns:a16="http://schemas.microsoft.com/office/drawing/2014/main" id="{A13902C1-752C-A0AF-2E72-78AB92708B24}"/>
              </a:ext>
            </a:extLst>
          </p:cNvPr>
          <p:cNvSpPr/>
          <p:nvPr/>
        </p:nvSpPr>
        <p:spPr>
          <a:xfrm>
            <a:off x="350518" y="2478126"/>
            <a:ext cx="3774845" cy="1044000"/>
          </a:xfrm>
          <a:prstGeom prst="roundRect">
            <a:avLst>
              <a:gd name="adj" fmla="val 9065"/>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972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VALEURS FONDAMENTALES</a:t>
            </a:r>
          </a:p>
        </p:txBody>
      </p:sp>
      <p:sp>
        <p:nvSpPr>
          <p:cNvPr id="9" name="Rounded Rectangle 8">
            <a:extLst>
              <a:ext uri="{FF2B5EF4-FFF2-40B4-BE49-F238E27FC236}">
                <a16:creationId xmlns:a16="http://schemas.microsoft.com/office/drawing/2014/main" id="{E2F7CF1B-D696-5796-ACA3-A3E87F32B263}"/>
              </a:ext>
            </a:extLst>
          </p:cNvPr>
          <p:cNvSpPr/>
          <p:nvPr/>
        </p:nvSpPr>
        <p:spPr>
          <a:xfrm>
            <a:off x="350518" y="3710605"/>
            <a:ext cx="3774845" cy="2080172"/>
          </a:xfrm>
          <a:prstGeom prst="roundRect">
            <a:avLst>
              <a:gd name="adj" fmla="val 4441"/>
            </a:avLst>
          </a:prstGeom>
          <a:solidFill>
            <a:schemeClr val="bg2"/>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972000" tIns="0" rIns="0" b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chemeClr val="bg1"/>
                </a:solidFill>
                <a:effectLst/>
                <a:uLnTx/>
                <a:uFillTx/>
                <a:latin typeface="Arial" panose="020B0604020202020204" pitchFamily="34" charset="0"/>
                <a:ea typeface="+mn-ea"/>
                <a:cs typeface="Arial" panose="020B0604020202020204" pitchFamily="34" charset="0"/>
              </a:rPr>
              <a:t>NOTRE PATRIMOINE</a:t>
            </a:r>
          </a:p>
        </p:txBody>
      </p:sp>
      <p:pic>
        <p:nvPicPr>
          <p:cNvPr id="18" name="Graphic 17">
            <a:extLst>
              <a:ext uri="{FF2B5EF4-FFF2-40B4-BE49-F238E27FC236}">
                <a16:creationId xmlns:a16="http://schemas.microsoft.com/office/drawing/2014/main" id="{440D917B-7629-51FA-2EB7-FA6285DBC1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9544" y="4373344"/>
            <a:ext cx="720000" cy="720000"/>
          </a:xfrm>
          <a:prstGeom prst="rect">
            <a:avLst/>
          </a:prstGeom>
        </p:spPr>
      </p:pic>
      <p:pic>
        <p:nvPicPr>
          <p:cNvPr id="24" name="Graphic 23">
            <a:extLst>
              <a:ext uri="{FF2B5EF4-FFF2-40B4-BE49-F238E27FC236}">
                <a16:creationId xmlns:a16="http://schemas.microsoft.com/office/drawing/2014/main" id="{1FF1763F-BDAC-751B-B039-B1FC166E48E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59544" y="2623691"/>
            <a:ext cx="720000" cy="720000"/>
          </a:xfrm>
          <a:prstGeom prst="rect">
            <a:avLst/>
          </a:prstGeom>
        </p:spPr>
      </p:pic>
      <p:cxnSp>
        <p:nvCxnSpPr>
          <p:cNvPr id="39" name="Straight Connector 38">
            <a:extLst>
              <a:ext uri="{FF2B5EF4-FFF2-40B4-BE49-F238E27FC236}">
                <a16:creationId xmlns:a16="http://schemas.microsoft.com/office/drawing/2014/main" id="{29596C42-FED4-C4CC-2382-D8B67318E058}"/>
              </a:ext>
            </a:extLst>
          </p:cNvPr>
          <p:cNvCxnSpPr>
            <a:cxnSpLocks/>
          </p:cNvCxnSpPr>
          <p:nvPr/>
        </p:nvCxnSpPr>
        <p:spPr>
          <a:xfrm flipH="1">
            <a:off x="4125363" y="2977125"/>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0" name="Graphic 39">
            <a:extLst>
              <a:ext uri="{FF2B5EF4-FFF2-40B4-BE49-F238E27FC236}">
                <a16:creationId xmlns:a16="http://schemas.microsoft.com/office/drawing/2014/main" id="{20B64C53-D733-0AA9-3FB7-06276AD2D38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747377" y="2601608"/>
            <a:ext cx="820456" cy="820456"/>
          </a:xfrm>
          <a:prstGeom prst="rect">
            <a:avLst/>
          </a:prstGeom>
        </p:spPr>
      </p:pic>
      <p:cxnSp>
        <p:nvCxnSpPr>
          <p:cNvPr id="42" name="Straight Connector 41">
            <a:extLst>
              <a:ext uri="{FF2B5EF4-FFF2-40B4-BE49-F238E27FC236}">
                <a16:creationId xmlns:a16="http://schemas.microsoft.com/office/drawing/2014/main" id="{4029C022-545E-A4DE-9C50-89981B667394}"/>
              </a:ext>
            </a:extLst>
          </p:cNvPr>
          <p:cNvCxnSpPr>
            <a:cxnSpLocks/>
          </p:cNvCxnSpPr>
          <p:nvPr/>
        </p:nvCxnSpPr>
        <p:spPr>
          <a:xfrm flipH="1">
            <a:off x="4125363" y="4637870"/>
            <a:ext cx="584931" cy="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E2DC0106-676B-1E44-3EB4-5E3F3D281DA7}"/>
              </a:ext>
            </a:extLst>
          </p:cNvPr>
          <p:cNvSpPr/>
          <p:nvPr/>
        </p:nvSpPr>
        <p:spPr>
          <a:xfrm>
            <a:off x="8275141" y="3813069"/>
            <a:ext cx="3357315" cy="1871030"/>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ct val="100000"/>
              </a:lnSpc>
              <a:spcBef>
                <a:spcPts val="0"/>
              </a:spcBef>
              <a:buClrTx/>
              <a:buSzTx/>
              <a:buFontTx/>
              <a:buNone/>
              <a:tabLst/>
              <a:defRPr/>
            </a:pPr>
            <a:r>
              <a:rPr kumimoji="0" lang="en-US" sz="1400" b="1" i="0" u="none" strike="noStrike" kern="1200" cap="none" spc="0" normalizeH="0" baseline="0" noProof="0" dirty="0">
                <a:ln>
                  <a:noFill/>
                </a:ln>
                <a:solidFill>
                  <a:schemeClr val="bg2"/>
                </a:solidFill>
                <a:effectLst/>
                <a:uLnTx/>
                <a:uFillTx/>
                <a:latin typeface="Arial" panose="020B0604020202020204" pitchFamily="34" charset="0"/>
                <a:ea typeface="+mn-ea"/>
                <a:cs typeface="Arial" panose="020B0604020202020204" pitchFamily="34" charset="0"/>
              </a:rPr>
              <a:t>AMÉLIORATION</a:t>
            </a:r>
          </a:p>
          <a:p>
            <a:pPr marL="0" marR="0" lvl="0" indent="0" algn="l" defTabSz="914400" rtl="0" eaLnBrk="1" fontAlgn="auto" latinLnBrk="0" hangingPunct="1">
              <a:lnSpc>
                <a:spcPts val="1700"/>
              </a:lnSpc>
              <a:spcBef>
                <a:spcPts val="300"/>
              </a:spcBef>
              <a:spcAft>
                <a:spcPts val="600"/>
              </a:spcAft>
              <a:buClrTx/>
              <a:buSzTx/>
              <a:buFontTx/>
              <a:buNone/>
              <a:tabLst/>
              <a:defRPr/>
            </a:pPr>
            <a:r>
              <a:rPr kumimoji="0" lang="en-US"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r>
              <a:rPr kumimoji="0" lang="fr-FR"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Nous croyons que l'éducation et l'amélioration définissent notre avenir</a:t>
            </a:r>
            <a:r>
              <a:rPr kumimoji="0" lang="en-US" sz="1600" b="1" i="1" u="none" strike="noStrike" kern="1200" cap="none" spc="0" normalizeH="0" baseline="0" noProof="0" dirty="0">
                <a:ln>
                  <a:noFill/>
                </a:ln>
                <a:solidFill>
                  <a:schemeClr val="accent5"/>
                </a:solidFill>
                <a:effectLst/>
                <a:uLnTx/>
                <a:uFillTx/>
                <a:latin typeface="Arial" panose="020B0604020202020204" pitchFamily="34" charset="0"/>
                <a:ea typeface="+mn-ea"/>
                <a:cs typeface="Arial" panose="020B0604020202020204" pitchFamily="34" charset="0"/>
              </a:rPr>
              <a:t>.”</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Une démarche basée sur le respect et l'engagement des collaborateurs</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Chaque processus peut être amélioré</a:t>
            </a:r>
          </a:p>
          <a:p>
            <a:pPr marL="171450" marR="0" lvl="0" indent="-171450" algn="l" defTabSz="914400" rtl="0" eaLnBrk="1" fontAlgn="auto" latinLnBrk="0" hangingPunct="1">
              <a:lnSpc>
                <a:spcPct val="100000"/>
              </a:lnSpc>
              <a:spcBef>
                <a:spcPts val="0"/>
              </a:spcBef>
              <a:spcAft>
                <a:spcPts val="0"/>
              </a:spcAft>
              <a:buClr>
                <a:srgbClr val="0079C1"/>
              </a:buClr>
              <a:buSzPct val="120000"/>
              <a:buBlip>
                <a:blip r:embed="rId4">
                  <a:extLst>
                    <a:ext uri="{96DAC541-7B7A-43D3-8B79-37D633B846F1}">
                      <asvg:svgBlip xmlns:asvg="http://schemas.microsoft.com/office/drawing/2016/SVG/main" r:embed="rId5"/>
                    </a:ext>
                  </a:extLst>
                </a:blip>
              </a:buBlip>
              <a:tabLst/>
              <a:defRPr/>
            </a:pPr>
            <a:r>
              <a:rPr kumimoji="0" lang="fr-FR"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rPr>
              <a:t>Notre approche nous différencie et apporte une plus grande valeur ajoutée à nos clients</a:t>
            </a:r>
            <a:endParaRPr kumimoji="0" lang="en-US" sz="1200" b="0" i="0" u="none" strike="noStrike" kern="1200" cap="none" spc="0" normalizeH="0" baseline="0" noProof="0" dirty="0">
              <a:ln>
                <a:noFill/>
              </a:ln>
              <a:solidFill>
                <a:schemeClr val="accent3">
                  <a:lumMod val="50000"/>
                </a:schemeClr>
              </a:solidFill>
              <a:effectLst/>
              <a:uLnTx/>
              <a:uFillTx/>
              <a:latin typeface="Arial" panose="020B0604020202020204" pitchFamily="34" charset="0"/>
              <a:ea typeface="+mn-ea"/>
              <a:cs typeface="Arial" panose="020B0604020202020204" pitchFamily="34" charset="0"/>
            </a:endParaRPr>
          </a:p>
        </p:txBody>
      </p:sp>
      <p:sp>
        <p:nvSpPr>
          <p:cNvPr id="22" name="Slide Number Placeholder 5">
            <a:extLst>
              <a:ext uri="{FF2B5EF4-FFF2-40B4-BE49-F238E27FC236}">
                <a16:creationId xmlns:a16="http://schemas.microsoft.com/office/drawing/2014/main" id="{2D4BFF98-8DBC-4C23-8A02-A95A8B2951F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TextBox 1">
            <a:extLst>
              <a:ext uri="{FF2B5EF4-FFF2-40B4-BE49-F238E27FC236}">
                <a16:creationId xmlns:a16="http://schemas.microsoft.com/office/drawing/2014/main" id="{204620DB-6235-2ADC-0C5C-F624A169854D}"/>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55123334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E1E2148E-A4FE-C634-AB57-0464BB0808FC}"/>
              </a:ext>
            </a:extLst>
          </p:cNvPr>
          <p:cNvSpPr/>
          <p:nvPr/>
        </p:nvSpPr>
        <p:spPr>
          <a:xfrm>
            <a:off x="8396868" y="1216138"/>
            <a:ext cx="3333473" cy="43494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a:ea typeface="+mn-ea"/>
              <a:cs typeface="+mn-cs"/>
            </a:endParaRPr>
          </a:p>
        </p:txBody>
      </p:sp>
      <p:sp>
        <p:nvSpPr>
          <p:cNvPr id="3" name="Title 2">
            <a:extLst>
              <a:ext uri="{FF2B5EF4-FFF2-40B4-BE49-F238E27FC236}">
                <a16:creationId xmlns:a16="http://schemas.microsoft.com/office/drawing/2014/main" id="{0B2FB1D1-F8E0-AEE2-0A12-6E207DE385AF}"/>
              </a:ext>
            </a:extLst>
          </p:cNvPr>
          <p:cNvSpPr>
            <a:spLocks noGrp="1"/>
          </p:cNvSpPr>
          <p:nvPr>
            <p:ph type="title"/>
          </p:nvPr>
        </p:nvSpPr>
        <p:spPr>
          <a:xfrm>
            <a:off x="350518" y="180000"/>
            <a:ext cx="11841481" cy="640080"/>
          </a:xfrm>
        </p:spPr>
        <p:txBody>
          <a:bodyPr lIns="0" tIns="0" rIns="0" bIns="0"/>
          <a:lstStyle/>
          <a:p>
            <a:r>
              <a:rPr lang="en-US" dirty="0"/>
              <a:t>Des </a:t>
            </a:r>
            <a:r>
              <a:rPr lang="en-US" dirty="0" err="1"/>
              <a:t>marchés</a:t>
            </a:r>
            <a:r>
              <a:rPr lang="en-US" dirty="0"/>
              <a:t> </a:t>
            </a:r>
            <a:r>
              <a:rPr lang="en-US" dirty="0" err="1"/>
              <a:t>diversifiés</a:t>
            </a:r>
            <a:endParaRPr lang="en-US" dirty="0"/>
          </a:p>
        </p:txBody>
      </p:sp>
      <p:sp>
        <p:nvSpPr>
          <p:cNvPr id="15" name="TextBox 14">
            <a:extLst>
              <a:ext uri="{FF2B5EF4-FFF2-40B4-BE49-F238E27FC236}">
                <a16:creationId xmlns:a16="http://schemas.microsoft.com/office/drawing/2014/main" id="{376925DB-E5EF-9C62-75ED-A9CE8318A867}"/>
              </a:ext>
            </a:extLst>
          </p:cNvPr>
          <p:cNvSpPr txBox="1"/>
          <p:nvPr/>
        </p:nvSpPr>
        <p:spPr>
          <a:xfrm>
            <a:off x="8587100" y="1107960"/>
            <a:ext cx="2861766"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POTENTIEL 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$15Mrd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SUR LES MARCHÉS CONCERNÉS</a:t>
            </a:r>
          </a:p>
        </p:txBody>
      </p:sp>
      <p:sp>
        <p:nvSpPr>
          <p:cNvPr id="42" name="TextBox 41">
            <a:extLst>
              <a:ext uri="{FF2B5EF4-FFF2-40B4-BE49-F238E27FC236}">
                <a16:creationId xmlns:a16="http://schemas.microsoft.com/office/drawing/2014/main" id="{1C2FC8E1-B7C7-49C5-B0F0-BEF3DE176008}"/>
              </a:ext>
            </a:extLst>
          </p:cNvPr>
          <p:cNvSpPr txBox="1"/>
          <p:nvPr/>
        </p:nvSpPr>
        <p:spPr>
          <a:xfrm>
            <a:off x="346055" y="5200977"/>
            <a:ext cx="305855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Utilisations</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en</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Construction</a:t>
            </a:r>
          </a:p>
        </p:txBody>
      </p:sp>
      <p:sp>
        <p:nvSpPr>
          <p:cNvPr id="43" name="TextBox 42">
            <a:extLst>
              <a:ext uri="{FF2B5EF4-FFF2-40B4-BE49-F238E27FC236}">
                <a16:creationId xmlns:a16="http://schemas.microsoft.com/office/drawing/2014/main" id="{630CD443-139E-4CC3-BF16-C59971E9F8E0}"/>
              </a:ext>
            </a:extLst>
          </p:cNvPr>
          <p:cNvSpPr txBox="1"/>
          <p:nvPr/>
        </p:nvSpPr>
        <p:spPr>
          <a:xfrm>
            <a:off x="3528799" y="5200982"/>
            <a:ext cx="4622165" cy="353997"/>
          </a:xfrm>
          <a:prstGeom prst="roundRect">
            <a:avLst/>
          </a:prstGeom>
          <a:solidFill>
            <a:schemeClr val="tx2"/>
          </a:solid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err="1">
                <a:ln>
                  <a:noFill/>
                </a:ln>
                <a:solidFill>
                  <a:prstClr val="white"/>
                </a:solidFill>
                <a:effectLst/>
                <a:uLnTx/>
                <a:uFillTx/>
                <a:latin typeface="Arial" panose="020B0604020202020204" pitchFamily="34" charset="0"/>
                <a:cs typeface="Arial" panose="020B0604020202020204" pitchFamily="34" charset="0"/>
              </a:rPr>
              <a:t>Utilisations</a:t>
            </a:r>
            <a:r>
              <a:rPr kumimoji="0" lang="en-US" sz="1400" b="1" i="0"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 Hors Construction</a:t>
            </a:r>
          </a:p>
        </p:txBody>
      </p:sp>
      <p:sp>
        <p:nvSpPr>
          <p:cNvPr id="17" name="Rounded Rectangle 16">
            <a:extLst>
              <a:ext uri="{FF2B5EF4-FFF2-40B4-BE49-F238E27FC236}">
                <a16:creationId xmlns:a16="http://schemas.microsoft.com/office/drawing/2014/main" id="{43C3AAF6-540F-5AC1-75F3-45EFDB9A91F7}"/>
              </a:ext>
            </a:extLst>
          </p:cNvPr>
          <p:cNvSpPr/>
          <p:nvPr/>
        </p:nvSpPr>
        <p:spPr>
          <a:xfrm>
            <a:off x="350518"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2015999"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Construction</a:t>
            </a: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$6Mrd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Commerces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Établissements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Résidentiel</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26" name="Straight Connector 25">
            <a:extLst>
              <a:ext uri="{FF2B5EF4-FFF2-40B4-BE49-F238E27FC236}">
                <a16:creationId xmlns:a16="http://schemas.microsoft.com/office/drawing/2014/main" id="{BE2C6FA8-17B9-8C03-9382-0D254C50BE88}"/>
              </a:ext>
            </a:extLst>
          </p:cNvPr>
          <p:cNvCxnSpPr>
            <a:cxnSpLocks/>
          </p:cNvCxnSpPr>
          <p:nvPr/>
        </p:nvCxnSpPr>
        <p:spPr>
          <a:xfrm flipH="1">
            <a:off x="444890"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0" name="Rounded Rectangle 29">
            <a:extLst>
              <a:ext uri="{FF2B5EF4-FFF2-40B4-BE49-F238E27FC236}">
                <a16:creationId xmlns:a16="http://schemas.microsoft.com/office/drawing/2014/main" id="{FFBA7BCD-3151-991D-61B0-185C2FE7BC39}"/>
              </a:ext>
            </a:extLst>
          </p:cNvPr>
          <p:cNvSpPr/>
          <p:nvPr/>
        </p:nvSpPr>
        <p:spPr>
          <a:xfrm>
            <a:off x="1953176" y="1219198"/>
            <a:ext cx="1440000" cy="3895505"/>
          </a:xfrm>
          <a:prstGeom prst="roundRect">
            <a:avLst>
              <a:gd name="adj" fmla="val 4507"/>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1908000" rIns="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Gouvernement</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&amp; Infrastructure</a:t>
            </a: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$2Mrd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Services publics</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Centres</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de </a:t>
            </a: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données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Militaire</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1" name="Straight Connector 30">
            <a:extLst>
              <a:ext uri="{FF2B5EF4-FFF2-40B4-BE49-F238E27FC236}">
                <a16:creationId xmlns:a16="http://schemas.microsoft.com/office/drawing/2014/main" id="{4D50E5F7-4DD6-17B5-8070-03B43AF953E3}"/>
              </a:ext>
            </a:extLst>
          </p:cNvPr>
          <p:cNvCxnSpPr>
            <a:cxnSpLocks/>
          </p:cNvCxnSpPr>
          <p:nvPr/>
        </p:nvCxnSpPr>
        <p:spPr>
          <a:xfrm flipH="1">
            <a:off x="2047548"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2" name="Rounded Rectangle 31">
            <a:extLst>
              <a:ext uri="{FF2B5EF4-FFF2-40B4-BE49-F238E27FC236}">
                <a16:creationId xmlns:a16="http://schemas.microsoft.com/office/drawing/2014/main" id="{B238862B-E317-9D27-2327-2B957D732444}"/>
              </a:ext>
            </a:extLst>
          </p:cNvPr>
          <p:cNvSpPr/>
          <p:nvPr/>
        </p:nvSpPr>
        <p:spPr>
          <a:xfrm>
            <a:off x="3526337" y="1219198"/>
            <a:ext cx="1440000" cy="4052856"/>
          </a:xfrm>
          <a:prstGeom prst="roundRect">
            <a:avLst>
              <a:gd name="adj" fmla="val 3156"/>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lIns="0" tIns="1908000" rIns="0" rtlCol="0" anchor="t" anchorCtr="0">
            <a:norm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Industrie</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&amp; Fabrication</a:t>
            </a: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$3Mrd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Maintenance</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Contrôle</a:t>
            </a: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des process</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Opérations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33" name="Straight Connector 32">
            <a:extLst>
              <a:ext uri="{FF2B5EF4-FFF2-40B4-BE49-F238E27FC236}">
                <a16:creationId xmlns:a16="http://schemas.microsoft.com/office/drawing/2014/main" id="{CEB4EF88-ED09-491B-1FD2-D2B33E5B6CED}"/>
              </a:ext>
            </a:extLst>
          </p:cNvPr>
          <p:cNvCxnSpPr>
            <a:cxnSpLocks/>
          </p:cNvCxnSpPr>
          <p:nvPr/>
        </p:nvCxnSpPr>
        <p:spPr>
          <a:xfrm flipH="1">
            <a:off x="3620709"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34" name="Rounded Rectangle 33">
            <a:extLst>
              <a:ext uri="{FF2B5EF4-FFF2-40B4-BE49-F238E27FC236}">
                <a16:creationId xmlns:a16="http://schemas.microsoft.com/office/drawing/2014/main" id="{FF7AC6B6-70EC-508E-29B7-3E28FCA59196}"/>
              </a:ext>
            </a:extLst>
          </p:cNvPr>
          <p:cNvSpPr/>
          <p:nvPr/>
        </p:nvSpPr>
        <p:spPr>
          <a:xfrm>
            <a:off x="6715860" y="1219198"/>
            <a:ext cx="1440000" cy="3895505"/>
          </a:xfrm>
          <a:prstGeom prst="roundRect">
            <a:avLst>
              <a:gd name="adj" fmla="val 2481"/>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72000" tIns="1908000" rIns="72000" rtlCol="0" anchor="t" anchorCtr="0"/>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Marchés</a:t>
            </a: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a:t>
            </a:r>
            <a:r>
              <a:rPr kumimoji="0" lang="en-US" sz="14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Émergents</a:t>
            </a:r>
            <a:endPar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14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$1Mrd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Divertissement</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Événements</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Distribution</a:t>
            </a:r>
          </a:p>
        </p:txBody>
      </p:sp>
      <p:cxnSp>
        <p:nvCxnSpPr>
          <p:cNvPr id="44" name="Straight Connector 43">
            <a:extLst>
              <a:ext uri="{FF2B5EF4-FFF2-40B4-BE49-F238E27FC236}">
                <a16:creationId xmlns:a16="http://schemas.microsoft.com/office/drawing/2014/main" id="{B351882C-F7DF-876C-D221-58169073AB09}"/>
              </a:ext>
            </a:extLst>
          </p:cNvPr>
          <p:cNvCxnSpPr>
            <a:cxnSpLocks/>
          </p:cNvCxnSpPr>
          <p:nvPr/>
        </p:nvCxnSpPr>
        <p:spPr>
          <a:xfrm flipH="1">
            <a:off x="6810232"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sp>
        <p:nvSpPr>
          <p:cNvPr id="45" name="Rounded Rectangle 44">
            <a:extLst>
              <a:ext uri="{FF2B5EF4-FFF2-40B4-BE49-F238E27FC236}">
                <a16:creationId xmlns:a16="http://schemas.microsoft.com/office/drawing/2014/main" id="{6B212B32-F925-3865-8FEA-C745295FB7A4}"/>
              </a:ext>
            </a:extLst>
          </p:cNvPr>
          <p:cNvSpPr/>
          <p:nvPr/>
        </p:nvSpPr>
        <p:spPr>
          <a:xfrm>
            <a:off x="5119163" y="1219198"/>
            <a:ext cx="1440000" cy="3895505"/>
          </a:xfrm>
          <a:prstGeom prst="roundRect">
            <a:avLst>
              <a:gd name="adj" fmla="val 6534"/>
            </a:avLst>
          </a:prstGeom>
          <a:noFill/>
          <a:ln w="6350">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2015999" rIns="0" rtlCol="0" anchor="t" anchorCtr="0">
            <a:noAutofit/>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Agriculture</a:t>
            </a:r>
          </a:p>
          <a:p>
            <a:pPr marL="0" marR="0" lvl="0" indent="0" algn="ctr" defTabSz="914400" rtl="0" eaLnBrk="1" fontAlgn="auto" latinLnBrk="0" hangingPunct="1">
              <a:lnSpc>
                <a:spcPct val="100000"/>
              </a:lnSpc>
              <a:spcBef>
                <a:spcPts val="2000"/>
              </a:spcBef>
              <a:spcAft>
                <a:spcPts val="90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$2Mrd </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fr-FR"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Gestion</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fr-FR"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Préparation du terrain</a:t>
            </a:r>
          </a:p>
          <a:p>
            <a:pPr marL="0" marR="0" lvl="0" indent="0" algn="ctr" defTabSz="914400" rtl="0" eaLnBrk="1" fontAlgn="auto" latinLnBrk="0" hangingPunct="1">
              <a:lnSpc>
                <a:spcPct val="100000"/>
              </a:lnSpc>
              <a:spcBef>
                <a:spcPts val="0"/>
              </a:spcBef>
              <a:spcAft>
                <a:spcPts val="900"/>
              </a:spcAft>
              <a:buClrTx/>
              <a:buSzTx/>
              <a:buFontTx/>
              <a:buNone/>
              <a:tabLst/>
              <a:defRPr/>
            </a:pPr>
            <a:r>
              <a:rPr kumimoji="0" lang="fr-FR"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Traitement</a:t>
            </a:r>
            <a:endParaRPr kumimoji="0" lang="en-US" sz="1100" b="0"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endParaRPr>
          </a:p>
        </p:txBody>
      </p:sp>
      <p:cxnSp>
        <p:nvCxnSpPr>
          <p:cNvPr id="52" name="Straight Connector 51">
            <a:extLst>
              <a:ext uri="{FF2B5EF4-FFF2-40B4-BE49-F238E27FC236}">
                <a16:creationId xmlns:a16="http://schemas.microsoft.com/office/drawing/2014/main" id="{A0631174-2D2C-C971-37C9-CA301B09F560}"/>
              </a:ext>
            </a:extLst>
          </p:cNvPr>
          <p:cNvCxnSpPr>
            <a:cxnSpLocks/>
          </p:cNvCxnSpPr>
          <p:nvPr/>
        </p:nvCxnSpPr>
        <p:spPr>
          <a:xfrm flipH="1">
            <a:off x="5213535" y="3608967"/>
            <a:ext cx="124327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37" name="Picture 36">
            <a:extLst>
              <a:ext uri="{FF2B5EF4-FFF2-40B4-BE49-F238E27FC236}">
                <a16:creationId xmlns:a16="http://schemas.microsoft.com/office/drawing/2014/main" id="{A2C1168B-2FA3-4A30-B301-666BB3ED872E}"/>
              </a:ext>
            </a:extLst>
          </p:cNvPr>
          <p:cNvPicPr>
            <a:picLocks noChangeAspect="1"/>
          </p:cNvPicPr>
          <p:nvPr/>
        </p:nvPicPr>
        <p:blipFill rotWithShape="1">
          <a:blip r:embed="rId3"/>
          <a:srcRect l="-142" r="142" b="5319"/>
          <a:stretch/>
        </p:blipFill>
        <p:spPr>
          <a:xfrm>
            <a:off x="350518" y="1219199"/>
            <a:ext cx="1440000" cy="1843463"/>
          </a:xfrm>
          <a:prstGeom prst="round2SameRect">
            <a:avLst>
              <a:gd name="adj1" fmla="val 7210"/>
              <a:gd name="adj2" fmla="val 0"/>
            </a:avLst>
          </a:prstGeom>
        </p:spPr>
      </p:pic>
      <p:pic>
        <p:nvPicPr>
          <p:cNvPr id="39" name="Picture 38">
            <a:extLst>
              <a:ext uri="{FF2B5EF4-FFF2-40B4-BE49-F238E27FC236}">
                <a16:creationId xmlns:a16="http://schemas.microsoft.com/office/drawing/2014/main" id="{ED3C3D24-5C1C-4DCF-BA58-F063F1CDBD85}"/>
              </a:ext>
            </a:extLst>
          </p:cNvPr>
          <p:cNvPicPr>
            <a:picLocks/>
          </p:cNvPicPr>
          <p:nvPr/>
        </p:nvPicPr>
        <p:blipFill rotWithShape="1">
          <a:blip r:embed="rId4"/>
          <a:srcRect l="13178" t="1012" r="3166" b="1012"/>
          <a:stretch/>
        </p:blipFill>
        <p:spPr>
          <a:xfrm>
            <a:off x="3529323" y="1205505"/>
            <a:ext cx="1440000" cy="1843200"/>
          </a:xfrm>
          <a:prstGeom prst="round2SameRect">
            <a:avLst>
              <a:gd name="adj1" fmla="val 5858"/>
              <a:gd name="adj2" fmla="val 0"/>
            </a:avLst>
          </a:prstGeom>
        </p:spPr>
      </p:pic>
      <p:pic>
        <p:nvPicPr>
          <p:cNvPr id="14" name="Picture 13">
            <a:extLst>
              <a:ext uri="{FF2B5EF4-FFF2-40B4-BE49-F238E27FC236}">
                <a16:creationId xmlns:a16="http://schemas.microsoft.com/office/drawing/2014/main" id="{32D3E767-D535-5740-DEA7-524242870F1F}"/>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7565" t="1" r="29568" b="1395"/>
          <a:stretch/>
        </p:blipFill>
        <p:spPr>
          <a:xfrm>
            <a:off x="1951428" y="1219200"/>
            <a:ext cx="1440000" cy="1843200"/>
          </a:xfrm>
          <a:prstGeom prst="round2SameRect">
            <a:avLst>
              <a:gd name="adj1" fmla="val 5858"/>
              <a:gd name="adj2" fmla="val 0"/>
            </a:avLst>
          </a:prstGeom>
        </p:spPr>
      </p:pic>
      <p:pic>
        <p:nvPicPr>
          <p:cNvPr id="60" name="Picture 59">
            <a:extLst>
              <a:ext uri="{FF2B5EF4-FFF2-40B4-BE49-F238E27FC236}">
                <a16:creationId xmlns:a16="http://schemas.microsoft.com/office/drawing/2014/main" id="{EE4CC347-5F24-A3AE-F01B-73B9237E520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15860" y="1201875"/>
            <a:ext cx="1435104" cy="1828111"/>
          </a:xfrm>
          <a:prstGeom prst="round2SameRect">
            <a:avLst>
              <a:gd name="adj1" fmla="val 5822"/>
              <a:gd name="adj2" fmla="val 0"/>
            </a:avLst>
          </a:prstGeom>
        </p:spPr>
      </p:pic>
      <p:sp>
        <p:nvSpPr>
          <p:cNvPr id="8" name="Rectangle 7">
            <a:extLst>
              <a:ext uri="{FF2B5EF4-FFF2-40B4-BE49-F238E27FC236}">
                <a16:creationId xmlns:a16="http://schemas.microsoft.com/office/drawing/2014/main" id="{33238DE1-C63F-C83A-6E56-9A38FC255790}"/>
              </a:ext>
            </a:extLst>
          </p:cNvPr>
          <p:cNvSpPr/>
          <p:nvPr/>
        </p:nvSpPr>
        <p:spPr>
          <a:xfrm>
            <a:off x="8587100" y="2870915"/>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Ajout</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 de nouveaux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marchés</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9" name="Rectangle 8">
            <a:extLst>
              <a:ext uri="{FF2B5EF4-FFF2-40B4-BE49-F238E27FC236}">
                <a16:creationId xmlns:a16="http://schemas.microsoft.com/office/drawing/2014/main" id="{B0BFAA5E-F6B6-7355-5513-FF4D77E44345}"/>
              </a:ext>
            </a:extLst>
          </p:cNvPr>
          <p:cNvSpPr/>
          <p:nvPr/>
        </p:nvSpPr>
        <p:spPr>
          <a:xfrm>
            <a:off x="8587100" y="3388981"/>
            <a:ext cx="2861766" cy="3385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Méga</a:t>
            </a:r>
            <a:r>
              <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-tendances </a:t>
            </a:r>
            <a:r>
              <a:rPr kumimoji="0" lang="en-US" sz="1600" b="0" i="0" u="none" strike="noStrike" kern="1200" cap="none" spc="0" normalizeH="0" baseline="0" noProof="0" dirty="0" err="1">
                <a:ln>
                  <a:noFill/>
                </a:ln>
                <a:solidFill>
                  <a:srgbClr val="3F3F3F"/>
                </a:solidFill>
                <a:effectLst/>
                <a:uLnTx/>
                <a:uFillTx/>
                <a:latin typeface="Arial" panose="020B0604020202020204" pitchFamily="34" charset="0"/>
                <a:ea typeface="Arial"/>
                <a:cs typeface="Arial" panose="020B0604020202020204" pitchFamily="34" charset="0"/>
              </a:rPr>
              <a:t>favorables</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12" name="Rectangle 11">
            <a:extLst>
              <a:ext uri="{FF2B5EF4-FFF2-40B4-BE49-F238E27FC236}">
                <a16:creationId xmlns:a16="http://schemas.microsoft.com/office/drawing/2014/main" id="{5FE9381A-A876-FFCF-053B-D018C8732A7D}"/>
              </a:ext>
            </a:extLst>
          </p:cNvPr>
          <p:cNvSpPr/>
          <p:nvPr/>
        </p:nvSpPr>
        <p:spPr>
          <a:xfrm>
            <a:off x="8608365" y="3858982"/>
            <a:ext cx="2964322" cy="5847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marL="0" marR="0" lvl="0" indent="0" algn="l" defTabSz="609036" rtl="0" eaLnBrk="1" fontAlgn="auto" latinLnBrk="0" hangingPunct="1">
              <a:lnSpc>
                <a:spcPct val="100000"/>
              </a:lnSpc>
              <a:spcBef>
                <a:spcPct val="0"/>
              </a:spcBef>
              <a:spcAft>
                <a:spcPct val="0"/>
              </a:spcAft>
              <a:buClrTx/>
              <a:buSzTx/>
              <a:buFontTx/>
              <a:buNone/>
              <a:tabLst/>
              <a:defRPr/>
            </a:pPr>
            <a:r>
              <a:rPr kumimoji="0" lang="fr-FR"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rPr>
              <a:t>Des clients &amp; des utilisations variés</a:t>
            </a:r>
            <a:endParaRPr kumimoji="0" lang="en-US" sz="1600" b="0" i="0" u="none" strike="noStrike" kern="1200" cap="none" spc="0" normalizeH="0" baseline="0" noProof="0" dirty="0">
              <a:ln>
                <a:noFill/>
              </a:ln>
              <a:solidFill>
                <a:srgbClr val="3F3F3F"/>
              </a:solidFill>
              <a:effectLst/>
              <a:uLnTx/>
              <a:uFillTx/>
              <a:latin typeface="Arial" panose="020B0604020202020204" pitchFamily="34" charset="0"/>
              <a:ea typeface="Arial"/>
              <a:cs typeface="Arial" panose="020B0604020202020204" pitchFamily="34" charset="0"/>
            </a:endParaRPr>
          </a:p>
        </p:txBody>
      </p:sp>
      <p:sp>
        <p:nvSpPr>
          <p:cNvPr id="4" name="TextBox 3">
            <a:extLst>
              <a:ext uri="{FF2B5EF4-FFF2-40B4-BE49-F238E27FC236}">
                <a16:creationId xmlns:a16="http://schemas.microsoft.com/office/drawing/2014/main" id="{099642B8-43CC-3C70-800F-BA14297310B2}"/>
              </a:ext>
            </a:extLst>
          </p:cNvPr>
          <p:cNvSpPr txBox="1"/>
          <p:nvPr/>
        </p:nvSpPr>
        <p:spPr>
          <a:xfrm>
            <a:off x="8682801" y="4773764"/>
            <a:ext cx="3047540" cy="752026"/>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chemeClr val="bg2"/>
                </a:solidFill>
                <a:effectLst/>
                <a:uLnTx/>
                <a:uFillTx/>
                <a:latin typeface="Arial" panose="020B0604020202020204" pitchFamily="34" charset="0"/>
                <a:cs typeface="Arial" panose="020B0604020202020204" pitchFamily="34" charset="0"/>
              </a:rPr>
              <a:t>$1Mrd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Opportunités</a:t>
            </a:r>
            <a:r>
              <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de </a:t>
            </a:r>
            <a:r>
              <a:rPr kumimoji="0" lang="en-US" sz="1300" b="1" i="0" u="none" strike="noStrike" kern="1200" cap="none" spc="0" normalizeH="0" baseline="0" noProof="0" dirty="0" err="1">
                <a:ln>
                  <a:noFill/>
                </a:ln>
                <a:solidFill>
                  <a:srgbClr val="3F3F3F"/>
                </a:solidFill>
                <a:effectLst/>
                <a:uLnTx/>
                <a:uFillTx/>
                <a:latin typeface="Arial" panose="020B0604020202020204" pitchFamily="34" charset="0"/>
                <a:cs typeface="Arial" panose="020B0604020202020204" pitchFamily="34" charset="0"/>
              </a:rPr>
              <a:t>pièces</a:t>
            </a:r>
            <a:r>
              <a:rPr kumimoji="0" lang="en-US" sz="1300" b="1" i="0" u="none" strike="noStrike" kern="1200" cap="none" spc="0" normalizeH="0" baseline="0" noProof="0" dirty="0">
                <a:ln>
                  <a:noFill/>
                </a:ln>
                <a:solidFill>
                  <a:srgbClr val="3F3F3F"/>
                </a:solidFill>
                <a:effectLst/>
                <a:uLnTx/>
                <a:uFillTx/>
                <a:latin typeface="Arial" panose="020B0604020202020204" pitchFamily="34" charset="0"/>
                <a:cs typeface="Arial" panose="020B0604020202020204" pitchFamily="34" charset="0"/>
              </a:rPr>
              <a:t> et de services</a:t>
            </a:r>
          </a:p>
        </p:txBody>
      </p:sp>
      <p:cxnSp>
        <p:nvCxnSpPr>
          <p:cNvPr id="21" name="Straight Connector 20">
            <a:extLst>
              <a:ext uri="{FF2B5EF4-FFF2-40B4-BE49-F238E27FC236}">
                <a16:creationId xmlns:a16="http://schemas.microsoft.com/office/drawing/2014/main" id="{DAF10BAB-07E5-F520-C2FD-132125489E5E}"/>
              </a:ext>
            </a:extLst>
          </p:cNvPr>
          <p:cNvCxnSpPr>
            <a:cxnSpLocks/>
          </p:cNvCxnSpPr>
          <p:nvPr/>
        </p:nvCxnSpPr>
        <p:spPr>
          <a:xfrm flipH="1">
            <a:off x="8682801" y="3303242"/>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ED44100-B661-C6BE-7C25-52ECA35292EE}"/>
              </a:ext>
            </a:extLst>
          </p:cNvPr>
          <p:cNvCxnSpPr>
            <a:cxnSpLocks/>
          </p:cNvCxnSpPr>
          <p:nvPr/>
        </p:nvCxnSpPr>
        <p:spPr>
          <a:xfrm flipH="1">
            <a:off x="8682801" y="3807406"/>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29505D00-AA48-D09B-DF44-2C9EB946D73C}"/>
              </a:ext>
            </a:extLst>
          </p:cNvPr>
          <p:cNvCxnSpPr>
            <a:cxnSpLocks/>
          </p:cNvCxnSpPr>
          <p:nvPr/>
        </p:nvCxnSpPr>
        <p:spPr>
          <a:xfrm flipH="1">
            <a:off x="8682801" y="4484470"/>
            <a:ext cx="2878432" cy="0"/>
          </a:xfrm>
          <a:prstGeom prst="line">
            <a:avLst/>
          </a:prstGeom>
          <a:ln w="6350">
            <a:solidFill>
              <a:schemeClr val="accent3">
                <a:lumMod val="60000"/>
                <a:lumOff val="40000"/>
              </a:schemeClr>
            </a:solidFill>
            <a:miter/>
          </a:ln>
        </p:spPr>
        <p:style>
          <a:lnRef idx="1">
            <a:srgbClr val="929292"/>
          </a:lnRef>
          <a:fillRef idx="0">
            <a:srgbClr val="929292"/>
          </a:fillRef>
          <a:effectRef idx="0">
            <a:schemeClr val="accent1"/>
          </a:effectRef>
          <a:fontRef idx="minor">
            <a:schemeClr val="tx1"/>
          </a:fontRef>
        </p:style>
      </p:cxnSp>
      <p:pic>
        <p:nvPicPr>
          <p:cNvPr id="5" name="Picture 4" descr="A picture containing grass, outdoor, sky, truck&#10;&#10;Description automatically generated">
            <a:extLst>
              <a:ext uri="{FF2B5EF4-FFF2-40B4-BE49-F238E27FC236}">
                <a16:creationId xmlns:a16="http://schemas.microsoft.com/office/drawing/2014/main" id="{5C30D17C-A134-4D52-8EFB-D1DCAA9F7611}"/>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t="3596" b="6843"/>
          <a:stretch/>
        </p:blipFill>
        <p:spPr>
          <a:xfrm>
            <a:off x="5124058" y="1201875"/>
            <a:ext cx="1435105" cy="1860525"/>
          </a:xfrm>
          <a:prstGeom prst="round2SameRect">
            <a:avLst>
              <a:gd name="adj1" fmla="val 6499"/>
              <a:gd name="adj2" fmla="val 0"/>
            </a:avLst>
          </a:prstGeom>
        </p:spPr>
      </p:pic>
      <p:sp>
        <p:nvSpPr>
          <p:cNvPr id="29" name="Slide Number Placeholder 5">
            <a:extLst>
              <a:ext uri="{FF2B5EF4-FFF2-40B4-BE49-F238E27FC236}">
                <a16:creationId xmlns:a16="http://schemas.microsoft.com/office/drawing/2014/main" id="{E2FB4136-341E-452E-8436-E37A1220D0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3" name="TextBox 12">
            <a:extLst>
              <a:ext uri="{FF2B5EF4-FFF2-40B4-BE49-F238E27FC236}">
                <a16:creationId xmlns:a16="http://schemas.microsoft.com/office/drawing/2014/main" id="{9AA39D64-04CB-6E58-830C-709B97E43A6A}"/>
              </a:ext>
            </a:extLst>
          </p:cNvPr>
          <p:cNvSpPr txBox="1"/>
          <p:nvPr/>
        </p:nvSpPr>
        <p:spPr>
          <a:xfrm rot="21176340">
            <a:off x="2599384" y="1905170"/>
            <a:ext cx="6862685" cy="2308324"/>
          </a:xfrm>
          <a:prstGeom prst="rect">
            <a:avLst/>
          </a:prstGeom>
          <a:solidFill>
            <a:schemeClr val="bg1"/>
          </a:solidFill>
          <a:ln w="28575">
            <a:solidFill>
              <a:srgbClr val="FF0000"/>
            </a:solidFill>
          </a:ln>
        </p:spPr>
        <p:txBody>
          <a:bodyPr wrap="square" rtlCol="0">
            <a:spAutoFit/>
          </a:bodyPr>
          <a:lstStyle/>
          <a:p>
            <a:pPr algn="ctr"/>
            <a:r>
              <a:rPr lang="fr-FR" sz="4800" b="1" dirty="0">
                <a:solidFill>
                  <a:srgbClr val="FF0000"/>
                </a:solidFill>
              </a:rPr>
              <a:t>New slide – Translation to </a:t>
            </a:r>
            <a:r>
              <a:rPr lang="fr-FR" sz="4800" b="1" dirty="0" err="1">
                <a:solidFill>
                  <a:srgbClr val="FF0000"/>
                </a:solidFill>
              </a:rPr>
              <a:t>be</a:t>
            </a:r>
            <a:r>
              <a:rPr lang="fr-FR" sz="4800" b="1" dirty="0">
                <a:solidFill>
                  <a:srgbClr val="FF0000"/>
                </a:solidFill>
              </a:rPr>
              <a:t> </a:t>
            </a:r>
            <a:r>
              <a:rPr lang="fr-FR" sz="4800" b="1" dirty="0" err="1">
                <a:solidFill>
                  <a:srgbClr val="FF0000"/>
                </a:solidFill>
              </a:rPr>
              <a:t>Reviewed</a:t>
            </a:r>
            <a:endParaRPr lang="en-GB" sz="4800" b="1" dirty="0">
              <a:solidFill>
                <a:srgbClr val="FF0000"/>
              </a:solidFill>
            </a:endParaRPr>
          </a:p>
        </p:txBody>
      </p:sp>
    </p:spTree>
    <p:extLst>
      <p:ext uri="{BB962C8B-B14F-4D97-AF65-F5344CB8AC3E}">
        <p14:creationId xmlns:p14="http://schemas.microsoft.com/office/powerpoint/2010/main" val="162361607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dirty="0" err="1"/>
              <a:t>Gamme</a:t>
            </a:r>
            <a:r>
              <a:rPr lang="en-US" dirty="0"/>
              <a:t> de </a:t>
            </a:r>
            <a:r>
              <a:rPr lang="en-US" dirty="0" err="1"/>
              <a:t>produits</a:t>
            </a:r>
            <a:r>
              <a:rPr lang="en-US" dirty="0"/>
              <a:t>​</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1053" y="2742932"/>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dirty="0">
                <a:latin typeface="Arial" panose="020B0604020202020204" pitchFamily="34" charset="0"/>
                <a:cs typeface="Arial" panose="020B0604020202020204" pitchFamily="34" charset="0"/>
              </a:rPr>
              <a:t>MODÈLES​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dirty="0">
                <a:latin typeface="Arial" panose="020B0604020202020204" pitchFamily="34" charset="0"/>
                <a:cs typeface="Arial" panose="020B0604020202020204" pitchFamily="34" charset="0"/>
              </a:rPr>
              <a:t>MACHINES PAR AN</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dirty="0">
                <a:latin typeface="Arial" panose="020B0604020202020204" pitchFamily="34" charset="0"/>
                <a:cs typeface="Arial" panose="020B0604020202020204" pitchFamily="34" charset="0"/>
              </a:rPr>
              <a:t>UNITÉS PAR JOUR​</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3319" y="1477091"/>
            <a:ext cx="712800" cy="1156324"/>
          </a:xfrm>
          <a:prstGeom prst="roundRect">
            <a:avLst/>
          </a:prstGeom>
          <a:solidFill>
            <a:schemeClr val="accent2"/>
          </a:solidFill>
        </p:spPr>
        <p:txBody>
          <a:bodyPr wrap="square" lIns="0" tIns="0" rIns="0" bIns="0" rtlCol="0" anchor="ctr" anchorCtr="0">
            <a:noAutofit/>
          </a:bodyPr>
          <a:lstStyle/>
          <a:p>
            <a:pPr algn="ctr"/>
            <a:r>
              <a:rPr lang="en-US" sz="6600" dirty="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1901" y="2045103"/>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68860" y="1477091"/>
            <a:ext cx="712800" cy="1156324"/>
          </a:xfrm>
          <a:prstGeom prst="roundRect">
            <a:avLst/>
          </a:prstGeom>
          <a:solidFill>
            <a:schemeClr val="accent2"/>
          </a:solidFill>
        </p:spPr>
        <p:txBody>
          <a:bodyPr wrap="square" lIns="0" tIns="0" rIns="0" bIns="0" rtlCol="0" anchor="ctr" anchorCtr="0">
            <a:noAutofit/>
          </a:bodyPr>
          <a:lstStyle/>
          <a:p>
            <a:pPr algn="ctr"/>
            <a:r>
              <a:rPr lang="en-US" sz="6600" dirty="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3591" y="2045103"/>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dirty="0">
                <a:latin typeface="Arial" panose="020B0604020202020204" pitchFamily="34" charset="0"/>
                <a:cs typeface="Arial" panose="020B0604020202020204" pitchFamily="34" charset="0"/>
              </a:rPr>
              <a:t>PRODUCTION​</a:t>
            </a:r>
          </a:p>
          <a:p>
            <a:pPr algn="ctr">
              <a:lnSpc>
                <a:spcPts val="1500"/>
              </a:lnSpc>
            </a:pPr>
            <a:r>
              <a:rPr lang="en-US" sz="1400" spc="100" dirty="0">
                <a:latin typeface="Arial" panose="020B0604020202020204" pitchFamily="34" charset="0"/>
                <a:cs typeface="Arial" panose="020B0604020202020204" pitchFamily="34" charset="0"/>
              </a:rPr>
              <a:t>MONDIALE​</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7999"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36000" rtlCol="0" anchor="t" anchorCtr="0"/>
          <a:lstStyle/>
          <a:p>
            <a:pPr>
              <a:spcAft>
                <a:spcPts val="1200"/>
              </a:spcAft>
            </a:pPr>
            <a:r>
              <a:rPr lang="en-GB" b="1" dirty="0" err="1">
                <a:solidFill>
                  <a:schemeClr val="bg2"/>
                </a:solidFill>
              </a:rPr>
              <a:t>Élévateurs</a:t>
            </a:r>
            <a:r>
              <a:rPr lang="en-GB" b="1" dirty="0">
                <a:solidFill>
                  <a:schemeClr val="bg2"/>
                </a:solidFill>
              </a:rPr>
              <a:t> de </a:t>
            </a:r>
            <a:r>
              <a:rPr lang="en-GB" b="1" dirty="0" err="1">
                <a:solidFill>
                  <a:schemeClr val="bg2"/>
                </a:solidFill>
              </a:rPr>
              <a:t>matériaux</a:t>
            </a:r>
            <a:r>
              <a:rPr lang="en-GB" b="1" dirty="0">
                <a:solidFill>
                  <a:schemeClr val="bg2"/>
                </a:solidFill>
              </a:rPr>
              <a:t>​</a:t>
            </a:r>
          </a:p>
          <a:p>
            <a:r>
              <a:rPr lang="fr-FR" sz="1400" dirty="0">
                <a:solidFill>
                  <a:schemeClr val="accent3">
                    <a:lumMod val="50000"/>
                  </a:schemeClr>
                </a:solidFill>
              </a:rPr>
              <a:t>Compacts, légers et ​</a:t>
            </a:r>
          </a:p>
          <a:p>
            <a:pPr>
              <a:spcAft>
                <a:spcPts val="1200"/>
              </a:spcAft>
            </a:pPr>
            <a:r>
              <a:rPr lang="fr-FR" sz="1400" dirty="0">
                <a:solidFill>
                  <a:schemeClr val="accent3">
                    <a:lumMod val="50000"/>
                  </a:schemeClr>
                </a:solidFill>
              </a:rPr>
              <a:t>faciles à transporter​</a:t>
            </a:r>
            <a:endParaRPr lang="en-US" sz="1400" dirty="0">
              <a:solidFill>
                <a:schemeClr val="accent3">
                  <a:lumMod val="50000"/>
                </a:schemeClr>
              </a:solidFill>
            </a:endParaRP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864000" rtlCol="0" anchor="t" anchorCtr="0"/>
          <a:lstStyle/>
          <a:p>
            <a:pPr>
              <a:spcAft>
                <a:spcPts val="1200"/>
              </a:spcAft>
            </a:pPr>
            <a:r>
              <a:rPr lang="fr-FR" sz="1800" b="1" i="0" u="none" strike="noStrike" dirty="0">
                <a:solidFill>
                  <a:srgbClr val="0079C1"/>
                </a:solidFill>
                <a:effectLst/>
                <a:latin typeface="Arial" panose="020B0604020202020204" pitchFamily="34" charset="0"/>
              </a:rPr>
              <a:t>Élévateurs de personnes</a:t>
            </a:r>
            <a:r>
              <a:rPr lang="fr-FR" sz="1800" b="0" i="0" dirty="0">
                <a:solidFill>
                  <a:srgbClr val="0079C1"/>
                </a:solidFill>
                <a:effectLst/>
                <a:latin typeface="Arial" panose="020B0604020202020204" pitchFamily="34" charset="0"/>
              </a:rPr>
              <a:t>​</a:t>
            </a:r>
          </a:p>
          <a:p>
            <a:r>
              <a:rPr lang="en-US" sz="1400" dirty="0">
                <a:solidFill>
                  <a:schemeClr val="accent3">
                    <a:lumMod val="50000"/>
                  </a:schemeClr>
                </a:solidFill>
              </a:rPr>
              <a:t>Pratiques et ​</a:t>
            </a:r>
          </a:p>
          <a:p>
            <a:pPr>
              <a:spcAft>
                <a:spcPts val="1200"/>
              </a:spcAft>
            </a:pPr>
            <a:r>
              <a:rPr lang="en-US" sz="1400" dirty="0" err="1">
                <a:solidFill>
                  <a:schemeClr val="accent3">
                    <a:lumMod val="50000"/>
                  </a:schemeClr>
                </a:solidFill>
              </a:rPr>
              <a:t>rentables</a:t>
            </a:r>
            <a:r>
              <a:rPr lang="en-US" sz="1400" dirty="0">
                <a:solidFill>
                  <a:schemeClr val="accent3">
                    <a:lumMod val="50000"/>
                  </a:schemeClr>
                </a:solidFill>
              </a:rPr>
              <a:t>​</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fr-FR" b="1" dirty="0">
                <a:solidFill>
                  <a:schemeClr val="bg2"/>
                </a:solidFill>
              </a:rPr>
              <a:t>Ciseaux</a:t>
            </a:r>
            <a:endParaRPr lang="en-US" b="1" dirty="0">
              <a:solidFill>
                <a:schemeClr val="accent3">
                  <a:lumMod val="50000"/>
                </a:schemeClr>
              </a:solidFill>
            </a:endParaRPr>
          </a:p>
          <a:p>
            <a:r>
              <a:rPr lang="fr-FR" sz="1400" dirty="0">
                <a:solidFill>
                  <a:schemeClr val="accent3">
                    <a:lumMod val="50000"/>
                  </a:schemeClr>
                </a:solidFill>
              </a:rPr>
              <a:t>Efficacité d'élévation et ​</a:t>
            </a:r>
          </a:p>
          <a:p>
            <a:r>
              <a:rPr lang="fr-FR" sz="1400" dirty="0">
                <a:solidFill>
                  <a:schemeClr val="accent3">
                    <a:lumMod val="50000"/>
                  </a:schemeClr>
                </a:solidFill>
              </a:rPr>
              <a:t>facilement maniables</a:t>
            </a:r>
            <a:endParaRPr lang="en-US" sz="1400" dirty="0">
              <a:solidFill>
                <a:schemeClr val="accent3">
                  <a:lumMod val="50000"/>
                </a:schemeClr>
              </a:solidFill>
            </a:endParaRP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dirty="0">
                <a:solidFill>
                  <a:schemeClr val="bg2"/>
                </a:solidFill>
              </a:rPr>
              <a:t>Nacelles </a:t>
            </a:r>
            <a:r>
              <a:rPr lang="en-AU" b="1" dirty="0" err="1">
                <a:solidFill>
                  <a:schemeClr val="bg2"/>
                </a:solidFill>
              </a:rPr>
              <a:t>télescopiques</a:t>
            </a:r>
            <a:r>
              <a:rPr lang="en-AU" b="1" dirty="0">
                <a:solidFill>
                  <a:schemeClr val="bg2"/>
                </a:solidFill>
              </a:rPr>
              <a:t>​</a:t>
            </a:r>
          </a:p>
          <a:p>
            <a:r>
              <a:rPr lang="fr-FR" sz="1400" dirty="0">
                <a:solidFill>
                  <a:schemeClr val="accent3">
                    <a:lumMod val="50000"/>
                  </a:schemeClr>
                </a:solidFill>
              </a:rPr>
              <a:t>Portée horizontale supérieure ​</a:t>
            </a:r>
          </a:p>
          <a:p>
            <a:pPr>
              <a:spcAft>
                <a:spcPts val="1200"/>
              </a:spcAft>
            </a:pPr>
            <a:r>
              <a:rPr lang="fr-FR" sz="1400" dirty="0">
                <a:solidFill>
                  <a:schemeClr val="accent3">
                    <a:lumMod val="50000"/>
                  </a:schemeClr>
                </a:solidFill>
              </a:rPr>
              <a:t>et positionnement précis​</a:t>
            </a:r>
            <a:endParaRPr lang="en-US" sz="1400" dirty="0">
              <a:solidFill>
                <a:schemeClr val="accent3">
                  <a:lumMod val="50000"/>
                </a:schemeClr>
              </a:solidFill>
            </a:endParaRP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dirty="0">
                <a:solidFill>
                  <a:schemeClr val="bg2"/>
                </a:solidFill>
              </a:rPr>
              <a:t>Nacelles </a:t>
            </a:r>
            <a:r>
              <a:rPr lang="en-AU" b="1" dirty="0" err="1">
                <a:solidFill>
                  <a:schemeClr val="bg2"/>
                </a:solidFill>
              </a:rPr>
              <a:t>articulées</a:t>
            </a:r>
            <a:r>
              <a:rPr lang="en-AU" b="1" dirty="0">
                <a:solidFill>
                  <a:schemeClr val="bg2"/>
                </a:solidFill>
              </a:rPr>
              <a:t>​</a:t>
            </a:r>
          </a:p>
          <a:p>
            <a:pPr>
              <a:spcAft>
                <a:spcPts val="1200"/>
              </a:spcAft>
            </a:pPr>
            <a:r>
              <a:rPr lang="fr-FR" sz="1400" dirty="0">
                <a:solidFill>
                  <a:schemeClr val="accent3">
                    <a:lumMod val="50000"/>
                  </a:schemeClr>
                </a:solidFill>
              </a:rPr>
              <a:t>Portée verticale et capacité de franchissement pour zones d'accès difficile​</a:t>
            </a:r>
            <a:endParaRPr lang="en-US" sz="1400" dirty="0">
              <a:solidFill>
                <a:schemeClr val="accent3">
                  <a:lumMod val="50000"/>
                </a:schemeClr>
              </a:solidFill>
            </a:endParaRP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dirty="0">
                <a:solidFill>
                  <a:schemeClr val="bg2"/>
                </a:solidFill>
              </a:rPr>
              <a:t>Chariots </a:t>
            </a:r>
            <a:r>
              <a:rPr lang="en-AU" b="1" dirty="0" err="1">
                <a:solidFill>
                  <a:schemeClr val="bg2"/>
                </a:solidFill>
              </a:rPr>
              <a:t>télescopiques</a:t>
            </a:r>
            <a:r>
              <a:rPr lang="en-AU" b="1" dirty="0">
                <a:solidFill>
                  <a:schemeClr val="bg2"/>
                </a:solidFill>
              </a:rPr>
              <a:t>​</a:t>
            </a:r>
          </a:p>
          <a:p>
            <a:pPr>
              <a:spcAft>
                <a:spcPts val="1200"/>
              </a:spcAft>
            </a:pPr>
            <a:r>
              <a:rPr lang="fr-FR" sz="1400" dirty="0">
                <a:solidFill>
                  <a:schemeClr val="accent3">
                    <a:lumMod val="50000"/>
                  </a:schemeClr>
                </a:solidFill>
              </a:rPr>
              <a:t>Conception robuste pour manutention extérieure de matériaux​</a:t>
            </a:r>
            <a:endParaRPr lang="en-US" sz="1400" dirty="0">
              <a:solidFill>
                <a:schemeClr val="accent3">
                  <a:lumMod val="50000"/>
                </a:schemeClr>
              </a:solidFill>
            </a:endParaRP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fr-FR" sz="2200" dirty="0"/>
              <a:t>Offrir de la qualité grâce à une expertise en applications et une excellence de fabrication​</a:t>
            </a:r>
            <a:endParaRPr lang="en-US" sz="2200" dirty="0"/>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3054485" y="4764090"/>
            <a:ext cx="728106" cy="923870"/>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fr-FR" sz="1200" dirty="0">
                <a:solidFill>
                  <a:schemeClr val="accent3">
                    <a:lumMod val="50000"/>
                  </a:schemeClr>
                </a:solidFill>
                <a:latin typeface="Arial Narrow" panose="020B0606020202030204" pitchFamily="34" charset="0"/>
                <a:ea typeface="ＭＳ Ｐゴシック" panose="020B0600070205080204" pitchFamily="34" charset="-128"/>
              </a:rPr>
              <a:t>Les deux premières lettres désignent le type de machine, les deux premiers chiffres la hauteur de plancher en pieds et les deux derniers chiffres la largeur de la machine en pouces</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endParaRPr lang="en-150" sz="1200"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Exemples</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25800"/>
              </a:spcBef>
              <a:buClr>
                <a:schemeClr val="bg2"/>
              </a:buClr>
              <a:buSzPct val="100000"/>
              <a:tabLst>
                <a:tab pos="114300" algn="l"/>
              </a:tabLst>
            </a:pPr>
            <a:r>
              <a:rPr lang="fr-FR" sz="1200" dirty="0">
                <a:solidFill>
                  <a:schemeClr val="accent3">
                    <a:lumMod val="50000"/>
                  </a:schemeClr>
                </a:solidFill>
                <a:latin typeface="Arial Narrow" panose="020B0606020202030204" pitchFamily="34" charset="0"/>
                <a:ea typeface="ＭＳ Ｐゴシック" panose="020B0600070205080204" pitchFamily="34" charset="-128"/>
              </a:rPr>
              <a:t>On parle aussi de : ciseau, élévateur vertical, plateforme mobile de travail en hauteur, plateforme automotrice de travail en hauteur et ciseau électrique.</a:t>
            </a: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8008050" cy="640080"/>
          </a:xfrm>
        </p:spPr>
        <p:txBody>
          <a:bodyPr anchor="t">
            <a:normAutofit/>
          </a:bodyPr>
          <a:lstStyle/>
          <a:p>
            <a:r>
              <a:rPr lang="en-US" dirty="0"/>
              <a:t>Ciseaux</a:t>
            </a:r>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744359" cy="2581797"/>
          </a:xfrm>
        </p:spPr>
        <p:txBody>
          <a:bodyPr lIns="0" tIns="0" rIns="0" bIns="0"/>
          <a:lstStyle/>
          <a:p>
            <a:pPr>
              <a:spcBef>
                <a:spcPts val="600"/>
              </a:spcBef>
              <a:spcAft>
                <a:spcPts val="300"/>
              </a:spcAft>
            </a:pPr>
            <a:r>
              <a:rPr lang="en-US" b="1" dirty="0"/>
              <a:t>Applications :</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FR" dirty="0"/>
              <a:t>Étroit/intérieur – CVC, entretien et construction en intérieur, peinture, cloisons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FR" dirty="0"/>
              <a:t>Tout-terrain – finitions extérieures, sites inégaux</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FR" dirty="0"/>
              <a:t>Série E-Drive – pour chantiers en intérieur et extérieur</a:t>
            </a:r>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a:xfrm>
            <a:off x="350204" y="748854"/>
            <a:ext cx="8008364" cy="452454"/>
          </a:xfrm>
        </p:spPr>
        <p:txBody>
          <a:bodyPr/>
          <a:lstStyle/>
          <a:p>
            <a:r>
              <a:rPr lang="fr-FR" dirty="0"/>
              <a:t>Efficacité de levage et maniabilité</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497160" y="1513793"/>
            <a:ext cx="1319728" cy="1258304"/>
          </a:xfrm>
          <a:prstGeom prst="roundRect">
            <a:avLst>
              <a:gd name="adj" fmla="val 4298"/>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880223" y="1513793"/>
            <a:ext cx="1443337" cy="2497273"/>
          </a:xfrm>
          <a:prstGeom prst="roundRect">
            <a:avLst>
              <a:gd name="adj" fmla="val 3188"/>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510090" y="2818527"/>
            <a:ext cx="1306797" cy="1188000"/>
          </a:xfrm>
          <a:prstGeom prst="roundRect">
            <a:avLst>
              <a:gd name="adj" fmla="val 5203"/>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499204" y="4036858"/>
            <a:ext cx="7703334" cy="1720826"/>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
        <p:nvSpPr>
          <p:cNvPr id="5" name="Rounded Rectangle 4">
            <a:extLst>
              <a:ext uri="{FF2B5EF4-FFF2-40B4-BE49-F238E27FC236}">
                <a16:creationId xmlns:a16="http://schemas.microsoft.com/office/drawing/2014/main" id="{DCF86A9D-7EC3-E79C-A081-34493AE5F643}"/>
              </a:ext>
            </a:extLst>
          </p:cNvPr>
          <p:cNvSpPr/>
          <p:nvPr/>
        </p:nvSpPr>
        <p:spPr>
          <a:xfrm>
            <a:off x="445673" y="4095590"/>
            <a:ext cx="7885549" cy="1639385"/>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000EA9D6-C34C-132A-4E06-27C2DEE01C3A}"/>
              </a:ext>
            </a:extLst>
          </p:cNvPr>
          <p:cNvSpPr txBox="1"/>
          <p:nvPr/>
        </p:nvSpPr>
        <p:spPr>
          <a:xfrm>
            <a:off x="8883115" y="2281335"/>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-1932</a:t>
            </a:r>
            <a:endParaRPr lang="en-US" sz="2800" spc="300" dirty="0">
              <a:solidFill>
                <a:schemeClr val="bg2"/>
              </a:solidFill>
            </a:endParaRPr>
          </a:p>
        </p:txBody>
      </p:sp>
      <p:sp>
        <p:nvSpPr>
          <p:cNvPr id="10" name="Rounded Rectangle 9">
            <a:extLst>
              <a:ext uri="{FF2B5EF4-FFF2-40B4-BE49-F238E27FC236}">
                <a16:creationId xmlns:a16="http://schemas.microsoft.com/office/drawing/2014/main" id="{85AFD9CF-9786-F847-9AA2-8E0938EFC7D8}"/>
              </a:ext>
            </a:extLst>
          </p:cNvPr>
          <p:cNvSpPr/>
          <p:nvPr/>
        </p:nvSpPr>
        <p:spPr>
          <a:xfrm>
            <a:off x="8639475" y="2881789"/>
            <a:ext cx="1374273"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19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(5.79 m)</a:t>
            </a:r>
            <a:endParaRPr lang="en-US" sz="1200" dirty="0">
              <a:solidFill>
                <a:schemeClr val="bg1"/>
              </a:solidFill>
            </a:endParaRPr>
          </a:p>
        </p:txBody>
      </p:sp>
      <p:sp>
        <p:nvSpPr>
          <p:cNvPr id="35" name="Rounded Rectangle 34">
            <a:extLst>
              <a:ext uri="{FF2B5EF4-FFF2-40B4-BE49-F238E27FC236}">
                <a16:creationId xmlns:a16="http://schemas.microsoft.com/office/drawing/2014/main" id="{934F0C5C-9D71-B9D4-71CF-B77BF446BD1D}"/>
              </a:ext>
            </a:extLst>
          </p:cNvPr>
          <p:cNvSpPr/>
          <p:nvPr/>
        </p:nvSpPr>
        <p:spPr>
          <a:xfrm>
            <a:off x="10131015" y="2865682"/>
            <a:ext cx="127878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LARGEUR DE MACHINE</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32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(81 cm)</a:t>
            </a:r>
            <a:endParaRPr lang="en-US" sz="1200" dirty="0">
              <a:solidFill>
                <a:schemeClr val="bg1"/>
              </a:solidFill>
            </a:endParaRPr>
          </a:p>
        </p:txBody>
      </p:sp>
      <p:grpSp>
        <p:nvGrpSpPr>
          <p:cNvPr id="36" name="Group 35">
            <a:extLst>
              <a:ext uri="{FF2B5EF4-FFF2-40B4-BE49-F238E27FC236}">
                <a16:creationId xmlns:a16="http://schemas.microsoft.com/office/drawing/2014/main" id="{442AD38F-5EA5-5108-530C-8F559020C563}"/>
              </a:ext>
            </a:extLst>
          </p:cNvPr>
          <p:cNvGrpSpPr/>
          <p:nvPr/>
        </p:nvGrpSpPr>
        <p:grpSpPr>
          <a:xfrm flipV="1">
            <a:off x="8998095" y="2191456"/>
            <a:ext cx="396000" cy="170879"/>
            <a:chOff x="9521533" y="2168131"/>
            <a:chExt cx="396000" cy="170879"/>
          </a:xfrm>
        </p:grpSpPr>
        <p:cxnSp>
          <p:nvCxnSpPr>
            <p:cNvPr id="37" name="Straight Arrow Connector 36">
              <a:extLst>
                <a:ext uri="{FF2B5EF4-FFF2-40B4-BE49-F238E27FC236}">
                  <a16:creationId xmlns:a16="http://schemas.microsoft.com/office/drawing/2014/main" id="{17D2C128-BE88-F689-834A-18782F15E375}"/>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FAEDE91-1389-2A1B-CE90-E340F086A4CA}"/>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A8EDCE29-644E-B31C-D89A-8B03D6DC50C7}"/>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AE27C08-937A-C1D2-611A-948F51908C8E}"/>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3" name="Rounded Rectangle 42">
            <a:extLst>
              <a:ext uri="{FF2B5EF4-FFF2-40B4-BE49-F238E27FC236}">
                <a16:creationId xmlns:a16="http://schemas.microsoft.com/office/drawing/2014/main" id="{58CE5226-A3A7-AFA1-C67D-07A21F25800B}"/>
              </a:ext>
            </a:extLst>
          </p:cNvPr>
          <p:cNvSpPr/>
          <p:nvPr/>
        </p:nvSpPr>
        <p:spPr>
          <a:xfrm>
            <a:off x="8632208" y="1870103"/>
            <a:ext cx="1278786"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err="1">
                <a:solidFill>
                  <a:schemeClr val="bg1"/>
                </a:solidFill>
                <a:latin typeface="Arial Narrow" panose="020B0606020202030204" pitchFamily="34" charset="0"/>
                <a:ea typeface="ＭＳ Ｐゴシック" panose="020B0600070205080204" pitchFamily="34" charset="-128"/>
              </a:rPr>
              <a:t>Ciseau</a:t>
            </a:r>
            <a:r>
              <a:rPr lang="en-GB" sz="1200" b="1" dirty="0">
                <a:solidFill>
                  <a:schemeClr val="bg1"/>
                </a:solidFill>
                <a:latin typeface="Arial Narrow" panose="020B0606020202030204" pitchFamily="34" charset="0"/>
                <a:ea typeface="ＭＳ Ｐゴシック" panose="020B0600070205080204" pitchFamily="34" charset="-128"/>
              </a:rPr>
              <a:t> Genie</a:t>
            </a:r>
            <a:r>
              <a:rPr lang="en-GB" sz="1200" b="1" baseline="30000" dirty="0">
                <a:solidFill>
                  <a:schemeClr val="bg1"/>
                </a:solidFill>
                <a:latin typeface="Arial Narrow" panose="020B0606020202030204" pitchFamily="34" charset="0"/>
                <a:ea typeface="ＭＳ Ｐゴシック" panose="020B0600070205080204" pitchFamily="34" charset="-128"/>
              </a:rPr>
              <a:t>®</a:t>
            </a:r>
            <a:endParaRPr lang="en-GB" sz="1200" b="1" dirty="0">
              <a:solidFill>
                <a:schemeClr val="bg1"/>
              </a:solidFill>
              <a:latin typeface="Arial Narrow" panose="020B0606020202030204" pitchFamily="34" charset="0"/>
              <a:ea typeface="ＭＳ Ｐゴシック" panose="020B0600070205080204" pitchFamily="34" charset="-128"/>
            </a:endParaRPr>
          </a:p>
        </p:txBody>
      </p:sp>
      <p:sp>
        <p:nvSpPr>
          <p:cNvPr id="44" name="TextBox 43">
            <a:extLst>
              <a:ext uri="{FF2B5EF4-FFF2-40B4-BE49-F238E27FC236}">
                <a16:creationId xmlns:a16="http://schemas.microsoft.com/office/drawing/2014/main" id="{A559F5F9-0D55-5844-4AF6-EA2D3B8F9C20}"/>
              </a:ext>
            </a:extLst>
          </p:cNvPr>
          <p:cNvSpPr txBox="1"/>
          <p:nvPr/>
        </p:nvSpPr>
        <p:spPr>
          <a:xfrm>
            <a:off x="8885250" y="3931107"/>
            <a:ext cx="2618151" cy="523220"/>
          </a:xfrm>
          <a:prstGeom prst="rect">
            <a:avLst/>
          </a:prstGeom>
          <a:noFill/>
        </p:spPr>
        <p:txBody>
          <a:bodyPr wrap="square" rtlCol="0">
            <a:spAutoFit/>
          </a:bodyPr>
          <a:lstStyle/>
          <a:p>
            <a:r>
              <a:rPr lang="en-GB" sz="2800" b="1" spc="300" dirty="0">
                <a:solidFill>
                  <a:schemeClr val="bg2"/>
                </a:solidFill>
                <a:latin typeface="Arial Narrow" panose="020B0606020202030204" pitchFamily="34" charset="0"/>
                <a:ea typeface="ＭＳ Ｐゴシック" panose="020B0600070205080204" pitchFamily="34" charset="-128"/>
              </a:rPr>
              <a:t>G</a:t>
            </a:r>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70000" dirty="0">
                <a:solidFill>
                  <a:schemeClr val="bg2"/>
                </a:solidFill>
                <a:latin typeface="Arial Narrow" panose="020B0606020202030204" pitchFamily="34" charset="0"/>
                <a:ea typeface="ＭＳ Ｐゴシック" panose="020B0600070205080204" pitchFamily="34" charset="-128"/>
              </a:rPr>
              <a:t>™ </a:t>
            </a:r>
            <a:r>
              <a:rPr lang="en-GB" sz="2800" b="1" spc="300" dirty="0">
                <a:solidFill>
                  <a:schemeClr val="bg2"/>
                </a:solidFill>
                <a:latin typeface="Arial Narrow" panose="020B0606020202030204" pitchFamily="34" charset="0"/>
                <a:ea typeface="ＭＳ Ｐゴシック" panose="020B0600070205080204" pitchFamily="34" charset="-128"/>
              </a:rPr>
              <a:t>-2669 RT</a:t>
            </a:r>
            <a:endParaRPr lang="en-US" sz="2800" spc="300" dirty="0">
              <a:solidFill>
                <a:schemeClr val="bg2"/>
              </a:solidFill>
            </a:endParaRPr>
          </a:p>
        </p:txBody>
      </p:sp>
      <p:sp>
        <p:nvSpPr>
          <p:cNvPr id="45" name="Rounded Rectangle 44">
            <a:extLst>
              <a:ext uri="{FF2B5EF4-FFF2-40B4-BE49-F238E27FC236}">
                <a16:creationId xmlns:a16="http://schemas.microsoft.com/office/drawing/2014/main" id="{537A78AF-4523-1AB4-1B47-53FC8A619CBE}"/>
              </a:ext>
            </a:extLst>
          </p:cNvPr>
          <p:cNvSpPr/>
          <p:nvPr/>
        </p:nvSpPr>
        <p:spPr>
          <a:xfrm>
            <a:off x="8639476" y="4533260"/>
            <a:ext cx="137427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26 ft</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(7.9 m)</a:t>
            </a:r>
            <a:endParaRPr lang="en-US" sz="1200" dirty="0">
              <a:solidFill>
                <a:schemeClr val="bg1"/>
              </a:solidFill>
            </a:endParaRPr>
          </a:p>
        </p:txBody>
      </p:sp>
      <p:grpSp>
        <p:nvGrpSpPr>
          <p:cNvPr id="46" name="Group 45">
            <a:extLst>
              <a:ext uri="{FF2B5EF4-FFF2-40B4-BE49-F238E27FC236}">
                <a16:creationId xmlns:a16="http://schemas.microsoft.com/office/drawing/2014/main" id="{731006AF-715C-5D8C-F5FD-D032CC783F08}"/>
              </a:ext>
            </a:extLst>
          </p:cNvPr>
          <p:cNvGrpSpPr/>
          <p:nvPr/>
        </p:nvGrpSpPr>
        <p:grpSpPr>
          <a:xfrm>
            <a:off x="9750118" y="4359077"/>
            <a:ext cx="284576" cy="162000"/>
            <a:chOff x="9535283" y="2168131"/>
            <a:chExt cx="284576" cy="162000"/>
          </a:xfrm>
        </p:grpSpPr>
        <p:cxnSp>
          <p:nvCxnSpPr>
            <p:cNvPr id="47" name="Straight Arrow Connector 46">
              <a:extLst>
                <a:ext uri="{FF2B5EF4-FFF2-40B4-BE49-F238E27FC236}">
                  <a16:creationId xmlns:a16="http://schemas.microsoft.com/office/drawing/2014/main" id="{E7AB6F5C-BD0E-D012-8DEC-330F3E40F47A}"/>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789CFE56-B09E-3823-F613-CABC719EB4DB}"/>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2CE39E40-6B1D-A214-CB3E-9007E645FD6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596E71F8-906B-8C32-EAF7-40D492F142CD}"/>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57" name="Rounded Rectangle 56">
            <a:extLst>
              <a:ext uri="{FF2B5EF4-FFF2-40B4-BE49-F238E27FC236}">
                <a16:creationId xmlns:a16="http://schemas.microsoft.com/office/drawing/2014/main" id="{27493AD1-113C-5376-3664-2BB236D2A811}"/>
              </a:ext>
            </a:extLst>
          </p:cNvPr>
          <p:cNvSpPr/>
          <p:nvPr/>
        </p:nvSpPr>
        <p:spPr>
          <a:xfrm>
            <a:off x="10131014" y="4527816"/>
            <a:ext cx="1278779"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LARGEUR DE MACHINE</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69 in</a:t>
            </a:r>
            <a:r>
              <a:rPr lang="en-AU" sz="1200" b="1" dirty="0">
                <a:solidFill>
                  <a:schemeClr val="bg1"/>
                </a:solidFill>
                <a:latin typeface="Arial Narrow" panose="020B0606020202030204" pitchFamily="34" charset="0"/>
                <a:ea typeface="ＭＳ Ｐゴシック" panose="020B0600070205080204" pitchFamily="34" charset="-128"/>
              </a:rPr>
              <a:t> </a:t>
            </a:r>
            <a:r>
              <a:rPr lang="en-GB" sz="1200" dirty="0">
                <a:solidFill>
                  <a:schemeClr val="bg1"/>
                </a:solidFill>
                <a:latin typeface="Arial Narrow" panose="020B0606020202030204" pitchFamily="34" charset="0"/>
                <a:ea typeface="ＭＳ Ｐゴシック" panose="020B0600070205080204" pitchFamily="34" charset="-128"/>
              </a:rPr>
              <a:t>(1.75 m)</a:t>
            </a:r>
            <a:endParaRPr lang="en-US" sz="1200" dirty="0">
              <a:solidFill>
                <a:schemeClr val="bg1"/>
              </a:solidFill>
            </a:endParaRPr>
          </a:p>
        </p:txBody>
      </p:sp>
      <p:grpSp>
        <p:nvGrpSpPr>
          <p:cNvPr id="71" name="Group 70">
            <a:extLst>
              <a:ext uri="{FF2B5EF4-FFF2-40B4-BE49-F238E27FC236}">
                <a16:creationId xmlns:a16="http://schemas.microsoft.com/office/drawing/2014/main" id="{EBCB826C-008D-CE29-DF19-B8ED62281D18}"/>
              </a:ext>
            </a:extLst>
          </p:cNvPr>
          <p:cNvGrpSpPr/>
          <p:nvPr/>
        </p:nvGrpSpPr>
        <p:grpSpPr>
          <a:xfrm>
            <a:off x="10162629" y="4359077"/>
            <a:ext cx="284576" cy="162000"/>
            <a:chOff x="9535283" y="2168131"/>
            <a:chExt cx="284576" cy="162000"/>
          </a:xfrm>
        </p:grpSpPr>
        <p:cxnSp>
          <p:nvCxnSpPr>
            <p:cNvPr id="72" name="Straight Arrow Connector 71">
              <a:extLst>
                <a:ext uri="{FF2B5EF4-FFF2-40B4-BE49-F238E27FC236}">
                  <a16:creationId xmlns:a16="http://schemas.microsoft.com/office/drawing/2014/main" id="{CAA4B50E-46B2-1910-05E7-B7FC4329A3A8}"/>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AB3D088D-C16B-0604-1081-6E87FB300C5E}"/>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AE75318-8187-1E3E-72A8-00ABE35BEAA2}"/>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ED82682-1A6B-7841-F892-9D0A8E418BDE}"/>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6" name="Group 75">
            <a:extLst>
              <a:ext uri="{FF2B5EF4-FFF2-40B4-BE49-F238E27FC236}">
                <a16:creationId xmlns:a16="http://schemas.microsoft.com/office/drawing/2014/main" id="{83F1E194-03D1-7321-0F84-7E5F4EBCA901}"/>
              </a:ext>
            </a:extLst>
          </p:cNvPr>
          <p:cNvGrpSpPr/>
          <p:nvPr/>
        </p:nvGrpSpPr>
        <p:grpSpPr>
          <a:xfrm>
            <a:off x="9747983" y="2716180"/>
            <a:ext cx="284576" cy="162000"/>
            <a:chOff x="9535283" y="2168131"/>
            <a:chExt cx="284576" cy="162000"/>
          </a:xfrm>
        </p:grpSpPr>
        <p:cxnSp>
          <p:nvCxnSpPr>
            <p:cNvPr id="77" name="Straight Arrow Connector 76">
              <a:extLst>
                <a:ext uri="{FF2B5EF4-FFF2-40B4-BE49-F238E27FC236}">
                  <a16:creationId xmlns:a16="http://schemas.microsoft.com/office/drawing/2014/main" id="{69D26911-ACED-AD4C-8B49-66C8D332BEA1}"/>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110AB96-2FD4-A3A5-B642-19A92D64E627}"/>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5BBC85E9-E452-56C9-4E7A-7B64A5602179}"/>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C724936F-9B32-5832-03DD-360056E0FFF9}"/>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1" name="Group 80">
            <a:extLst>
              <a:ext uri="{FF2B5EF4-FFF2-40B4-BE49-F238E27FC236}">
                <a16:creationId xmlns:a16="http://schemas.microsoft.com/office/drawing/2014/main" id="{55FE12E4-F75E-3CBB-9C7C-9CBD176620FD}"/>
              </a:ext>
            </a:extLst>
          </p:cNvPr>
          <p:cNvGrpSpPr/>
          <p:nvPr/>
        </p:nvGrpSpPr>
        <p:grpSpPr>
          <a:xfrm>
            <a:off x="10102622" y="2716180"/>
            <a:ext cx="284576" cy="162000"/>
            <a:chOff x="9535283" y="2168131"/>
            <a:chExt cx="284576" cy="162000"/>
          </a:xfrm>
        </p:grpSpPr>
        <p:cxnSp>
          <p:nvCxnSpPr>
            <p:cNvPr id="82" name="Straight Arrow Connector 81">
              <a:extLst>
                <a:ext uri="{FF2B5EF4-FFF2-40B4-BE49-F238E27FC236}">
                  <a16:creationId xmlns:a16="http://schemas.microsoft.com/office/drawing/2014/main" id="{284542AE-2994-B94B-5C84-CFA26EDB990D}"/>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32507D4-8DED-732C-9A44-F69E76FFFAF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0F98EC1-57D6-E3EB-8DDB-99AADE9A790F}"/>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06A7D465-1C0D-7B9A-29E0-6F7C12F20D6B}"/>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6" name="Rounded Rectangle 85">
            <a:extLst>
              <a:ext uri="{FF2B5EF4-FFF2-40B4-BE49-F238E27FC236}">
                <a16:creationId xmlns:a16="http://schemas.microsoft.com/office/drawing/2014/main" id="{3CC614BF-157A-72E8-84AC-223BA62C7E00}"/>
              </a:ext>
            </a:extLst>
          </p:cNvPr>
          <p:cNvSpPr/>
          <p:nvPr/>
        </p:nvSpPr>
        <p:spPr>
          <a:xfrm>
            <a:off x="10033537" y="3478485"/>
            <a:ext cx="1376256" cy="39438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ROUGH TERRAIN</a:t>
            </a:r>
          </a:p>
          <a:p>
            <a:pPr>
              <a:lnSpc>
                <a:spcPts val="1000"/>
              </a:lnSpc>
            </a:pPr>
            <a:r>
              <a:rPr lang="en-GB" sz="1000" dirty="0">
                <a:solidFill>
                  <a:schemeClr val="bg1"/>
                </a:solidFill>
                <a:latin typeface="Arial Narrow" panose="020B0606020202030204" pitchFamily="34" charset="0"/>
                <a:ea typeface="ＭＳ Ｐゴシック" panose="020B0600070205080204" pitchFamily="34" charset="-128"/>
              </a:rPr>
              <a:t>MODÈLE TOUT-TERRAIN</a:t>
            </a:r>
          </a:p>
        </p:txBody>
      </p:sp>
      <p:grpSp>
        <p:nvGrpSpPr>
          <p:cNvPr id="87" name="Group 86">
            <a:extLst>
              <a:ext uri="{FF2B5EF4-FFF2-40B4-BE49-F238E27FC236}">
                <a16:creationId xmlns:a16="http://schemas.microsoft.com/office/drawing/2014/main" id="{BBA4D980-6EF6-1FC0-A316-128AFD736EC8}"/>
              </a:ext>
            </a:extLst>
          </p:cNvPr>
          <p:cNvGrpSpPr/>
          <p:nvPr/>
        </p:nvGrpSpPr>
        <p:grpSpPr>
          <a:xfrm flipV="1">
            <a:off x="9000230" y="3841229"/>
            <a:ext cx="396000" cy="170879"/>
            <a:chOff x="9521533" y="2168131"/>
            <a:chExt cx="396000" cy="170879"/>
          </a:xfrm>
        </p:grpSpPr>
        <p:cxnSp>
          <p:nvCxnSpPr>
            <p:cNvPr id="88" name="Straight Arrow Connector 87">
              <a:extLst>
                <a:ext uri="{FF2B5EF4-FFF2-40B4-BE49-F238E27FC236}">
                  <a16:creationId xmlns:a16="http://schemas.microsoft.com/office/drawing/2014/main" id="{7BF03B3F-F7FB-B139-0AF3-34A329345FA8}"/>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6863DFA7-B58B-CF8F-FF4A-C1DAE3EF1E01}"/>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1F885A8D-05E0-63D1-F4F6-0C995F797D0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BA40D039-88D7-D7FC-345B-9812CD502C71}"/>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92" name="Rounded Rectangle 91">
            <a:extLst>
              <a:ext uri="{FF2B5EF4-FFF2-40B4-BE49-F238E27FC236}">
                <a16:creationId xmlns:a16="http://schemas.microsoft.com/office/drawing/2014/main" id="{AB9ECE18-908B-80B5-A435-5B04732FC422}"/>
              </a:ext>
            </a:extLst>
          </p:cNvPr>
          <p:cNvSpPr/>
          <p:nvPr/>
        </p:nvSpPr>
        <p:spPr>
          <a:xfrm>
            <a:off x="8632208" y="3478485"/>
            <a:ext cx="1278786" cy="395691"/>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err="1">
                <a:solidFill>
                  <a:schemeClr val="bg1"/>
                </a:solidFill>
                <a:latin typeface="Arial Narrow" panose="020B0606020202030204" pitchFamily="34" charset="0"/>
                <a:ea typeface="ＭＳ Ｐゴシック" panose="020B0600070205080204" pitchFamily="34" charset="-128"/>
              </a:rPr>
              <a:t>Ciseau</a:t>
            </a:r>
            <a:r>
              <a:rPr lang="en-GB" sz="1200" b="1" dirty="0">
                <a:solidFill>
                  <a:schemeClr val="bg1"/>
                </a:solidFill>
                <a:latin typeface="Arial Narrow" panose="020B0606020202030204" pitchFamily="34" charset="0"/>
                <a:ea typeface="ＭＳ Ｐゴシック" panose="020B0600070205080204" pitchFamily="34" charset="-128"/>
              </a:rPr>
              <a:t> Genie</a:t>
            </a:r>
            <a:r>
              <a:rPr lang="en-GB" sz="1200" b="1" baseline="30000" dirty="0">
                <a:solidFill>
                  <a:schemeClr val="bg1"/>
                </a:solidFill>
                <a:latin typeface="Arial Narrow" panose="020B0606020202030204" pitchFamily="34" charset="0"/>
                <a:ea typeface="ＭＳ Ｐゴシック" panose="020B0600070205080204" pitchFamily="34" charset="-128"/>
              </a:rPr>
              <a:t>®</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93" name="Group 92">
            <a:extLst>
              <a:ext uri="{FF2B5EF4-FFF2-40B4-BE49-F238E27FC236}">
                <a16:creationId xmlns:a16="http://schemas.microsoft.com/office/drawing/2014/main" id="{DB99A339-5531-DFA7-03BD-2955DE1D6E4E}"/>
              </a:ext>
            </a:extLst>
          </p:cNvPr>
          <p:cNvGrpSpPr/>
          <p:nvPr/>
        </p:nvGrpSpPr>
        <p:grpSpPr>
          <a:xfrm flipV="1">
            <a:off x="10664025" y="3841229"/>
            <a:ext cx="396000" cy="170879"/>
            <a:chOff x="9521533" y="2168131"/>
            <a:chExt cx="396000" cy="170879"/>
          </a:xfrm>
        </p:grpSpPr>
        <p:cxnSp>
          <p:nvCxnSpPr>
            <p:cNvPr id="94" name="Straight Arrow Connector 93">
              <a:extLst>
                <a:ext uri="{FF2B5EF4-FFF2-40B4-BE49-F238E27FC236}">
                  <a16:creationId xmlns:a16="http://schemas.microsoft.com/office/drawing/2014/main" id="{C48B5E65-A629-E65F-EB93-DCDC0B7432F3}"/>
                </a:ext>
              </a:extLst>
            </p:cNvPr>
            <p:cNvCxnSpPr>
              <a:cxnSpLocks/>
            </p:cNvCxnSpPr>
            <p:nvPr/>
          </p:nvCxnSpPr>
          <p:spPr>
            <a:xfrm>
              <a:off x="9718821"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C518EAA-F15D-D039-1B32-E425C263A075}"/>
                </a:ext>
              </a:extLst>
            </p:cNvPr>
            <p:cNvCxnSpPr>
              <a:cxnSpLocks/>
            </p:cNvCxnSpPr>
            <p:nvPr/>
          </p:nvCxnSpPr>
          <p:spPr>
            <a:xfrm>
              <a:off x="9521533" y="2222131"/>
              <a:ext cx="396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42DB03E3-5A76-0140-6F41-FA5E6436A0BA}"/>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BA914D17-2E38-86F0-60EB-97E659364D73}"/>
                </a:ext>
              </a:extLst>
            </p:cNvPr>
            <p:cNvCxnSpPr>
              <a:cxnSpLocks/>
            </p:cNvCxnSpPr>
            <p:nvPr/>
          </p:nvCxnSpPr>
          <p:spPr>
            <a:xfrm>
              <a:off x="9913418"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353927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9" y="251251"/>
            <a:ext cx="7958748" cy="640080"/>
          </a:xfrm>
        </p:spPr>
        <p:txBody>
          <a:bodyPr anchor="t">
            <a:normAutofit/>
          </a:bodyPr>
          <a:lstStyle/>
          <a:p>
            <a:r>
              <a:rPr lang="fr" b="1" i="0" u="none" baseline="0" dirty="0"/>
              <a:t>Nacelles articulées</a:t>
            </a:r>
            <a:endParaRPr lang="en-US" dirty="0"/>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5320706" cy="2060805"/>
          </a:xfrm>
        </p:spPr>
        <p:txBody>
          <a:bodyPr/>
          <a:lstStyle/>
          <a:p>
            <a:pPr>
              <a:spcBef>
                <a:spcPts val="600"/>
              </a:spcBef>
              <a:spcAft>
                <a:spcPts val="300"/>
              </a:spcAft>
            </a:pPr>
            <a:r>
              <a:rPr lang="en-US" b="1"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Électrique – industrie ou entrepôt</a:t>
            </a:r>
            <a:endParaRPr lang="fr"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Diesel tout-terrain – chantiers de construction accidentés</a:t>
            </a:r>
            <a:endParaRPr lang="fr" dirty="0"/>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Hybride tout-terrain – polyvalence intérieur/extérieur</a:t>
            </a:r>
            <a:endParaRPr lang="fr" dirty="0"/>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a:xfrm>
            <a:off x="350204" y="748854"/>
            <a:ext cx="7958749" cy="756164"/>
          </a:xfrm>
        </p:spPr>
        <p:txBody>
          <a:bodyPr/>
          <a:lstStyle/>
          <a:p>
            <a:r>
              <a:rPr lang="fr" b="1" i="0" u="none" baseline="0" dirty="0"/>
              <a:t>Portée verticale, horizontale et franchissement </a:t>
            </a:r>
            <a:r>
              <a:rPr lang="fr" dirty="0"/>
              <a:t>pour</a:t>
            </a:r>
            <a:endParaRPr lang="en-US" dirty="0"/>
          </a:p>
          <a:p>
            <a:pPr algn="l"/>
            <a:r>
              <a:rPr lang="fr" dirty="0"/>
              <a:t>tâches</a:t>
            </a:r>
            <a:r>
              <a:rPr lang="fr" b="1" i="0" u="none" baseline="0" dirty="0"/>
              <a:t> d'accès </a:t>
            </a:r>
            <a:r>
              <a:rPr lang="fr" dirty="0"/>
              <a:t>difficile</a:t>
            </a:r>
            <a:endParaRPr lang="fr" dirty="0">
              <a:cs typeface="Arial"/>
            </a:endParaRPr>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456704"/>
            <a:ext cx="2364624" cy="2628000"/>
          </a:xfrm>
          <a:prstGeom prst="roundRect">
            <a:avLst>
              <a:gd name="adj" fmla="val 1857"/>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157026"/>
            <a:ext cx="2365236" cy="1577613"/>
          </a:xfrm>
          <a:prstGeom prst="roundRect">
            <a:avLst>
              <a:gd name="adj" fmla="val 3102"/>
            </a:avLst>
          </a:prstGeom>
        </p:spPr>
      </p:pic>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445674" y="3727730"/>
            <a:ext cx="5138311"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
        <p:nvSpPr>
          <p:cNvPr id="3" name="Rounded Rectangle 2">
            <a:extLst>
              <a:ext uri="{FF2B5EF4-FFF2-40B4-BE49-F238E27FC236}">
                <a16:creationId xmlns:a16="http://schemas.microsoft.com/office/drawing/2014/main" id="{9B2355CE-0066-3D22-E43B-3588C92AFFF3}"/>
              </a:ext>
            </a:extLst>
          </p:cNvPr>
          <p:cNvSpPr/>
          <p:nvPr/>
        </p:nvSpPr>
        <p:spPr>
          <a:xfrm>
            <a:off x="445674" y="3657600"/>
            <a:ext cx="5225552"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ounded Rectangle 3">
            <a:extLst>
              <a:ext uri="{FF2B5EF4-FFF2-40B4-BE49-F238E27FC236}">
                <a16:creationId xmlns:a16="http://schemas.microsoft.com/office/drawing/2014/main" id="{CD483359-CE85-8AB6-CF5D-3385019FF697}"/>
              </a:ext>
            </a:extLst>
          </p:cNvPr>
          <p:cNvSpPr/>
          <p:nvPr/>
        </p:nvSpPr>
        <p:spPr>
          <a:xfrm>
            <a:off x="8509665" y="316259"/>
            <a:ext cx="3321678" cy="557487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fr" sz="1200" b="0" i="0" u="none" baseline="0" dirty="0">
                <a:solidFill>
                  <a:schemeClr val="accent3">
                    <a:lumMod val="50000"/>
                  </a:schemeClr>
                </a:solidFill>
                <a:latin typeface="Arial Narrow"/>
                <a:ea typeface="ＭＳ Ｐゴシック"/>
              </a:rPr>
              <a:t>La première lettre désigne le type de nacelle, le premier chiffre la hauteur du plancher en pieds et le second chiffre la portée en pieds</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 </a:t>
            </a:r>
          </a:p>
          <a:p>
            <a:pPr>
              <a:spcBef>
                <a:spcPts val="600"/>
              </a:spcBef>
              <a:buClr>
                <a:schemeClr val="bg2"/>
              </a:buClr>
              <a:buSzPct val="100000"/>
              <a:tabLst>
                <a:tab pos="114300" algn="l"/>
              </a:tabLst>
            </a:pPr>
            <a:r>
              <a:rPr lang="en-GB" sz="1200" b="1" dirty="0" err="1">
                <a:solidFill>
                  <a:schemeClr val="accent3">
                    <a:lumMod val="50000"/>
                  </a:schemeClr>
                </a:solidFill>
                <a:latin typeface="Arial Narrow" panose="020B0606020202030204" pitchFamily="34" charset="0"/>
                <a:ea typeface="ＭＳ Ｐゴシック" panose="020B0600070205080204" pitchFamily="34" charset="-128"/>
              </a:rPr>
              <a:t>Exemples</a:t>
            </a: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 :</a:t>
            </a:r>
          </a:p>
          <a:p>
            <a:pPr>
              <a:buClr>
                <a:schemeClr val="bg2"/>
              </a:buClr>
              <a:buSzPct val="100000"/>
              <a:tabLst>
                <a:tab pos="114300" algn="l"/>
              </a:tabLst>
            </a:pPr>
            <a:endParaRPr lang="en-GB" sz="1200" b="1" dirty="0">
              <a:solidFill>
                <a:schemeClr val="accent3">
                  <a:lumMod val="50000"/>
                </a:schemeClr>
              </a:solidFill>
              <a:latin typeface="Arial Narrow" panose="020B0606020202030204" pitchFamily="34" charset="0"/>
              <a:ea typeface="ＭＳ Ｐゴシック" panose="020B0600070205080204" pitchFamily="34" charset="-128"/>
            </a:endParaRPr>
          </a:p>
          <a:p>
            <a:pPr>
              <a:spcBef>
                <a:spcPts val="28000"/>
              </a:spcBef>
              <a:buClr>
                <a:schemeClr val="bg2"/>
              </a:buClr>
              <a:buSzPct val="100000"/>
              <a:tabLst>
                <a:tab pos="114300" algn="l"/>
              </a:tabLst>
            </a:pPr>
            <a:r>
              <a:rPr lang="fr" sz="1200" b="0" i="0" u="none" baseline="0" dirty="0">
                <a:solidFill>
                  <a:schemeClr val="accent3">
                    <a:lumMod val="50000"/>
                  </a:schemeClr>
                </a:solidFill>
                <a:latin typeface="Arial Narrow"/>
                <a:ea typeface="ＭＳ Ｐゴシック"/>
              </a:rPr>
              <a:t>On parle aussi de : </a:t>
            </a:r>
            <a:r>
              <a:rPr lang="fr" sz="1200" dirty="0">
                <a:solidFill>
                  <a:schemeClr val="accent3">
                    <a:lumMod val="50000"/>
                  </a:schemeClr>
                </a:solidFill>
                <a:latin typeface="Arial Narrow"/>
                <a:ea typeface="ＭＳ Ｐゴシック"/>
              </a:rPr>
              <a:t>bras</a:t>
            </a:r>
            <a:r>
              <a:rPr lang="fr" sz="1200" b="0" i="0" u="none" baseline="0" dirty="0">
                <a:solidFill>
                  <a:schemeClr val="accent3">
                    <a:lumMod val="50000"/>
                  </a:schemeClr>
                </a:solidFill>
                <a:latin typeface="Arial Narrow"/>
                <a:ea typeface="ＭＳ Ｐゴシック"/>
              </a:rPr>
              <a:t> en Z, Z, bras articulés, flèches à inclinaison, nacelles d'élévation, plateformes de travail en hauteur</a:t>
            </a:r>
            <a:r>
              <a:rPr lang="en-GB" sz="120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6" name="TextBox 5">
            <a:extLst>
              <a:ext uri="{FF2B5EF4-FFF2-40B4-BE49-F238E27FC236}">
                <a16:creationId xmlns:a16="http://schemas.microsoft.com/office/drawing/2014/main" id="{157E56B3-2610-8492-439C-D831BC056636}"/>
              </a:ext>
            </a:extLst>
          </p:cNvPr>
          <p:cNvSpPr txBox="1"/>
          <p:nvPr/>
        </p:nvSpPr>
        <p:spPr>
          <a:xfrm>
            <a:off x="9174930"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-45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7" name="Rounded Rectangle 6">
            <a:extLst>
              <a:ext uri="{FF2B5EF4-FFF2-40B4-BE49-F238E27FC236}">
                <a16:creationId xmlns:a16="http://schemas.microsoft.com/office/drawing/2014/main" id="{AE96B209-8702-A3FE-B2CE-A910B9D55592}"/>
              </a:ext>
            </a:extLst>
          </p:cNvPr>
          <p:cNvSpPr/>
          <p:nvPr/>
        </p:nvSpPr>
        <p:spPr>
          <a:xfrm>
            <a:off x="8644585" y="2681631"/>
            <a:ext cx="1338083"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45 ft </a:t>
            </a:r>
            <a:r>
              <a:rPr lang="en-GB" sz="1200" dirty="0">
                <a:solidFill>
                  <a:schemeClr val="bg1"/>
                </a:solidFill>
                <a:latin typeface="Arial Narrow" panose="020B0606020202030204" pitchFamily="34" charset="0"/>
                <a:ea typeface="ＭＳ Ｐゴシック" panose="020B0600070205080204" pitchFamily="34" charset="-128"/>
              </a:rPr>
              <a:t>(13,87 m)</a:t>
            </a:r>
            <a:endParaRPr lang="en-US" sz="1200" dirty="0">
              <a:solidFill>
                <a:schemeClr val="bg1"/>
              </a:solidFill>
            </a:endParaRPr>
          </a:p>
        </p:txBody>
      </p:sp>
      <p:grpSp>
        <p:nvGrpSpPr>
          <p:cNvPr id="15" name="Group 14">
            <a:extLst>
              <a:ext uri="{FF2B5EF4-FFF2-40B4-BE49-F238E27FC236}">
                <a16:creationId xmlns:a16="http://schemas.microsoft.com/office/drawing/2014/main" id="{71F53778-334B-414B-5A95-E2D26B5A951A}"/>
              </a:ext>
            </a:extLst>
          </p:cNvPr>
          <p:cNvGrpSpPr/>
          <p:nvPr/>
        </p:nvGrpSpPr>
        <p:grpSpPr>
          <a:xfrm flipV="1">
            <a:off x="9289910" y="1991822"/>
            <a:ext cx="130627" cy="170879"/>
            <a:chOff x="9521533" y="2168131"/>
            <a:chExt cx="130627" cy="170879"/>
          </a:xfrm>
        </p:grpSpPr>
        <p:cxnSp>
          <p:nvCxnSpPr>
            <p:cNvPr id="16" name="Straight Arrow Connector 15">
              <a:extLst>
                <a:ext uri="{FF2B5EF4-FFF2-40B4-BE49-F238E27FC236}">
                  <a16:creationId xmlns:a16="http://schemas.microsoft.com/office/drawing/2014/main" id="{38735CFE-EFA7-344F-485A-C207FE3C88A2}"/>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BEC4204-3698-8680-8BCF-971329B73D04}"/>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F6B303C-0156-2FAA-BFD4-4BE0BA326AE6}"/>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38BFBA6-3F85-6DB8-1B95-41CBF4F051FD}"/>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2" name="Rounded Rectangle 21">
            <a:extLst>
              <a:ext uri="{FF2B5EF4-FFF2-40B4-BE49-F238E27FC236}">
                <a16:creationId xmlns:a16="http://schemas.microsoft.com/office/drawing/2014/main" id="{DCD5BD00-E60C-B15A-9743-CD018C4F2394}"/>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Nacelle </a:t>
            </a:r>
            <a:r>
              <a:rPr lang="en-GB" sz="1200" b="1" dirty="0" err="1">
                <a:solidFill>
                  <a:schemeClr val="bg1"/>
                </a:solidFill>
                <a:latin typeface="Arial Narrow" panose="020B0606020202030204" pitchFamily="34" charset="0"/>
                <a:ea typeface="ＭＳ Ｐゴシック" panose="020B0600070205080204" pitchFamily="34" charset="-128"/>
              </a:rPr>
              <a:t>articul</a:t>
            </a:r>
            <a:r>
              <a:rPr lang="fr-FR" sz="1200" b="1" dirty="0" err="1">
                <a:solidFill>
                  <a:schemeClr val="bg1"/>
                </a:solidFill>
                <a:latin typeface="Arial Narrow" panose="020B0606020202030204" pitchFamily="34" charset="0"/>
                <a:ea typeface="ＭＳ Ｐゴシック" panose="020B0600070205080204" pitchFamily="34" charset="-128"/>
              </a:rPr>
              <a:t>ée</a:t>
            </a:r>
            <a:r>
              <a:rPr lang="fr-FR" sz="1200" b="1" dirty="0">
                <a:solidFill>
                  <a:schemeClr val="bg1"/>
                </a:solidFill>
                <a:latin typeface="Arial Narrow" panose="020B0606020202030204" pitchFamily="34" charset="0"/>
                <a:ea typeface="ＭＳ Ｐゴシック" panose="020B0600070205080204" pitchFamily="34" charset="-128"/>
              </a:rPr>
              <a:t> </a:t>
            </a: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endParaRPr lang="en-GB" sz="1200" b="1" dirty="0">
              <a:solidFill>
                <a:schemeClr val="bg1"/>
              </a:solidFill>
              <a:latin typeface="Arial Narrow" panose="020B0606020202030204" pitchFamily="34" charset="0"/>
              <a:ea typeface="ＭＳ Ｐゴシック" panose="020B0600070205080204" pitchFamily="34" charset="-128"/>
            </a:endParaRPr>
          </a:p>
        </p:txBody>
      </p:sp>
      <p:sp>
        <p:nvSpPr>
          <p:cNvPr id="24" name="Rounded Rectangle 23">
            <a:extLst>
              <a:ext uri="{FF2B5EF4-FFF2-40B4-BE49-F238E27FC236}">
                <a16:creationId xmlns:a16="http://schemas.microsoft.com/office/drawing/2014/main" id="{7D3E2987-A680-8E20-9FF1-1B9A4D9D129A}"/>
              </a:ext>
            </a:extLst>
          </p:cNvPr>
          <p:cNvSpPr/>
          <p:nvPr/>
        </p:nvSpPr>
        <p:spPr>
          <a:xfrm>
            <a:off x="8644586" y="3682885"/>
            <a:ext cx="1338082"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30" name="Rounded Rectangle 29">
            <a:extLst>
              <a:ext uri="{FF2B5EF4-FFF2-40B4-BE49-F238E27FC236}">
                <a16:creationId xmlns:a16="http://schemas.microsoft.com/office/drawing/2014/main" id="{921411B2-02E3-640F-8DA6-829178706DE8}"/>
              </a:ext>
            </a:extLst>
          </p:cNvPr>
          <p:cNvSpPr/>
          <p:nvPr/>
        </p:nvSpPr>
        <p:spPr>
          <a:xfrm>
            <a:off x="9580579" y="4691151"/>
            <a:ext cx="864378" cy="62796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PORTEE HORIZONTALE</a:t>
            </a:r>
          </a:p>
          <a:p>
            <a:pPr>
              <a:lnSpc>
                <a:spcPts val="1700"/>
              </a:lnSpc>
            </a:pPr>
            <a:r>
              <a:rPr lang="en-AU" sz="1200" b="1" dirty="0">
                <a:solidFill>
                  <a:schemeClr val="bg1"/>
                </a:solidFill>
                <a:latin typeface="Arial Narrow" panose="020B0606020202030204" pitchFamily="34" charset="0"/>
                <a:ea typeface="ＭＳ Ｐゴシック" panose="020B0600070205080204" pitchFamily="34" charset="-128"/>
              </a:rPr>
              <a:t>40 ft</a:t>
            </a:r>
            <a:endParaRPr lang="en-US" sz="1200" dirty="0">
              <a:solidFill>
                <a:schemeClr val="bg1"/>
              </a:solidFill>
            </a:endParaRPr>
          </a:p>
        </p:txBody>
      </p:sp>
      <p:grpSp>
        <p:nvGrpSpPr>
          <p:cNvPr id="36" name="Group 35">
            <a:extLst>
              <a:ext uri="{FF2B5EF4-FFF2-40B4-BE49-F238E27FC236}">
                <a16:creationId xmlns:a16="http://schemas.microsoft.com/office/drawing/2014/main" id="{8B666184-BE22-B8DC-0BD2-1C24DB2825C9}"/>
              </a:ext>
            </a:extLst>
          </p:cNvPr>
          <p:cNvGrpSpPr/>
          <p:nvPr/>
        </p:nvGrpSpPr>
        <p:grpSpPr>
          <a:xfrm>
            <a:off x="9726434" y="2516546"/>
            <a:ext cx="284576" cy="162000"/>
            <a:chOff x="9535283" y="2168131"/>
            <a:chExt cx="284576" cy="162000"/>
          </a:xfrm>
        </p:grpSpPr>
        <p:cxnSp>
          <p:nvCxnSpPr>
            <p:cNvPr id="37" name="Straight Arrow Connector 36">
              <a:extLst>
                <a:ext uri="{FF2B5EF4-FFF2-40B4-BE49-F238E27FC236}">
                  <a16:creationId xmlns:a16="http://schemas.microsoft.com/office/drawing/2014/main" id="{916584C4-67C2-6CBA-AB84-D72D4966B5F9}"/>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1E8D3B2D-F700-678A-8A78-F93A8FF626F3}"/>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D4FE2925-16B9-7157-95EE-751572BB33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BEE530C6-10EA-2CCA-A39C-2475F3519C10}"/>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46" name="Rounded Rectangle 45">
            <a:extLst>
              <a:ext uri="{FF2B5EF4-FFF2-40B4-BE49-F238E27FC236}">
                <a16:creationId xmlns:a16="http://schemas.microsoft.com/office/drawing/2014/main" id="{C4F8ADF3-30EF-315D-14C4-FB3218CDC8A4}"/>
              </a:ext>
            </a:extLst>
          </p:cNvPr>
          <p:cNvSpPr/>
          <p:nvPr/>
        </p:nvSpPr>
        <p:spPr>
          <a:xfrm>
            <a:off x="10265190" y="2675887"/>
            <a:ext cx="1151399"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b="1" dirty="0" err="1">
                <a:solidFill>
                  <a:schemeClr val="bg1"/>
                </a:solidFill>
                <a:latin typeface="Arial Narrow" panose="020B0606020202030204" pitchFamily="34" charset="0"/>
                <a:ea typeface="ＭＳ Ｐゴシック" panose="020B0600070205080204" pitchFamily="34" charset="-128"/>
              </a:rPr>
              <a:t>Xtra</a:t>
            </a:r>
            <a:r>
              <a:rPr lang="en-AU" sz="1200" b="1" dirty="0">
                <a:solidFill>
                  <a:schemeClr val="bg1"/>
                </a:solidFill>
                <a:latin typeface="Arial Narrow" panose="020B0606020202030204" pitchFamily="34" charset="0"/>
                <a:ea typeface="ＭＳ Ｐゴシック" panose="020B0600070205080204" pitchFamily="34" charset="-128"/>
              </a:rPr>
              <a:t> Capacity</a:t>
            </a:r>
            <a:r>
              <a:rPr lang="en-AU" sz="1200" b="1" baseline="30000" dirty="0">
                <a:solidFill>
                  <a:schemeClr val="bg1"/>
                </a:solidFill>
                <a:latin typeface="Arial Narrow" panose="020B0606020202030204" pitchFamily="34" charset="0"/>
                <a:ea typeface="ＭＳ Ｐゴシック" panose="020B0600070205080204" pitchFamily="34" charset="-128"/>
              </a:rPr>
              <a:t>™</a:t>
            </a:r>
          </a:p>
        </p:txBody>
      </p:sp>
      <p:sp>
        <p:nvSpPr>
          <p:cNvPr id="105" name="TextBox 104">
            <a:extLst>
              <a:ext uri="{FF2B5EF4-FFF2-40B4-BE49-F238E27FC236}">
                <a16:creationId xmlns:a16="http://schemas.microsoft.com/office/drawing/2014/main" id="{EB5F3C88-BEEF-3E4A-D901-5B83FA29D0BC}"/>
              </a:ext>
            </a:extLst>
          </p:cNvPr>
          <p:cNvSpPr txBox="1"/>
          <p:nvPr/>
        </p:nvSpPr>
        <p:spPr>
          <a:xfrm>
            <a:off x="9159938"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sp>
        <p:nvSpPr>
          <p:cNvPr id="125" name="Rounded Rectangle 124">
            <a:extLst>
              <a:ext uri="{FF2B5EF4-FFF2-40B4-BE49-F238E27FC236}">
                <a16:creationId xmlns:a16="http://schemas.microsoft.com/office/drawing/2014/main" id="{491A869D-AC82-A61C-0798-86EF8D79AF37}"/>
              </a:ext>
            </a:extLst>
          </p:cNvPr>
          <p:cNvSpPr/>
          <p:nvPr/>
        </p:nvSpPr>
        <p:spPr>
          <a:xfrm>
            <a:off x="8644586" y="4693538"/>
            <a:ext cx="857855" cy="627969"/>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60 ft</a:t>
            </a:r>
            <a:endParaRPr lang="en-US" sz="1200" dirty="0">
              <a:solidFill>
                <a:schemeClr val="bg1"/>
              </a:solidFill>
            </a:endParaRPr>
          </a:p>
        </p:txBody>
      </p:sp>
      <p:sp>
        <p:nvSpPr>
          <p:cNvPr id="131" name="TextBox 130">
            <a:extLst>
              <a:ext uri="{FF2B5EF4-FFF2-40B4-BE49-F238E27FC236}">
                <a16:creationId xmlns:a16="http://schemas.microsoft.com/office/drawing/2014/main" id="{9882E874-B845-DFAF-E4FC-E3FD5A95B040}"/>
              </a:ext>
            </a:extLst>
          </p:cNvPr>
          <p:cNvSpPr txBox="1"/>
          <p:nvPr/>
        </p:nvSpPr>
        <p:spPr>
          <a:xfrm>
            <a:off x="869524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Z</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-60/40 TraX</a:t>
            </a:r>
            <a:endParaRPr lang="en-US" sz="1600" spc="300" baseline="80000" dirty="0">
              <a:solidFill>
                <a:schemeClr val="bg2"/>
              </a:solidFill>
            </a:endParaRPr>
          </a:p>
        </p:txBody>
      </p:sp>
      <p:sp>
        <p:nvSpPr>
          <p:cNvPr id="139" name="Rounded Rectangle 138">
            <a:extLst>
              <a:ext uri="{FF2B5EF4-FFF2-40B4-BE49-F238E27FC236}">
                <a16:creationId xmlns:a16="http://schemas.microsoft.com/office/drawing/2014/main" id="{87DD8D2A-3CB0-9A32-9457-575F67C9E290}"/>
              </a:ext>
            </a:extLst>
          </p:cNvPr>
          <p:cNvSpPr/>
          <p:nvPr/>
        </p:nvSpPr>
        <p:spPr>
          <a:xfrm>
            <a:off x="10541119" y="4703513"/>
            <a:ext cx="1090972" cy="61799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err="1">
                <a:solidFill>
                  <a:schemeClr val="bg1"/>
                </a:solidFill>
                <a:latin typeface="Arial Narrow" panose="020B0606020202030204" pitchFamily="34" charset="0"/>
                <a:ea typeface="ＭＳ Ｐゴシック" panose="020B0600070205080204" pitchFamily="34" charset="-128"/>
              </a:rPr>
              <a:t>Système</a:t>
            </a:r>
            <a:r>
              <a:rPr lang="en-AU" sz="1200" b="1" dirty="0">
                <a:solidFill>
                  <a:schemeClr val="bg1"/>
                </a:solidFill>
                <a:latin typeface="Arial Narrow" panose="020B0606020202030204" pitchFamily="34" charset="0"/>
                <a:ea typeface="ＭＳ Ｐゴシック" panose="020B0600070205080204" pitchFamily="34" charset="-128"/>
              </a:rPr>
              <a:t> de </a:t>
            </a:r>
            <a:r>
              <a:rPr lang="en-AU" sz="1200" b="1" dirty="0" err="1">
                <a:solidFill>
                  <a:schemeClr val="bg1"/>
                </a:solidFill>
                <a:latin typeface="Arial Narrow" panose="020B0606020202030204" pitchFamily="34" charset="0"/>
                <a:ea typeface="ＭＳ Ｐゴシック" panose="020B0600070205080204" pitchFamily="34" charset="-128"/>
              </a:rPr>
              <a:t>chenilles</a:t>
            </a:r>
            <a:r>
              <a:rPr lang="en-AU" sz="1200" b="1" dirty="0">
                <a:solidFill>
                  <a:schemeClr val="bg1"/>
                </a:solidFill>
                <a:latin typeface="Arial Narrow" panose="020B0606020202030204" pitchFamily="34" charset="0"/>
                <a:ea typeface="ＭＳ Ｐゴシック" panose="020B0600070205080204" pitchFamily="34" charset="-128"/>
              </a:rPr>
              <a:t> </a:t>
            </a:r>
            <a:r>
              <a:rPr lang="en-AU" sz="1200" b="1" dirty="0" err="1">
                <a:solidFill>
                  <a:schemeClr val="bg1"/>
                </a:solidFill>
                <a:latin typeface="Arial Narrow" panose="020B0606020202030204" pitchFamily="34" charset="0"/>
                <a:ea typeface="ＭＳ Ｐゴシック" panose="020B0600070205080204" pitchFamily="34" charset="-128"/>
              </a:rPr>
              <a:t>indépendantes</a:t>
            </a:r>
            <a:r>
              <a:rPr lang="en-AU" sz="1200" b="1" dirty="0">
                <a:solidFill>
                  <a:schemeClr val="bg1"/>
                </a:solidFill>
                <a:latin typeface="Arial Narrow" panose="020B0606020202030204" pitchFamily="34" charset="0"/>
                <a:ea typeface="ＭＳ Ｐゴシック" panose="020B0600070205080204" pitchFamily="34" charset="-128"/>
              </a:rPr>
              <a:t> à 4 points</a:t>
            </a:r>
          </a:p>
        </p:txBody>
      </p:sp>
      <p:grpSp>
        <p:nvGrpSpPr>
          <p:cNvPr id="126" name="Group 125">
            <a:extLst>
              <a:ext uri="{FF2B5EF4-FFF2-40B4-BE49-F238E27FC236}">
                <a16:creationId xmlns:a16="http://schemas.microsoft.com/office/drawing/2014/main" id="{1969FA27-2573-0253-5A7D-143A93F7C5AC}"/>
              </a:ext>
            </a:extLst>
          </p:cNvPr>
          <p:cNvGrpSpPr/>
          <p:nvPr/>
        </p:nvGrpSpPr>
        <p:grpSpPr>
          <a:xfrm>
            <a:off x="9250132" y="4535952"/>
            <a:ext cx="284576" cy="162000"/>
            <a:chOff x="9535283" y="2168131"/>
            <a:chExt cx="284576" cy="162000"/>
          </a:xfrm>
        </p:grpSpPr>
        <p:cxnSp>
          <p:nvCxnSpPr>
            <p:cNvPr id="127" name="Straight Arrow Connector 126">
              <a:extLst>
                <a:ext uri="{FF2B5EF4-FFF2-40B4-BE49-F238E27FC236}">
                  <a16:creationId xmlns:a16="http://schemas.microsoft.com/office/drawing/2014/main" id="{0727A760-2256-9C38-0383-5A46B0B1BAF2}"/>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A64F0490-3518-A51F-96A9-5C6C80FCA148}"/>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E83950-7729-A858-7AEA-4F993A46739D}"/>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4956E862-AF84-D508-E728-706812EA3F44}"/>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0" name="Group 139">
            <a:extLst>
              <a:ext uri="{FF2B5EF4-FFF2-40B4-BE49-F238E27FC236}">
                <a16:creationId xmlns:a16="http://schemas.microsoft.com/office/drawing/2014/main" id="{C5DCD224-2ECF-9191-0AA7-4238BA926128}"/>
              </a:ext>
            </a:extLst>
          </p:cNvPr>
          <p:cNvGrpSpPr/>
          <p:nvPr/>
        </p:nvGrpSpPr>
        <p:grpSpPr>
          <a:xfrm>
            <a:off x="9765771" y="4535952"/>
            <a:ext cx="284576" cy="162000"/>
            <a:chOff x="9535283" y="2168131"/>
            <a:chExt cx="284576" cy="162000"/>
          </a:xfrm>
        </p:grpSpPr>
        <p:cxnSp>
          <p:nvCxnSpPr>
            <p:cNvPr id="141" name="Straight Arrow Connector 140">
              <a:extLst>
                <a:ext uri="{FF2B5EF4-FFF2-40B4-BE49-F238E27FC236}">
                  <a16:creationId xmlns:a16="http://schemas.microsoft.com/office/drawing/2014/main" id="{46DF02A0-F81D-E5A9-E81A-F0E0A6422D0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E161CA6-59A6-9E37-DCEA-C29EDB9CB53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C6AA767D-8C9B-6185-A146-5FB1F7156CE1}"/>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5A83E20-2108-AFAB-1158-78067DF372B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BDA4E75D-CB5E-9D89-84F8-2CD3E2EB1437}"/>
              </a:ext>
            </a:extLst>
          </p:cNvPr>
          <p:cNvGrpSpPr/>
          <p:nvPr/>
        </p:nvGrpSpPr>
        <p:grpSpPr>
          <a:xfrm>
            <a:off x="10295160" y="4535952"/>
            <a:ext cx="721896" cy="162000"/>
            <a:chOff x="9535283" y="2168131"/>
            <a:chExt cx="721896" cy="162000"/>
          </a:xfrm>
        </p:grpSpPr>
        <p:cxnSp>
          <p:nvCxnSpPr>
            <p:cNvPr id="146" name="Straight Arrow Connector 145">
              <a:extLst>
                <a:ext uri="{FF2B5EF4-FFF2-40B4-BE49-F238E27FC236}">
                  <a16:creationId xmlns:a16="http://schemas.microsoft.com/office/drawing/2014/main" id="{C5706F5B-F373-3CF3-CCE9-411D8C472C0E}"/>
                </a:ext>
              </a:extLst>
            </p:cNvPr>
            <p:cNvCxnSpPr>
              <a:cxnSpLocks/>
            </p:cNvCxnSpPr>
            <p:nvPr/>
          </p:nvCxnSpPr>
          <p:spPr>
            <a:xfrm>
              <a:off x="9897577"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FED7DB5-4659-C384-D837-10011CB1E85C}"/>
                </a:ext>
              </a:extLst>
            </p:cNvPr>
            <p:cNvCxnSpPr>
              <a:cxnSpLocks/>
            </p:cNvCxnSpPr>
            <p:nvPr/>
          </p:nvCxnSpPr>
          <p:spPr>
            <a:xfrm>
              <a:off x="9535283" y="2222131"/>
              <a:ext cx="72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58C0937-90A5-F737-4C5A-5D99E25185B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C838CBAF-786B-62CD-9BE1-7183568E55E4}"/>
                </a:ext>
              </a:extLst>
            </p:cNvPr>
            <p:cNvCxnSpPr>
              <a:cxnSpLocks/>
            </p:cNvCxnSpPr>
            <p:nvPr/>
          </p:nvCxnSpPr>
          <p:spPr>
            <a:xfrm>
              <a:off x="10257179"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50" name="Rounded Rectangle 149">
            <a:extLst>
              <a:ext uri="{FF2B5EF4-FFF2-40B4-BE49-F238E27FC236}">
                <a16:creationId xmlns:a16="http://schemas.microsoft.com/office/drawing/2014/main" id="{6AB19DAB-C788-DF52-8A43-DF26398B91AC}"/>
              </a:ext>
            </a:extLst>
          </p:cNvPr>
          <p:cNvSpPr/>
          <p:nvPr/>
        </p:nvSpPr>
        <p:spPr>
          <a:xfrm>
            <a:off x="10240885" y="3678064"/>
            <a:ext cx="1042006"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b="1" dirty="0">
                <a:solidFill>
                  <a:schemeClr val="bg1"/>
                </a:solidFill>
                <a:latin typeface="Arial Narrow" panose="020B0606020202030204" pitchFamily="34" charset="0"/>
                <a:ea typeface="ＭＳ Ｐゴシック" panose="020B0600070205080204" pitchFamily="34" charset="-128"/>
              </a:rPr>
              <a:t>Fuel Electric (</a:t>
            </a:r>
            <a:r>
              <a:rPr lang="en-AU" sz="1200" b="1" dirty="0" err="1">
                <a:solidFill>
                  <a:schemeClr val="bg1"/>
                </a:solidFill>
                <a:latin typeface="Arial Narrow" panose="020B0606020202030204" pitchFamily="34" charset="0"/>
                <a:ea typeface="ＭＳ Ｐゴシック" panose="020B0600070205080204" pitchFamily="34" charset="-128"/>
              </a:rPr>
              <a:t>Hybride</a:t>
            </a:r>
            <a:r>
              <a:rPr lang="en-AU" sz="1200" b="1" dirty="0">
                <a:solidFill>
                  <a:schemeClr val="bg1"/>
                </a:solidFill>
                <a:latin typeface="Arial Narrow" panose="020B0606020202030204" pitchFamily="34" charset="0"/>
                <a:ea typeface="ＭＳ Ｐゴシック" panose="020B0600070205080204" pitchFamily="34" charset="-128"/>
              </a:rPr>
              <a:t>)</a:t>
            </a:r>
          </a:p>
        </p:txBody>
      </p:sp>
      <p:grpSp>
        <p:nvGrpSpPr>
          <p:cNvPr id="25" name="Group 24">
            <a:extLst>
              <a:ext uri="{FF2B5EF4-FFF2-40B4-BE49-F238E27FC236}">
                <a16:creationId xmlns:a16="http://schemas.microsoft.com/office/drawing/2014/main" id="{44399290-2D0F-5505-5250-E46A9D9557F1}"/>
              </a:ext>
            </a:extLst>
          </p:cNvPr>
          <p:cNvGrpSpPr/>
          <p:nvPr/>
        </p:nvGrpSpPr>
        <p:grpSpPr>
          <a:xfrm>
            <a:off x="9714829" y="3525298"/>
            <a:ext cx="284576" cy="162000"/>
            <a:chOff x="9535283" y="2168131"/>
            <a:chExt cx="284576" cy="162000"/>
          </a:xfrm>
        </p:grpSpPr>
        <p:cxnSp>
          <p:nvCxnSpPr>
            <p:cNvPr id="26" name="Straight Arrow Connector 25">
              <a:extLst>
                <a:ext uri="{FF2B5EF4-FFF2-40B4-BE49-F238E27FC236}">
                  <a16:creationId xmlns:a16="http://schemas.microsoft.com/office/drawing/2014/main" id="{FB14AF0A-C6B2-7768-154B-7FCF030E7E45}"/>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8C5B0851-3634-3A97-DFFF-C87F3F491CAC}"/>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C1B72F34-8B0B-501D-2BA1-CC4EB2C35ED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4F3501A7-9051-4EC7-B056-FBE63477EB3F}"/>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A385FC87-B724-4204-6558-10BAD08A2148}"/>
              </a:ext>
            </a:extLst>
          </p:cNvPr>
          <p:cNvGrpSpPr/>
          <p:nvPr/>
        </p:nvGrpSpPr>
        <p:grpSpPr>
          <a:xfrm>
            <a:off x="10230468" y="3525298"/>
            <a:ext cx="360000" cy="162000"/>
            <a:chOff x="9535283" y="2168131"/>
            <a:chExt cx="360000" cy="162000"/>
          </a:xfrm>
        </p:grpSpPr>
        <p:cxnSp>
          <p:nvCxnSpPr>
            <p:cNvPr id="152" name="Straight Arrow Connector 151">
              <a:extLst>
                <a:ext uri="{FF2B5EF4-FFF2-40B4-BE49-F238E27FC236}">
                  <a16:creationId xmlns:a16="http://schemas.microsoft.com/office/drawing/2014/main" id="{A8F5C6D8-AB37-3367-8684-7D4BA72DEB0D}"/>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1AD1798-971D-DDB6-9299-EDF7D102CE3C}"/>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21215208-9870-3F0C-FD21-3A5FDEDBAE38}"/>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C315B08-C5DB-6737-A541-DCA58EC02DA1}"/>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56" name="Group 155">
            <a:extLst>
              <a:ext uri="{FF2B5EF4-FFF2-40B4-BE49-F238E27FC236}">
                <a16:creationId xmlns:a16="http://schemas.microsoft.com/office/drawing/2014/main" id="{73B5B0F2-F8A8-1F34-4BFE-22364A93F3F6}"/>
              </a:ext>
            </a:extLst>
          </p:cNvPr>
          <p:cNvGrpSpPr/>
          <p:nvPr/>
        </p:nvGrpSpPr>
        <p:grpSpPr>
          <a:xfrm>
            <a:off x="10245460" y="2514645"/>
            <a:ext cx="360000" cy="162000"/>
            <a:chOff x="9535283" y="2168131"/>
            <a:chExt cx="360000" cy="162000"/>
          </a:xfrm>
        </p:grpSpPr>
        <p:cxnSp>
          <p:nvCxnSpPr>
            <p:cNvPr id="157" name="Straight Arrow Connector 156">
              <a:extLst>
                <a:ext uri="{FF2B5EF4-FFF2-40B4-BE49-F238E27FC236}">
                  <a16:creationId xmlns:a16="http://schemas.microsoft.com/office/drawing/2014/main" id="{BA2EDF16-0998-5CDA-F74E-A217C904D00E}"/>
                </a:ext>
              </a:extLst>
            </p:cNvPr>
            <p:cNvCxnSpPr>
              <a:cxnSpLocks/>
            </p:cNvCxnSpPr>
            <p:nvPr/>
          </p:nvCxnSpPr>
          <p:spPr>
            <a:xfrm>
              <a:off x="971882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7D0BDDB7-C338-FFA1-CCEB-0E4EE6D3A6C0}"/>
                </a:ext>
              </a:extLst>
            </p:cNvPr>
            <p:cNvCxnSpPr>
              <a:cxnSpLocks/>
            </p:cNvCxnSpPr>
            <p:nvPr/>
          </p:nvCxnSpPr>
          <p:spPr>
            <a:xfrm>
              <a:off x="9535283" y="2222131"/>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2CB3848-50F9-BE93-EF2E-929A84202B57}"/>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41CC506D-D96E-DEDD-56B9-09A3F3226A78}"/>
                </a:ext>
              </a:extLst>
            </p:cNvPr>
            <p:cNvCxnSpPr>
              <a:cxnSpLocks/>
            </p:cNvCxnSpPr>
            <p:nvPr/>
          </p:nvCxnSpPr>
          <p:spPr>
            <a:xfrm>
              <a:off x="9892791"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926108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a:xfrm>
            <a:off x="350518" y="251251"/>
            <a:ext cx="8159147" cy="640080"/>
          </a:xfrm>
        </p:spPr>
        <p:txBody>
          <a:bodyPr anchor="t">
            <a:normAutofit/>
          </a:bodyPr>
          <a:lstStyle/>
          <a:p>
            <a:r>
              <a:rPr lang="fr" b="1" i="0" u="none" baseline="0" dirty="0"/>
              <a:t>Nacelles télescopiques</a:t>
            </a:r>
            <a:endParaRPr lang="en-US" dirty="0"/>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1"/>
            <a:ext cx="4327162" cy="2077376"/>
          </a:xfrm>
        </p:spPr>
        <p:txBody>
          <a:bodyPr/>
          <a:lstStyle/>
          <a:p>
            <a:pPr>
              <a:spcBef>
                <a:spcPts val="600"/>
              </a:spcBef>
              <a:spcAft>
                <a:spcPts val="300"/>
              </a:spcAft>
            </a:pPr>
            <a:r>
              <a:rPr lang="en-US" b="1" dirty="0"/>
              <a:t>Applications :</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Entretien et construction en extérieur</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Travaux routiers et sur ponts</a:t>
            </a:r>
          </a:p>
          <a:p>
            <a:pPr marL="285750" indent="-285750" algn="l" rtl="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fr" b="0" i="0" u="none" baseline="0" dirty="0"/>
              <a:t>Levage d'acier et finitions extérieures</a:t>
            </a:r>
            <a:endParaRPr lang="fr" dirty="0"/>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a:xfrm>
            <a:off x="350203" y="748854"/>
            <a:ext cx="8294381" cy="452454"/>
          </a:xfrm>
        </p:spPr>
        <p:txBody>
          <a:bodyPr/>
          <a:lstStyle/>
          <a:p>
            <a:pPr algn="l" rtl="0"/>
            <a:r>
              <a:rPr lang="fr" b="1" i="0" u="none" baseline="0" dirty="0"/>
              <a:t>Portée horizontale supérieure et positionnement précis</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80962" y="3706239"/>
            <a:ext cx="4327162" cy="2009280"/>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512000"/>
          </a:xfrm>
          <a:prstGeom prst="roundRect">
            <a:avLst>
              <a:gd name="adj" fmla="val 3020"/>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oundRect">
            <a:avLst>
              <a:gd name="adj" fmla="val 4507"/>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oundRect">
            <a:avLst>
              <a:gd name="adj" fmla="val 3832"/>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oundRect">
            <a:avLst>
              <a:gd name="adj" fmla="val 3419"/>
            </a:avLst>
          </a:prstGeom>
        </p:spPr>
      </p:pic>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2" name="Rounded Rectangle 1">
            <a:extLst>
              <a:ext uri="{FF2B5EF4-FFF2-40B4-BE49-F238E27FC236}">
                <a16:creationId xmlns:a16="http://schemas.microsoft.com/office/drawing/2014/main" id="{D09402CF-299E-8B11-EAE9-C9491C9FCCD9}"/>
              </a:ext>
            </a:extLst>
          </p:cNvPr>
          <p:cNvSpPr/>
          <p:nvPr/>
        </p:nvSpPr>
        <p:spPr>
          <a:xfrm>
            <a:off x="445674" y="3657600"/>
            <a:ext cx="4262450" cy="2077376"/>
          </a:xfrm>
          <a:prstGeom prst="roundRect">
            <a:avLst>
              <a:gd name="adj" fmla="val 3983"/>
            </a:avLst>
          </a:prstGeom>
          <a:noFill/>
          <a:ln w="952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ounded Rectangle 2">
            <a:extLst>
              <a:ext uri="{FF2B5EF4-FFF2-40B4-BE49-F238E27FC236}">
                <a16:creationId xmlns:a16="http://schemas.microsoft.com/office/drawing/2014/main" id="{1B8B7A5C-7D70-4B6F-8BBE-36A17E9BECBF}"/>
              </a:ext>
            </a:extLst>
          </p:cNvPr>
          <p:cNvSpPr/>
          <p:nvPr/>
        </p:nvSpPr>
        <p:spPr>
          <a:xfrm>
            <a:off x="8509665" y="316259"/>
            <a:ext cx="3321678" cy="5418715"/>
          </a:xfrm>
          <a:prstGeom prst="roundRect">
            <a:avLst>
              <a:gd name="adj" fmla="val 2610"/>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t" anchorCtr="0"/>
          <a:lstStyle/>
          <a:p>
            <a:pPr>
              <a:spcBef>
                <a:spcPct val="65000"/>
              </a:spcBef>
              <a:buClr>
                <a:srgbClr val="565958"/>
              </a:buClr>
              <a:buSzPct val="80000"/>
              <a:tabLst>
                <a:tab pos="114300" algn="l"/>
              </a:tabLst>
            </a:pPr>
            <a:r>
              <a:rPr lang="fr" sz="2000" b="1" i="0" u="none" baseline="0" dirty="0">
                <a:solidFill>
                  <a:schemeClr val="bg2"/>
                </a:solidFill>
                <a:latin typeface="Arial Narrow"/>
                <a:ea typeface="ＭＳ Ｐゴシック"/>
              </a:rPr>
              <a:t>Désignations</a:t>
            </a:r>
            <a:endParaRPr lang="en-GB" sz="2000" b="1" dirty="0">
              <a:solidFill>
                <a:schemeClr val="bg2"/>
              </a:solidFill>
              <a:latin typeface="Arial Narrow" panose="020B0606020202030204" pitchFamily="34" charset="0"/>
              <a:ea typeface="ＭＳ Ｐゴシック" panose="020B0600070205080204" pitchFamily="34" charset="-128"/>
            </a:endParaRPr>
          </a:p>
          <a:p>
            <a:pPr>
              <a:spcBef>
                <a:spcPct val="65000"/>
              </a:spcBef>
              <a:buClr>
                <a:schemeClr val="bg2"/>
              </a:buClr>
              <a:buSzPct val="100000"/>
              <a:tabLst>
                <a:tab pos="114300" algn="l"/>
              </a:tabLst>
            </a:pPr>
            <a:r>
              <a:rPr lang="fr" sz="1200" b="0" i="0" u="none" baseline="0" dirty="0">
                <a:solidFill>
                  <a:schemeClr val="accent3">
                    <a:lumMod val="50000"/>
                  </a:schemeClr>
                </a:solidFill>
                <a:latin typeface="Arial Narrow"/>
                <a:ea typeface="ＭＳ Ｐゴシック"/>
              </a:rPr>
              <a:t>La première lettre désigne le type de nacelle, le premier chiffre la hauteur sous plancher en pieds et le 5 ajouté au chiffre des dizaines correspond au pendulaire de 5 pieds (1,52 m)</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a:p>
            <a:pPr>
              <a:spcBef>
                <a:spcPts val="600"/>
              </a:spcBef>
              <a:buClr>
                <a:schemeClr val="bg2"/>
              </a:buClr>
              <a:buSzPct val="100000"/>
              <a:tabLst>
                <a:tab pos="114300" algn="l"/>
              </a:tabLst>
            </a:pPr>
            <a:r>
              <a:rPr lang="en-GB" sz="1200" b="1" dirty="0">
                <a:solidFill>
                  <a:schemeClr val="accent3">
                    <a:lumMod val="50000"/>
                  </a:schemeClr>
                </a:solidFill>
                <a:latin typeface="Arial Narrow" panose="020B0606020202030204" pitchFamily="34" charset="0"/>
                <a:ea typeface="ＭＳ Ｐゴシック" panose="020B0600070205080204" pitchFamily="34" charset="-128"/>
              </a:rPr>
              <a:t>Examples:</a:t>
            </a:r>
          </a:p>
          <a:p>
            <a:pPr>
              <a:spcBef>
                <a:spcPts val="28000"/>
              </a:spcBef>
              <a:buClr>
                <a:schemeClr val="bg2"/>
              </a:buClr>
              <a:buSzPct val="100000"/>
              <a:tabLst>
                <a:tab pos="114300" algn="l"/>
              </a:tabLst>
            </a:pPr>
            <a:r>
              <a:rPr lang="fr-FR" sz="1200" spc="-10" dirty="0">
                <a:solidFill>
                  <a:schemeClr val="accent3">
                    <a:lumMod val="50000"/>
                  </a:schemeClr>
                </a:solidFill>
                <a:latin typeface="Arial Narrow" panose="020B0606020202030204" pitchFamily="34" charset="0"/>
                <a:ea typeface="ＭＳ Ｐゴシック" panose="020B0600070205080204" pitchFamily="34" charset="-128"/>
              </a:rPr>
              <a:t>Aussi appelées bras directs et plateformes de travail en hauteur</a:t>
            </a:r>
            <a:r>
              <a:rPr lang="en-GB" sz="1200" spc="-10" dirty="0">
                <a:solidFill>
                  <a:schemeClr val="accent3">
                    <a:lumMod val="50000"/>
                  </a:schemeClr>
                </a:solidFill>
                <a:latin typeface="Arial Narrow" panose="020B0606020202030204" pitchFamily="34" charset="0"/>
                <a:ea typeface="ＭＳ Ｐゴシック" panose="020B0600070205080204" pitchFamily="34" charset="-128"/>
              </a:rPr>
              <a:t>.</a:t>
            </a:r>
          </a:p>
        </p:txBody>
      </p:sp>
      <p:sp>
        <p:nvSpPr>
          <p:cNvPr id="7" name="TextBox 6">
            <a:extLst>
              <a:ext uri="{FF2B5EF4-FFF2-40B4-BE49-F238E27FC236}">
                <a16:creationId xmlns:a16="http://schemas.microsoft.com/office/drawing/2014/main" id="{869E3910-7D17-1C8A-6804-9AFF89B80719}"/>
              </a:ext>
            </a:extLst>
          </p:cNvPr>
          <p:cNvSpPr txBox="1"/>
          <p:nvPr/>
        </p:nvSpPr>
        <p:spPr>
          <a:xfrm>
            <a:off x="8530351" y="2081701"/>
            <a:ext cx="261815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-65 X</a:t>
            </a:r>
            <a:r>
              <a:rPr lang="en-GB" sz="2800" b="1" dirty="0">
                <a:solidFill>
                  <a:schemeClr val="bg2"/>
                </a:solidFill>
                <a:latin typeface="Arial Narrow" panose="020B0606020202030204" pitchFamily="34" charset="0"/>
                <a:ea typeface="ＭＳ Ｐゴシック" panose="020B0600070205080204" pitchFamily="34" charset="-128"/>
              </a:rPr>
              <a:t>C</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8" name="Rounded Rectangle 7">
            <a:extLst>
              <a:ext uri="{FF2B5EF4-FFF2-40B4-BE49-F238E27FC236}">
                <a16:creationId xmlns:a16="http://schemas.microsoft.com/office/drawing/2014/main" id="{BBD2CA59-CA35-7FAD-53F2-27951FEDDEB1}"/>
              </a:ext>
            </a:extLst>
          </p:cNvPr>
          <p:cNvSpPr/>
          <p:nvPr/>
        </p:nvSpPr>
        <p:spPr>
          <a:xfrm>
            <a:off x="8644585" y="2681631"/>
            <a:ext cx="1384949"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000" dirty="0">
                <a:solidFill>
                  <a:schemeClr val="bg1"/>
                </a:solidFill>
                <a:latin typeface="Arial Narrow" panose="020B0606020202030204" pitchFamily="34" charset="0"/>
                <a:ea typeface="ＭＳ Ｐゴシック" panose="020B0600070205080204" pitchFamily="34" charset="-128"/>
              </a:rPr>
              <a:t>HAUTEUR DE PLANCHER</a:t>
            </a:r>
          </a:p>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65 ft </a:t>
            </a:r>
            <a:r>
              <a:rPr lang="en-GB" sz="1200" dirty="0">
                <a:solidFill>
                  <a:schemeClr val="bg1"/>
                </a:solidFill>
                <a:latin typeface="Arial Narrow" panose="020B0606020202030204" pitchFamily="34" charset="0"/>
                <a:ea typeface="ＭＳ Ｐゴシック" panose="020B0600070205080204" pitchFamily="34" charset="-128"/>
              </a:rPr>
              <a:t>(19,80m)</a:t>
            </a:r>
            <a:endParaRPr lang="en-US" sz="1200" dirty="0">
              <a:solidFill>
                <a:schemeClr val="bg1"/>
              </a:solidFill>
            </a:endParaRPr>
          </a:p>
        </p:txBody>
      </p:sp>
      <p:grpSp>
        <p:nvGrpSpPr>
          <p:cNvPr id="9" name="Group 8">
            <a:extLst>
              <a:ext uri="{FF2B5EF4-FFF2-40B4-BE49-F238E27FC236}">
                <a16:creationId xmlns:a16="http://schemas.microsoft.com/office/drawing/2014/main" id="{112AA514-DD5F-1F7A-308C-85728BED37FE}"/>
              </a:ext>
            </a:extLst>
          </p:cNvPr>
          <p:cNvGrpSpPr/>
          <p:nvPr/>
        </p:nvGrpSpPr>
        <p:grpSpPr>
          <a:xfrm flipV="1">
            <a:off x="8645331" y="1991822"/>
            <a:ext cx="130627" cy="170879"/>
            <a:chOff x="9521533" y="2168131"/>
            <a:chExt cx="130627" cy="170879"/>
          </a:xfrm>
        </p:grpSpPr>
        <p:cxnSp>
          <p:nvCxnSpPr>
            <p:cNvPr id="10" name="Straight Arrow Connector 9">
              <a:extLst>
                <a:ext uri="{FF2B5EF4-FFF2-40B4-BE49-F238E27FC236}">
                  <a16:creationId xmlns:a16="http://schemas.microsoft.com/office/drawing/2014/main" id="{BB3DABB5-EF3C-8F14-A66A-2A2A4BAA9194}"/>
                </a:ext>
              </a:extLst>
            </p:cNvPr>
            <p:cNvCxnSpPr>
              <a:cxnSpLocks/>
            </p:cNvCxnSpPr>
            <p:nvPr/>
          </p:nvCxnSpPr>
          <p:spPr>
            <a:xfrm>
              <a:off x="9581319" y="2231010"/>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CB48D7B-CF4C-204B-34BD-8DA85E9925FC}"/>
                </a:ext>
              </a:extLst>
            </p:cNvPr>
            <p:cNvCxnSpPr>
              <a:cxnSpLocks/>
            </p:cNvCxnSpPr>
            <p:nvPr/>
          </p:nvCxnSpPr>
          <p:spPr>
            <a:xfrm>
              <a:off x="9521533" y="2222131"/>
              <a:ext cx="125999"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2794737-4923-BC19-6CEB-F67472B19E9D}"/>
                </a:ext>
              </a:extLst>
            </p:cNvPr>
            <p:cNvCxnSpPr>
              <a:cxnSpLocks/>
            </p:cNvCxnSpPr>
            <p:nvPr/>
          </p:nvCxnSpPr>
          <p:spPr>
            <a:xfrm>
              <a:off x="952153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BAE4A44-1153-329F-31A8-9793BDDB74B3}"/>
                </a:ext>
              </a:extLst>
            </p:cNvPr>
            <p:cNvCxnSpPr>
              <a:cxnSpLocks/>
            </p:cNvCxnSpPr>
            <p:nvPr/>
          </p:nvCxnSpPr>
          <p:spPr>
            <a:xfrm>
              <a:off x="9652160"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7" name="Rounded Rectangle 16">
            <a:extLst>
              <a:ext uri="{FF2B5EF4-FFF2-40B4-BE49-F238E27FC236}">
                <a16:creationId xmlns:a16="http://schemas.microsoft.com/office/drawing/2014/main" id="{BE23928B-A5F4-2671-039A-080BAF96DC99}"/>
              </a:ext>
            </a:extLst>
          </p:cNvPr>
          <p:cNvSpPr/>
          <p:nvPr/>
        </p:nvSpPr>
        <p:spPr>
          <a:xfrm>
            <a:off x="8637316" y="1669945"/>
            <a:ext cx="1869097" cy="33822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GB" sz="1200" b="1" dirty="0">
                <a:solidFill>
                  <a:schemeClr val="bg1"/>
                </a:solidFill>
                <a:latin typeface="Arial Narrow" panose="020B0606020202030204" pitchFamily="34" charset="0"/>
                <a:ea typeface="ＭＳ Ｐゴシック" panose="020B0600070205080204" pitchFamily="34" charset="-128"/>
              </a:rPr>
              <a:t>Nacelle </a:t>
            </a:r>
            <a:r>
              <a:rPr lang="fr-FR" sz="1200" b="1" dirty="0">
                <a:solidFill>
                  <a:schemeClr val="bg1"/>
                </a:solidFill>
                <a:latin typeface="Arial Narrow" panose="020B0606020202030204" pitchFamily="34" charset="0"/>
                <a:ea typeface="ＭＳ Ｐゴシック" panose="020B0600070205080204" pitchFamily="34" charset="-128"/>
              </a:rPr>
              <a:t>télescopique </a:t>
            </a:r>
            <a:r>
              <a:rPr lang="en-GB" sz="1200" b="1" dirty="0">
                <a:solidFill>
                  <a:schemeClr val="bg1"/>
                </a:solidFill>
                <a:latin typeface="Arial Narrow" panose="020B0606020202030204" pitchFamily="34" charset="0"/>
                <a:ea typeface="ＭＳ Ｐゴシック" panose="020B0600070205080204" pitchFamily="34" charset="-128"/>
              </a:rPr>
              <a:t>Genie</a:t>
            </a:r>
            <a:r>
              <a:rPr lang="en-GB" sz="1200" b="1" baseline="30000" dirty="0">
                <a:solidFill>
                  <a:schemeClr val="bg1"/>
                </a:solidFill>
                <a:latin typeface="Arial Narrow" panose="020B0606020202030204" pitchFamily="34" charset="0"/>
                <a:ea typeface="ＭＳ Ｐゴシック" panose="020B0600070205080204" pitchFamily="34" charset="-128"/>
              </a:rPr>
              <a:t>®</a:t>
            </a:r>
            <a:endParaRPr lang="en-GB" sz="1200" b="1" dirty="0">
              <a:solidFill>
                <a:schemeClr val="bg1"/>
              </a:solidFill>
              <a:latin typeface="Arial Narrow" panose="020B0606020202030204" pitchFamily="34" charset="0"/>
              <a:ea typeface="ＭＳ Ｐゴシック" panose="020B0600070205080204" pitchFamily="34" charset="-128"/>
            </a:endParaRPr>
          </a:p>
        </p:txBody>
      </p:sp>
      <p:grpSp>
        <p:nvGrpSpPr>
          <p:cNvPr id="22" name="Group 21">
            <a:extLst>
              <a:ext uri="{FF2B5EF4-FFF2-40B4-BE49-F238E27FC236}">
                <a16:creationId xmlns:a16="http://schemas.microsoft.com/office/drawing/2014/main" id="{8B3D185A-10B6-6A70-4B5B-E21025031951}"/>
              </a:ext>
            </a:extLst>
          </p:cNvPr>
          <p:cNvGrpSpPr/>
          <p:nvPr/>
        </p:nvGrpSpPr>
        <p:grpSpPr>
          <a:xfrm>
            <a:off x="9081855" y="2516546"/>
            <a:ext cx="284576" cy="162000"/>
            <a:chOff x="9535283" y="2168131"/>
            <a:chExt cx="284576" cy="162000"/>
          </a:xfrm>
        </p:grpSpPr>
        <p:cxnSp>
          <p:nvCxnSpPr>
            <p:cNvPr id="23" name="Straight Arrow Connector 22">
              <a:extLst>
                <a:ext uri="{FF2B5EF4-FFF2-40B4-BE49-F238E27FC236}">
                  <a16:creationId xmlns:a16="http://schemas.microsoft.com/office/drawing/2014/main" id="{6FFCAC7D-5028-1402-82DF-71000D8289AE}"/>
                </a:ext>
              </a:extLst>
            </p:cNvPr>
            <p:cNvCxnSpPr>
              <a:cxnSpLocks/>
            </p:cNvCxnSpPr>
            <p:nvPr/>
          </p:nvCxnSpPr>
          <p:spPr>
            <a:xfrm>
              <a:off x="9677571" y="2222131"/>
              <a:ext cx="0" cy="108000"/>
            </a:xfrm>
            <a:prstGeom prst="straightConnector1">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2EDA82F-8D43-A036-C552-0E488CE7C614}"/>
                </a:ext>
              </a:extLst>
            </p:cNvPr>
            <p:cNvCxnSpPr>
              <a:cxnSpLocks/>
            </p:cNvCxnSpPr>
            <p:nvPr/>
          </p:nvCxnSpPr>
          <p:spPr>
            <a:xfrm>
              <a:off x="9535283" y="2222131"/>
              <a:ext cx="28457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0369DB4-8E69-0CE2-BD02-485EE34C865A}"/>
                </a:ext>
              </a:extLst>
            </p:cNvPr>
            <p:cNvCxnSpPr>
              <a:cxnSpLocks/>
            </p:cNvCxnSpPr>
            <p:nvPr/>
          </p:nvCxnSpPr>
          <p:spPr>
            <a:xfrm>
              <a:off x="9535283"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400CA0D4-0307-C663-C243-B73ADD8A03A7}"/>
                </a:ext>
              </a:extLst>
            </p:cNvPr>
            <p:cNvCxnSpPr>
              <a:cxnSpLocks/>
            </p:cNvCxnSpPr>
            <p:nvPr/>
          </p:nvCxnSpPr>
          <p:spPr>
            <a:xfrm>
              <a:off x="9817166" y="2168131"/>
              <a:ext cx="0" cy="5400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29" name="Rounded Rectangle 28">
            <a:extLst>
              <a:ext uri="{FF2B5EF4-FFF2-40B4-BE49-F238E27FC236}">
                <a16:creationId xmlns:a16="http://schemas.microsoft.com/office/drawing/2014/main" id="{37AF573B-1C4C-98E8-7E48-34D2E9A15EA6}"/>
              </a:ext>
            </a:extLst>
          </p:cNvPr>
          <p:cNvSpPr/>
          <p:nvPr/>
        </p:nvSpPr>
        <p:spPr>
          <a:xfrm>
            <a:off x="10537736" y="2145239"/>
            <a:ext cx="1208590" cy="4146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700"/>
              </a:lnSpc>
            </a:pPr>
            <a:r>
              <a:rPr lang="en-AU" sz="1200" dirty="0" err="1">
                <a:solidFill>
                  <a:schemeClr val="bg1"/>
                </a:solidFill>
                <a:latin typeface="Arial Narrow" panose="020B0606020202030204" pitchFamily="34" charset="0"/>
                <a:ea typeface="ＭＳ Ｐゴシック" panose="020B0600070205080204" pitchFamily="34" charset="-128"/>
              </a:rPr>
              <a:t>Xtra</a:t>
            </a:r>
            <a:r>
              <a:rPr lang="en-AU" sz="1200" dirty="0">
                <a:solidFill>
                  <a:schemeClr val="bg1"/>
                </a:solidFill>
                <a:latin typeface="Arial Narrow" panose="020B0606020202030204" pitchFamily="34" charset="0"/>
                <a:ea typeface="ＭＳ Ｐゴシック" panose="020B0600070205080204" pitchFamily="34" charset="-128"/>
              </a:rPr>
              <a:t> Capacity</a:t>
            </a:r>
            <a:r>
              <a:rPr lang="en-AU" sz="1200" baseline="30000" dirty="0">
                <a:solidFill>
                  <a:schemeClr val="bg1"/>
                </a:solidFill>
                <a:latin typeface="Arial Narrow" panose="020B0606020202030204" pitchFamily="34" charset="0"/>
                <a:ea typeface="ＭＳ Ｐゴシック" panose="020B0600070205080204" pitchFamily="34" charset="-128"/>
              </a:rPr>
              <a:t>™</a:t>
            </a:r>
          </a:p>
        </p:txBody>
      </p:sp>
      <p:sp>
        <p:nvSpPr>
          <p:cNvPr id="30" name="TextBox 29">
            <a:extLst>
              <a:ext uri="{FF2B5EF4-FFF2-40B4-BE49-F238E27FC236}">
                <a16:creationId xmlns:a16="http://schemas.microsoft.com/office/drawing/2014/main" id="{EE34F626-05A9-8784-FF19-530A418A18A5}"/>
              </a:ext>
            </a:extLst>
          </p:cNvPr>
          <p:cNvSpPr txBox="1"/>
          <p:nvPr/>
        </p:nvSpPr>
        <p:spPr>
          <a:xfrm>
            <a:off x="8530351" y="3104844"/>
            <a:ext cx="1655401"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J</a:t>
            </a:r>
            <a:endParaRPr lang="en-US" sz="1600" spc="300" baseline="80000" dirty="0">
              <a:solidFill>
                <a:schemeClr val="bg2"/>
              </a:solidFill>
            </a:endParaRPr>
          </a:p>
        </p:txBody>
      </p:sp>
      <p:sp>
        <p:nvSpPr>
          <p:cNvPr id="32" name="TextBox 31">
            <a:extLst>
              <a:ext uri="{FF2B5EF4-FFF2-40B4-BE49-F238E27FC236}">
                <a16:creationId xmlns:a16="http://schemas.microsoft.com/office/drawing/2014/main" id="{3992E55B-EDE9-9A78-0B6E-83A433529051}"/>
              </a:ext>
            </a:extLst>
          </p:cNvPr>
          <p:cNvSpPr txBox="1"/>
          <p:nvPr/>
        </p:nvSpPr>
        <p:spPr>
          <a:xfrm>
            <a:off x="8530351" y="4115498"/>
            <a:ext cx="2472110"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FE</a:t>
            </a:r>
            <a:endParaRPr lang="en-US" sz="1600" spc="300" baseline="80000" dirty="0">
              <a:solidFill>
                <a:schemeClr val="bg2"/>
              </a:solidFill>
            </a:endParaRPr>
          </a:p>
        </p:txBody>
      </p:sp>
      <p:cxnSp>
        <p:nvCxnSpPr>
          <p:cNvPr id="62" name="Straight Connector 61">
            <a:extLst>
              <a:ext uri="{FF2B5EF4-FFF2-40B4-BE49-F238E27FC236}">
                <a16:creationId xmlns:a16="http://schemas.microsoft.com/office/drawing/2014/main" id="{6EAFCB72-F48D-3972-53D3-78D6BAD690DB}"/>
              </a:ext>
            </a:extLst>
          </p:cNvPr>
          <p:cNvCxnSpPr>
            <a:cxnSpLocks/>
          </p:cNvCxnSpPr>
          <p:nvPr/>
        </p:nvCxnSpPr>
        <p:spPr>
          <a:xfrm>
            <a:off x="10177736" y="2349895"/>
            <a:ext cx="360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5" name="Rounded Rectangle 64">
            <a:extLst>
              <a:ext uri="{FF2B5EF4-FFF2-40B4-BE49-F238E27FC236}">
                <a16:creationId xmlns:a16="http://schemas.microsoft.com/office/drawing/2014/main" id="{FD057383-309D-4E22-17AB-620A13F85E7E}"/>
              </a:ext>
            </a:extLst>
          </p:cNvPr>
          <p:cNvSpPr/>
          <p:nvPr/>
        </p:nvSpPr>
        <p:spPr>
          <a:xfrm>
            <a:off x="10495044" y="4180293"/>
            <a:ext cx="1249841"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dirty="0">
                <a:solidFill>
                  <a:schemeClr val="bg1"/>
                </a:solidFill>
                <a:latin typeface="Arial Narrow" panose="020B0606020202030204" pitchFamily="34" charset="0"/>
                <a:ea typeface="ＭＳ Ｐゴシック" panose="020B0600070205080204" pitchFamily="34" charset="-128"/>
              </a:rPr>
              <a:t>Fuel Electric (</a:t>
            </a:r>
            <a:r>
              <a:rPr lang="en-AU" sz="1200" dirty="0" err="1">
                <a:solidFill>
                  <a:schemeClr val="bg1"/>
                </a:solidFill>
                <a:latin typeface="Arial Narrow" panose="020B0606020202030204" pitchFamily="34" charset="0"/>
                <a:ea typeface="ＭＳ Ｐゴシック" panose="020B0600070205080204" pitchFamily="34" charset="-128"/>
              </a:rPr>
              <a:t>Hybride</a:t>
            </a:r>
            <a:r>
              <a:rPr lang="en-AU" sz="1200" dirty="0">
                <a:solidFill>
                  <a:schemeClr val="bg1"/>
                </a:solidFill>
                <a:latin typeface="Arial Narrow" panose="020B0606020202030204" pitchFamily="34" charset="0"/>
                <a:ea typeface="ＭＳ Ｐゴシック" panose="020B0600070205080204" pitchFamily="34" charset="-128"/>
              </a:rPr>
              <a:t>)</a:t>
            </a:r>
          </a:p>
        </p:txBody>
      </p:sp>
      <p:sp>
        <p:nvSpPr>
          <p:cNvPr id="66" name="TextBox 65">
            <a:extLst>
              <a:ext uri="{FF2B5EF4-FFF2-40B4-BE49-F238E27FC236}">
                <a16:creationId xmlns:a16="http://schemas.microsoft.com/office/drawing/2014/main" id="{E846F912-283A-D7DD-6D8A-5E9E79368B40}"/>
              </a:ext>
            </a:extLst>
          </p:cNvPr>
          <p:cNvSpPr txBox="1"/>
          <p:nvPr/>
        </p:nvSpPr>
        <p:spPr>
          <a:xfrm>
            <a:off x="8530351" y="3586107"/>
            <a:ext cx="2146816" cy="523220"/>
          </a:xfrm>
          <a:prstGeom prst="rect">
            <a:avLst/>
          </a:prstGeom>
          <a:noFill/>
        </p:spPr>
        <p:txBody>
          <a:bodyPr wrap="square" rtlCol="0">
            <a:spAutoFit/>
          </a:bodyPr>
          <a:lstStyle/>
          <a:p>
            <a:r>
              <a:rPr lang="en-GB" sz="2800" b="1" dirty="0">
                <a:solidFill>
                  <a:schemeClr val="bg2"/>
                </a:solidFill>
                <a:latin typeface="Arial Narrow" panose="020B0606020202030204" pitchFamily="34" charset="0"/>
                <a:ea typeface="ＭＳ Ｐゴシック" panose="020B0600070205080204" pitchFamily="34" charset="-128"/>
              </a:rPr>
              <a:t>S</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r>
              <a:rPr lang="en-GB" sz="2800" b="1" spc="300" dirty="0">
                <a:solidFill>
                  <a:schemeClr val="bg2"/>
                </a:solidFill>
                <a:latin typeface="Arial Narrow" panose="020B0606020202030204" pitchFamily="34" charset="0"/>
                <a:ea typeface="ＭＳ Ｐゴシック" panose="020B0600070205080204" pitchFamily="34" charset="-128"/>
              </a:rPr>
              <a:t>-60 </a:t>
            </a:r>
            <a:r>
              <a:rPr lang="en-GB" sz="2800" b="1" spc="300" dirty="0" err="1">
                <a:solidFill>
                  <a:schemeClr val="bg2"/>
                </a:solidFill>
                <a:latin typeface="Arial Narrow" panose="020B0606020202030204" pitchFamily="34" charset="0"/>
                <a:ea typeface="ＭＳ Ｐゴシック" panose="020B0600070205080204" pitchFamily="34" charset="-128"/>
              </a:rPr>
              <a:t>TraX</a:t>
            </a:r>
            <a:r>
              <a:rPr lang="en-GB" sz="1600" b="1" spc="300" baseline="80000" dirty="0">
                <a:solidFill>
                  <a:schemeClr val="bg2"/>
                </a:solidFill>
                <a:latin typeface="Arial Narrow" panose="020B0606020202030204" pitchFamily="34" charset="0"/>
                <a:ea typeface="ＭＳ Ｐゴシック" panose="020B0600070205080204" pitchFamily="34" charset="-128"/>
              </a:rPr>
              <a:t>™</a:t>
            </a:r>
            <a:endParaRPr lang="en-US" sz="1600" spc="300" baseline="80000" dirty="0">
              <a:solidFill>
                <a:schemeClr val="bg2"/>
              </a:solidFill>
            </a:endParaRPr>
          </a:p>
        </p:txBody>
      </p:sp>
      <p:sp>
        <p:nvSpPr>
          <p:cNvPr id="67" name="Rounded Rectangle 66">
            <a:extLst>
              <a:ext uri="{FF2B5EF4-FFF2-40B4-BE49-F238E27FC236}">
                <a16:creationId xmlns:a16="http://schemas.microsoft.com/office/drawing/2014/main" id="{341E2BDC-421C-2979-33B3-3E3451F4B2D2}"/>
              </a:ext>
            </a:extLst>
          </p:cNvPr>
          <p:cNvSpPr/>
          <p:nvPr/>
        </p:nvSpPr>
        <p:spPr>
          <a:xfrm>
            <a:off x="10496485" y="3628064"/>
            <a:ext cx="1249841" cy="448625"/>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fr-FR" sz="1200" dirty="0">
                <a:solidFill>
                  <a:schemeClr val="bg1"/>
                </a:solidFill>
                <a:latin typeface="Arial Narrow" panose="020B0606020202030204" pitchFamily="34" charset="0"/>
                <a:ea typeface="ＭＳ Ｐゴシック" panose="020B0600070205080204" pitchFamily="34" charset="-128"/>
              </a:rPr>
              <a:t>Système de chenilles indépendantes à 4 points</a:t>
            </a:r>
            <a:endParaRPr lang="en-AU" sz="1200" dirty="0">
              <a:solidFill>
                <a:schemeClr val="bg1"/>
              </a:solidFill>
              <a:latin typeface="Arial Narrow" panose="020B0606020202030204" pitchFamily="34" charset="0"/>
              <a:ea typeface="ＭＳ Ｐゴシック" panose="020B0600070205080204" pitchFamily="34" charset="-128"/>
            </a:endParaRPr>
          </a:p>
        </p:txBody>
      </p:sp>
      <p:sp>
        <p:nvSpPr>
          <p:cNvPr id="68" name="TextBox 67">
            <a:extLst>
              <a:ext uri="{FF2B5EF4-FFF2-40B4-BE49-F238E27FC236}">
                <a16:creationId xmlns:a16="http://schemas.microsoft.com/office/drawing/2014/main" id="{A8406DB4-8D2F-E4CD-2E1E-BD95FF5C66C8}"/>
              </a:ext>
            </a:extLst>
          </p:cNvPr>
          <p:cNvSpPr txBox="1"/>
          <p:nvPr/>
        </p:nvSpPr>
        <p:spPr>
          <a:xfrm>
            <a:off x="8530351" y="4638013"/>
            <a:ext cx="1576145" cy="523220"/>
          </a:xfrm>
          <a:prstGeom prst="rect">
            <a:avLst/>
          </a:prstGeom>
          <a:noFill/>
        </p:spPr>
        <p:txBody>
          <a:bodyPr wrap="square" lIns="91440" tIns="45720" rIns="91440" bIns="45720" rtlCol="0" anchor="t">
            <a:spAutoFit/>
          </a:bodyPr>
          <a:lstStyle/>
          <a:p>
            <a:r>
              <a:rPr lang="en-GB" sz="2800" b="1" spc="300" dirty="0">
                <a:solidFill>
                  <a:schemeClr val="bg2"/>
                </a:solidFill>
                <a:latin typeface="Arial Narrow"/>
                <a:ea typeface="ＭＳ Ｐゴシック"/>
              </a:rPr>
              <a:t>S</a:t>
            </a:r>
            <a:r>
              <a:rPr lang="en-GB" sz="2800" b="1" dirty="0">
                <a:solidFill>
                  <a:schemeClr val="bg2"/>
                </a:solidFill>
                <a:latin typeface="Arial Narrow"/>
                <a:ea typeface="ＭＳ Ｐゴシック"/>
              </a:rPr>
              <a:t>X</a:t>
            </a:r>
            <a:r>
              <a:rPr lang="en-GB" sz="1600" b="1" spc="300" baseline="80000" dirty="0">
                <a:solidFill>
                  <a:schemeClr val="bg2"/>
                </a:solidFill>
                <a:latin typeface="Arial Narrow"/>
                <a:ea typeface="ＭＳ Ｐゴシック"/>
              </a:rPr>
              <a:t>™</a:t>
            </a:r>
            <a:r>
              <a:rPr lang="en-GB" sz="2800" b="1" spc="300" dirty="0">
                <a:solidFill>
                  <a:schemeClr val="bg2"/>
                </a:solidFill>
                <a:latin typeface="Arial Narrow"/>
                <a:ea typeface="ＭＳ Ｐゴシック"/>
              </a:rPr>
              <a:t>-180</a:t>
            </a:r>
            <a:endParaRPr lang="en-US" sz="1600" spc="300" baseline="80000" dirty="0">
              <a:solidFill>
                <a:schemeClr val="bg2"/>
              </a:solidFill>
              <a:latin typeface="Arial Narrow"/>
              <a:ea typeface="ＭＳ Ｐゴシック"/>
            </a:endParaRPr>
          </a:p>
        </p:txBody>
      </p:sp>
      <p:sp>
        <p:nvSpPr>
          <p:cNvPr id="69" name="Rounded Rectangle 68">
            <a:extLst>
              <a:ext uri="{FF2B5EF4-FFF2-40B4-BE49-F238E27FC236}">
                <a16:creationId xmlns:a16="http://schemas.microsoft.com/office/drawing/2014/main" id="{B9E31F89-5574-9650-87D4-F4A9B6EA55EB}"/>
              </a:ext>
            </a:extLst>
          </p:cNvPr>
          <p:cNvSpPr/>
          <p:nvPr/>
        </p:nvSpPr>
        <p:spPr>
          <a:xfrm>
            <a:off x="10106495" y="4686839"/>
            <a:ext cx="1639831"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fr-FR" sz="1200" dirty="0">
                <a:solidFill>
                  <a:schemeClr val="bg1"/>
                </a:solidFill>
                <a:latin typeface="Arial Narrow" panose="020B0606020202030204" pitchFamily="34" charset="0"/>
                <a:ea typeface="ＭＳ Ｐゴシック" panose="020B0600070205080204" pitchFamily="34" charset="-128"/>
              </a:rPr>
              <a:t>Famille Super Boom avec technologie </a:t>
            </a:r>
            <a:r>
              <a:rPr lang="fr-FR" sz="1200" dirty="0" err="1">
                <a:solidFill>
                  <a:schemeClr val="bg1"/>
                </a:solidFill>
                <a:latin typeface="Arial Narrow" panose="020B0606020202030204" pitchFamily="34" charset="0"/>
                <a:ea typeface="ＭＳ Ｐゴシック" panose="020B0600070205080204" pitchFamily="34" charset="-128"/>
              </a:rPr>
              <a:t>Chassis</a:t>
            </a:r>
            <a:r>
              <a:rPr lang="fr-FR" sz="1200" dirty="0">
                <a:solidFill>
                  <a:schemeClr val="bg1"/>
                </a:solidFill>
                <a:latin typeface="Arial Narrow" panose="020B0606020202030204" pitchFamily="34" charset="0"/>
                <a:ea typeface="ＭＳ Ｐゴシック" panose="020B0600070205080204" pitchFamily="34" charset="-128"/>
              </a:rPr>
              <a:t> X-tend</a:t>
            </a:r>
            <a:endParaRPr lang="en-AU" sz="1200" dirty="0">
              <a:solidFill>
                <a:schemeClr val="bg1"/>
              </a:solidFill>
              <a:latin typeface="Arial Narrow" panose="020B0606020202030204" pitchFamily="34" charset="0"/>
              <a:ea typeface="ＭＳ Ｐゴシック" panose="020B0600070205080204" pitchFamily="34" charset="-128"/>
            </a:endParaRPr>
          </a:p>
        </p:txBody>
      </p:sp>
      <p:sp>
        <p:nvSpPr>
          <p:cNvPr id="70" name="Rounded Rectangle 69">
            <a:extLst>
              <a:ext uri="{FF2B5EF4-FFF2-40B4-BE49-F238E27FC236}">
                <a16:creationId xmlns:a16="http://schemas.microsoft.com/office/drawing/2014/main" id="{4C22AE4E-3CE1-2B11-1F11-72BE896198E4}"/>
              </a:ext>
            </a:extLst>
          </p:cNvPr>
          <p:cNvSpPr/>
          <p:nvPr/>
        </p:nvSpPr>
        <p:spPr>
          <a:xfrm>
            <a:off x="10496485" y="3174302"/>
            <a:ext cx="1249836" cy="415163"/>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400"/>
              </a:lnSpc>
            </a:pPr>
            <a:r>
              <a:rPr lang="en-AU" sz="1200" dirty="0">
                <a:solidFill>
                  <a:schemeClr val="bg1"/>
                </a:solidFill>
                <a:latin typeface="Arial Narrow" panose="020B0606020202030204" pitchFamily="34" charset="0"/>
                <a:ea typeface="ＭＳ Ｐゴシック" panose="020B0600070205080204" pitchFamily="34" charset="-128"/>
              </a:rPr>
              <a:t>Avec </a:t>
            </a:r>
            <a:r>
              <a:rPr lang="en-AU" sz="1200" dirty="0" err="1">
                <a:solidFill>
                  <a:schemeClr val="bg1"/>
                </a:solidFill>
                <a:latin typeface="Arial Narrow" panose="020B0606020202030204" pitchFamily="34" charset="0"/>
                <a:ea typeface="ＭＳ Ｐゴシック" panose="020B0600070205080204" pitchFamily="34" charset="-128"/>
              </a:rPr>
              <a:t>pendulaire</a:t>
            </a:r>
            <a:r>
              <a:rPr lang="en-AU" sz="1200" dirty="0">
                <a:solidFill>
                  <a:schemeClr val="bg1"/>
                </a:solidFill>
                <a:latin typeface="Arial Narrow" panose="020B0606020202030204" pitchFamily="34" charset="0"/>
                <a:ea typeface="ＭＳ Ｐゴシック" panose="020B0600070205080204" pitchFamily="34" charset="-128"/>
              </a:rPr>
              <a:t> de 5 </a:t>
            </a:r>
            <a:r>
              <a:rPr lang="en-AU" sz="1200" dirty="0" err="1">
                <a:solidFill>
                  <a:schemeClr val="bg1"/>
                </a:solidFill>
                <a:latin typeface="Arial Narrow" panose="020B0606020202030204" pitchFamily="34" charset="0"/>
                <a:ea typeface="ＭＳ Ｐゴシック" panose="020B0600070205080204" pitchFamily="34" charset="-128"/>
              </a:rPr>
              <a:t>pieds</a:t>
            </a:r>
            <a:endParaRPr lang="en-AU" sz="1200" dirty="0">
              <a:solidFill>
                <a:schemeClr val="bg1"/>
              </a:solidFill>
              <a:latin typeface="Arial Narrow" panose="020B0606020202030204" pitchFamily="34" charset="0"/>
              <a:ea typeface="ＭＳ Ｐゴシック" panose="020B0600070205080204" pitchFamily="34" charset="-128"/>
            </a:endParaRPr>
          </a:p>
        </p:txBody>
      </p:sp>
      <p:cxnSp>
        <p:nvCxnSpPr>
          <p:cNvPr id="71" name="Straight Connector 70">
            <a:extLst>
              <a:ext uri="{FF2B5EF4-FFF2-40B4-BE49-F238E27FC236}">
                <a16:creationId xmlns:a16="http://schemas.microsoft.com/office/drawing/2014/main" id="{DF89AA76-9544-D187-3732-114035447A99}"/>
              </a:ext>
            </a:extLst>
          </p:cNvPr>
          <p:cNvCxnSpPr>
            <a:cxnSpLocks/>
          </p:cNvCxnSpPr>
          <p:nvPr/>
        </p:nvCxnSpPr>
        <p:spPr>
          <a:xfrm>
            <a:off x="9816404" y="3360548"/>
            <a:ext cx="68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A1EC9EE2-940B-C7C5-144C-AF08C30FCC52}"/>
              </a:ext>
            </a:extLst>
          </p:cNvPr>
          <p:cNvCxnSpPr>
            <a:cxnSpLocks/>
          </p:cNvCxnSpPr>
          <p:nvPr/>
        </p:nvCxnSpPr>
        <p:spPr>
          <a:xfrm>
            <a:off x="10387044" y="3841811"/>
            <a:ext cx="10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F2599A0-A8DF-B208-E6C9-5052FFE7C461}"/>
              </a:ext>
            </a:extLst>
          </p:cNvPr>
          <p:cNvCxnSpPr>
            <a:cxnSpLocks/>
          </p:cNvCxnSpPr>
          <p:nvPr/>
        </p:nvCxnSpPr>
        <p:spPr>
          <a:xfrm>
            <a:off x="10029534" y="4371201"/>
            <a:ext cx="468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Rounded Rectangle 73">
            <a:extLst>
              <a:ext uri="{FF2B5EF4-FFF2-40B4-BE49-F238E27FC236}">
                <a16:creationId xmlns:a16="http://schemas.microsoft.com/office/drawing/2014/main" id="{27AE6E43-0D7B-2A38-D973-A959A06D15DF}"/>
              </a:ext>
            </a:extLst>
          </p:cNvPr>
          <p:cNvSpPr/>
          <p:nvPr/>
        </p:nvSpPr>
        <p:spPr>
          <a:xfrm>
            <a:off x="10077830" y="2679811"/>
            <a:ext cx="1668491" cy="425958"/>
          </a:xfrm>
          <a:prstGeom prst="roundRect">
            <a:avLst>
              <a:gd name="adj" fmla="val 114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ctr"/>
          <a:lstStyle/>
          <a:p>
            <a:pPr>
              <a:lnSpc>
                <a:spcPts val="1100"/>
              </a:lnSpc>
            </a:pPr>
            <a:r>
              <a:rPr lang="fr-FR" sz="1100" dirty="0">
                <a:solidFill>
                  <a:schemeClr val="bg1"/>
                </a:solidFill>
                <a:latin typeface="Arial Narrow" panose="020B0606020202030204" pitchFamily="34" charset="0"/>
                <a:ea typeface="ＭＳ Ｐゴシック" panose="020B0600070205080204" pitchFamily="34" charset="-128"/>
              </a:rPr>
              <a:t>Représente un bras de 60 pieds/18,30 m avec pendulaire de 5 pieds/1,52 m</a:t>
            </a:r>
            <a:endParaRPr lang="en-US" sz="1100" dirty="0">
              <a:solidFill>
                <a:schemeClr val="bg1"/>
              </a:solidFill>
            </a:endParaRPr>
          </a:p>
        </p:txBody>
      </p:sp>
      <p:cxnSp>
        <p:nvCxnSpPr>
          <p:cNvPr id="75" name="Straight Connector 74">
            <a:extLst>
              <a:ext uri="{FF2B5EF4-FFF2-40B4-BE49-F238E27FC236}">
                <a16:creationId xmlns:a16="http://schemas.microsoft.com/office/drawing/2014/main" id="{BB163DBB-2E57-B2AB-4202-536D0A1571EE}"/>
              </a:ext>
            </a:extLst>
          </p:cNvPr>
          <p:cNvCxnSpPr>
            <a:cxnSpLocks/>
          </p:cNvCxnSpPr>
          <p:nvPr/>
        </p:nvCxnSpPr>
        <p:spPr>
          <a:xfrm>
            <a:off x="9960782" y="4914340"/>
            <a:ext cx="144000"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8865387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6_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SharedWithUsers>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8FBE909B-CCA7-442F-B0DA-B330E9D3B914}"/>
</file>

<file path=customXml/itemProps2.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3.xml><?xml version="1.0" encoding="utf-8"?>
<ds:datastoreItem xmlns:ds="http://schemas.openxmlformats.org/officeDocument/2006/customXml" ds:itemID="{954F0EF1-9D64-48D3-96FB-5728B26859D5}">
  <ds:schemaRefs>
    <ds:schemaRef ds:uri="http://schemas.microsoft.com/sharepoint/v3"/>
    <ds:schemaRef ds:uri="http://schemas.openxmlformats.org/package/2006/metadata/core-properties"/>
    <ds:schemaRef ds:uri="http://purl.org/dc/elements/1.1/"/>
    <ds:schemaRef ds:uri="http://purl.org/dc/dcmitype/"/>
    <ds:schemaRef ds:uri="http://schemas.microsoft.com/office/2006/documentManagement/types"/>
    <ds:schemaRef ds:uri="http://schemas.microsoft.com/office/2006/metadata/properties"/>
    <ds:schemaRef ds:uri="http://schemas.microsoft.com/office/infopath/2007/PartnerControls"/>
    <ds:schemaRef ds:uri="a7929fc3-2b74-463f-8c5e-f811cd3f9428"/>
    <ds:schemaRef ds:uri="a8a9adf9-c756-4366-b7e7-cdacca637964"/>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emplate/>
  <TotalTime>13755</TotalTime>
  <Words>1781</Words>
  <Application>Microsoft Office PowerPoint</Application>
  <PresentationFormat>Widescreen</PresentationFormat>
  <Paragraphs>346</Paragraphs>
  <Slides>19</Slides>
  <Notes>16</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1</vt:i4>
      </vt:variant>
      <vt:variant>
        <vt:lpstr>Slide Titles</vt:lpstr>
      </vt:variant>
      <vt:variant>
        <vt:i4>19</vt:i4>
      </vt:variant>
    </vt:vector>
  </HeadingPairs>
  <TitlesOfParts>
    <vt:vector size="28" baseType="lpstr">
      <vt:lpstr>Arial</vt:lpstr>
      <vt:lpstr>Arial Narrow</vt:lpstr>
      <vt:lpstr>Calibri</vt:lpstr>
      <vt:lpstr>Century Gothic</vt:lpstr>
      <vt:lpstr>Roboto Bold</vt:lpstr>
      <vt:lpstr>Times</vt:lpstr>
      <vt:lpstr>Genie QBD_2022</vt:lpstr>
      <vt:lpstr>6_Blank</vt:lpstr>
      <vt:lpstr>think-cell Slide</vt:lpstr>
      <vt:lpstr>Présentation de Genie</vt:lpstr>
      <vt:lpstr>55 ans de qualité : l'histoire de Genie​</vt:lpstr>
      <vt:lpstr>Acteur établi, leader mondial</vt:lpstr>
      <vt:lpstr>Notre vision</vt:lpstr>
      <vt:lpstr>Des marchés diversifiés</vt:lpstr>
      <vt:lpstr>Gamme de produits​</vt:lpstr>
      <vt:lpstr>Ciseaux</vt:lpstr>
      <vt:lpstr>Nacelles articulées</vt:lpstr>
      <vt:lpstr>Nacelles télescopiques</vt:lpstr>
      <vt:lpstr>Chariots télescopiques (ANSI)</vt:lpstr>
      <vt:lpstr>Élévateurs de matériaux</vt:lpstr>
      <vt:lpstr>Élévateurs de personnes</vt:lpstr>
      <vt:lpstr>Tendances macroéconomiques soutenant la croissance de la demande</vt:lpstr>
      <vt:lpstr>Notre stratégie</vt:lpstr>
      <vt:lpstr>Quality By Design est présente dans tout ce que fait Genie</vt:lpstr>
      <vt:lpstr>Sites de production mondiaux</vt:lpstr>
      <vt:lpstr>Surface de stockage</vt:lpstr>
      <vt:lpstr>En résumé</vt:lpstr>
      <vt:lpstr>Q&amp;A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Lefort, Eloise (Contractor)</cp:lastModifiedBy>
  <cp:revision>23</cp:revision>
  <dcterms:created xsi:type="dcterms:W3CDTF">2022-02-24T15:47:39Z</dcterms:created>
  <dcterms:modified xsi:type="dcterms:W3CDTF">2023-07-06T04:59:57Z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