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1.xml" ContentType="application/vnd.openxmlformats-officedocument.presentationml.tags+xml"/>
  <Override PartName="/ppt/tags/tag2.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4"/>
    <p:sldMasterId id="2147483768" r:id="rId5"/>
  </p:sldMasterIdLst>
  <p:notesMasterIdLst>
    <p:notesMasterId r:id="rId25"/>
  </p:notesMasterIdLst>
  <p:sldIdLst>
    <p:sldId id="2147375380" r:id="rId6"/>
    <p:sldId id="2147375405" r:id="rId7"/>
    <p:sldId id="2147375395" r:id="rId8"/>
    <p:sldId id="2147375394" r:id="rId9"/>
    <p:sldId id="2147375391" r:id="rId10"/>
    <p:sldId id="1243" r:id="rId11"/>
    <p:sldId id="2141412467" r:id="rId12"/>
    <p:sldId id="2141412468" r:id="rId13"/>
    <p:sldId id="2141412469" r:id="rId14"/>
    <p:sldId id="2141412470" r:id="rId15"/>
    <p:sldId id="2141412471" r:id="rId16"/>
    <p:sldId id="2141412472" r:id="rId17"/>
    <p:sldId id="2147375392" r:id="rId18"/>
    <p:sldId id="10538" r:id="rId19"/>
    <p:sldId id="2147375406" r:id="rId20"/>
    <p:sldId id="382" r:id="rId21"/>
    <p:sldId id="2147375407" r:id="rId22"/>
    <p:sldId id="2147375403" r:id="rId23"/>
    <p:sldId id="2147375374"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id="{D0089E00-F471-471D-9C5F-26B18FF19A11}">
          <p14:sldIdLst>
            <p14:sldId id="2147375380"/>
            <p14:sldId id="2147375405"/>
            <p14:sldId id="2147375395"/>
            <p14:sldId id="2147375394"/>
            <p14:sldId id="2147375391"/>
            <p14:sldId id="1243"/>
            <p14:sldId id="2141412467"/>
            <p14:sldId id="2141412468"/>
            <p14:sldId id="2141412469"/>
            <p14:sldId id="2141412470"/>
            <p14:sldId id="2141412471"/>
            <p14:sldId id="2141412472"/>
            <p14:sldId id="2147375392"/>
            <p14:sldId id="10538"/>
            <p14:sldId id="2147375406"/>
            <p14:sldId id="382"/>
            <p14:sldId id="2147375407"/>
            <p14:sldId id="2147375403"/>
            <p14:sldId id="2147375374"/>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217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97D4EA7-3CB3-4B2C-8F10-E6A59B8032C6}" v="19" dt="2023-07-06T04:38:33.87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9762"/>
    <p:restoredTop sz="96344" autoAdjust="0"/>
  </p:normalViewPr>
  <p:slideViewPr>
    <p:cSldViewPr snapToGrid="0">
      <p:cViewPr varScale="1">
        <p:scale>
          <a:sx n="64" d="100"/>
          <a:sy n="64" d="100"/>
        </p:scale>
        <p:origin x="102" y="108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commentAuthors" Target="commentAuthors.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viewProps" Target="viewProps.xml"/><Relationship Id="rId10" Type="http://schemas.openxmlformats.org/officeDocument/2006/relationships/slide" Target="slides/slide5.xml"/><Relationship Id="rId19" Type="http://schemas.openxmlformats.org/officeDocument/2006/relationships/slide" Target="slides/slide14.xml"/><Relationship Id="rId31"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presProps" Target="presProps.xml"/><Relationship Id="rId30"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efort, Eloise (Contractor)" userId="26bbe66d-679e-4f77-b853-2552684426a6" providerId="ADAL" clId="{397D4EA7-3CB3-4B2C-8F10-E6A59B8032C6}"/>
    <pc:docChg chg="undo redo custSel addSld delSld modSld modSection">
      <pc:chgData name="Lefort, Eloise (Contractor)" userId="26bbe66d-679e-4f77-b853-2552684426a6" providerId="ADAL" clId="{397D4EA7-3CB3-4B2C-8F10-E6A59B8032C6}" dt="2023-07-06T04:52:19.450" v="569"/>
      <pc:docMkLst>
        <pc:docMk/>
      </pc:docMkLst>
      <pc:sldChg chg="addSp delSp modSp add mod delAnim modAnim">
        <pc:chgData name="Lefort, Eloise (Contractor)" userId="26bbe66d-679e-4f77-b853-2552684426a6" providerId="ADAL" clId="{397D4EA7-3CB3-4B2C-8F10-E6A59B8032C6}" dt="2023-07-06T04:36:09.448" v="226" actId="20577"/>
        <pc:sldMkLst>
          <pc:docMk/>
          <pc:sldMk cId="3687174455" sldId="382"/>
        </pc:sldMkLst>
        <pc:spChg chg="mod">
          <ac:chgData name="Lefort, Eloise (Contractor)" userId="26bbe66d-679e-4f77-b853-2552684426a6" providerId="ADAL" clId="{397D4EA7-3CB3-4B2C-8F10-E6A59B8032C6}" dt="2023-07-06T04:35:57.505" v="219" actId="14100"/>
          <ac:spMkLst>
            <pc:docMk/>
            <pc:sldMk cId="3687174455" sldId="382"/>
            <ac:spMk id="10" creationId="{AA44F6C4-8B49-9A29-09D4-DE4577819EF3}"/>
          </ac:spMkLst>
        </pc:spChg>
        <pc:spChg chg="mod">
          <ac:chgData name="Lefort, Eloise (Contractor)" userId="26bbe66d-679e-4f77-b853-2552684426a6" providerId="ADAL" clId="{397D4EA7-3CB3-4B2C-8F10-E6A59B8032C6}" dt="2023-07-06T04:35:01.081" v="212" actId="20577"/>
          <ac:spMkLst>
            <pc:docMk/>
            <pc:sldMk cId="3687174455" sldId="382"/>
            <ac:spMk id="4369" creationId="{F61A8A55-CB76-4AB3-AB77-8D5A26D5ED84}"/>
          </ac:spMkLst>
        </pc:spChg>
        <pc:spChg chg="mod">
          <ac:chgData name="Lefort, Eloise (Contractor)" userId="26bbe66d-679e-4f77-b853-2552684426a6" providerId="ADAL" clId="{397D4EA7-3CB3-4B2C-8F10-E6A59B8032C6}" dt="2023-07-06T04:36:09.448" v="226" actId="20577"/>
          <ac:spMkLst>
            <pc:docMk/>
            <pc:sldMk cId="3687174455" sldId="382"/>
            <ac:spMk id="4393" creationId="{C5412C79-0872-44CD-8FEC-C71A1B16F95F}"/>
          </ac:spMkLst>
        </pc:spChg>
        <pc:grpChg chg="add mod">
          <ac:chgData name="Lefort, Eloise (Contractor)" userId="26bbe66d-679e-4f77-b853-2552684426a6" providerId="ADAL" clId="{397D4EA7-3CB3-4B2C-8F10-E6A59B8032C6}" dt="2023-07-06T04:31:35.391" v="161"/>
          <ac:grpSpMkLst>
            <pc:docMk/>
            <pc:sldMk cId="3687174455" sldId="382"/>
            <ac:grpSpMk id="9" creationId="{E53E3823-FF00-E243-935A-85EC39FA892A}"/>
          </ac:grpSpMkLst>
        </pc:grpChg>
        <pc:grpChg chg="del mod">
          <ac:chgData name="Lefort, Eloise (Contractor)" userId="26bbe66d-679e-4f77-b853-2552684426a6" providerId="ADAL" clId="{397D4EA7-3CB3-4B2C-8F10-E6A59B8032C6}" dt="2023-07-06T04:31:14.278" v="157" actId="478"/>
          <ac:grpSpMkLst>
            <pc:docMk/>
            <pc:sldMk cId="3687174455" sldId="382"/>
            <ac:grpSpMk id="4380" creationId="{9898D5B8-1A19-46CE-BBF0-6DE276AC7525}"/>
          </ac:grpSpMkLst>
        </pc:grpChg>
        <pc:picChg chg="add mod">
          <ac:chgData name="Lefort, Eloise (Contractor)" userId="26bbe66d-679e-4f77-b853-2552684426a6" providerId="ADAL" clId="{397D4EA7-3CB3-4B2C-8F10-E6A59B8032C6}" dt="2023-07-06T04:30:30.295" v="150" actId="1076"/>
          <ac:picMkLst>
            <pc:docMk/>
            <pc:sldMk cId="3687174455" sldId="382"/>
            <ac:picMk id="2" creationId="{41E58AC3-EAA5-CF66-231D-599AF4DFF2BD}"/>
          </ac:picMkLst>
        </pc:picChg>
        <pc:picChg chg="add del mod">
          <ac:chgData name="Lefort, Eloise (Contractor)" userId="26bbe66d-679e-4f77-b853-2552684426a6" providerId="ADAL" clId="{397D4EA7-3CB3-4B2C-8F10-E6A59B8032C6}" dt="2023-07-06T04:31:15.644" v="159" actId="478"/>
          <ac:picMkLst>
            <pc:docMk/>
            <pc:sldMk cId="3687174455" sldId="382"/>
            <ac:picMk id="6" creationId="{8076246E-4362-4B9B-0628-370E571D4FDC}"/>
          </ac:picMkLst>
        </pc:picChg>
        <pc:picChg chg="add del mod">
          <ac:chgData name="Lefort, Eloise (Contractor)" userId="26bbe66d-679e-4f77-b853-2552684426a6" providerId="ADAL" clId="{397D4EA7-3CB3-4B2C-8F10-E6A59B8032C6}" dt="2023-07-06T04:31:16.099" v="160" actId="478"/>
          <ac:picMkLst>
            <pc:docMk/>
            <pc:sldMk cId="3687174455" sldId="382"/>
            <ac:picMk id="8" creationId="{7E4A59BC-257F-8CAB-1C0D-B95F4C024D83}"/>
          </ac:picMkLst>
        </pc:picChg>
        <pc:picChg chg="mod">
          <ac:chgData name="Lefort, Eloise (Contractor)" userId="26bbe66d-679e-4f77-b853-2552684426a6" providerId="ADAL" clId="{397D4EA7-3CB3-4B2C-8F10-E6A59B8032C6}" dt="2023-07-06T04:31:35.391" v="161"/>
          <ac:picMkLst>
            <pc:docMk/>
            <pc:sldMk cId="3687174455" sldId="382"/>
            <ac:picMk id="12" creationId="{B420CAE1-9A6B-C6A6-D866-474FD9521D34}"/>
          </ac:picMkLst>
        </pc:picChg>
        <pc:picChg chg="add mod">
          <ac:chgData name="Lefort, Eloise (Contractor)" userId="26bbe66d-679e-4f77-b853-2552684426a6" providerId="ADAL" clId="{397D4EA7-3CB3-4B2C-8F10-E6A59B8032C6}" dt="2023-07-06T04:31:35.391" v="161"/>
          <ac:picMkLst>
            <pc:docMk/>
            <pc:sldMk cId="3687174455" sldId="382"/>
            <ac:picMk id="13" creationId="{A68D034D-BE07-B0A6-7EF9-96D0B7AB88A4}"/>
          </ac:picMkLst>
        </pc:picChg>
        <pc:picChg chg="add mod">
          <ac:chgData name="Lefort, Eloise (Contractor)" userId="26bbe66d-679e-4f77-b853-2552684426a6" providerId="ADAL" clId="{397D4EA7-3CB3-4B2C-8F10-E6A59B8032C6}" dt="2023-07-06T04:31:35.391" v="161"/>
          <ac:picMkLst>
            <pc:docMk/>
            <pc:sldMk cId="3687174455" sldId="382"/>
            <ac:picMk id="14" creationId="{72001B97-B01E-94C7-9B57-196EA119B806}"/>
          </ac:picMkLst>
        </pc:picChg>
        <pc:picChg chg="add mod">
          <ac:chgData name="Lefort, Eloise (Contractor)" userId="26bbe66d-679e-4f77-b853-2552684426a6" providerId="ADAL" clId="{397D4EA7-3CB3-4B2C-8F10-E6A59B8032C6}" dt="2023-07-06T04:31:35.391" v="161"/>
          <ac:picMkLst>
            <pc:docMk/>
            <pc:sldMk cId="3687174455" sldId="382"/>
            <ac:picMk id="15" creationId="{924C57AF-097A-92C6-4A59-B566CCA9A135}"/>
          </ac:picMkLst>
        </pc:picChg>
        <pc:picChg chg="del">
          <ac:chgData name="Lefort, Eloise (Contractor)" userId="26bbe66d-679e-4f77-b853-2552684426a6" providerId="ADAL" clId="{397D4EA7-3CB3-4B2C-8F10-E6A59B8032C6}" dt="2023-07-06T04:31:15.019" v="158" actId="478"/>
          <ac:picMkLst>
            <pc:docMk/>
            <pc:sldMk cId="3687174455" sldId="382"/>
            <ac:picMk id="17" creationId="{33BECF0D-B59D-5048-9633-C19588DF90C0}"/>
          </ac:picMkLst>
        </pc:picChg>
        <pc:picChg chg="add mod">
          <ac:chgData name="Lefort, Eloise (Contractor)" userId="26bbe66d-679e-4f77-b853-2552684426a6" providerId="ADAL" clId="{397D4EA7-3CB3-4B2C-8F10-E6A59B8032C6}" dt="2023-07-06T04:33:30.793" v="201" actId="1076"/>
          <ac:picMkLst>
            <pc:docMk/>
            <pc:sldMk cId="3687174455" sldId="382"/>
            <ac:picMk id="19" creationId="{886AC523-8EF7-631E-EF4D-FE4F0DC2A52C}"/>
          </ac:picMkLst>
        </pc:picChg>
        <pc:picChg chg="mod">
          <ac:chgData name="Lefort, Eloise (Contractor)" userId="26bbe66d-679e-4f77-b853-2552684426a6" providerId="ADAL" clId="{397D4EA7-3CB3-4B2C-8F10-E6A59B8032C6}" dt="2023-07-06T04:30:27.249" v="149" actId="1076"/>
          <ac:picMkLst>
            <pc:docMk/>
            <pc:sldMk cId="3687174455" sldId="382"/>
            <ac:picMk id="4371" creationId="{07FC021C-E3AC-460F-B910-418F0412380A}"/>
          </ac:picMkLst>
        </pc:picChg>
        <pc:picChg chg="mod">
          <ac:chgData name="Lefort, Eloise (Contractor)" userId="26bbe66d-679e-4f77-b853-2552684426a6" providerId="ADAL" clId="{397D4EA7-3CB3-4B2C-8F10-E6A59B8032C6}" dt="2023-07-06T04:30:27.249" v="149" actId="1076"/>
          <ac:picMkLst>
            <pc:docMk/>
            <pc:sldMk cId="3687174455" sldId="382"/>
            <ac:picMk id="4372" creationId="{745B679D-D717-4AEB-B402-13D98C748E1C}"/>
          </ac:picMkLst>
        </pc:picChg>
        <pc:picChg chg="mod">
          <ac:chgData name="Lefort, Eloise (Contractor)" userId="26bbe66d-679e-4f77-b853-2552684426a6" providerId="ADAL" clId="{397D4EA7-3CB3-4B2C-8F10-E6A59B8032C6}" dt="2023-07-06T04:30:27.249" v="149" actId="1076"/>
          <ac:picMkLst>
            <pc:docMk/>
            <pc:sldMk cId="3687174455" sldId="382"/>
            <ac:picMk id="4373" creationId="{84545E6D-27E2-4212-803C-A68DFB8B3B15}"/>
          </ac:picMkLst>
        </pc:picChg>
        <pc:cxnChg chg="mod">
          <ac:chgData name="Lefort, Eloise (Contractor)" userId="26bbe66d-679e-4f77-b853-2552684426a6" providerId="ADAL" clId="{397D4EA7-3CB3-4B2C-8F10-E6A59B8032C6}" dt="2023-07-06T04:35:57.505" v="219" actId="14100"/>
          <ac:cxnSpMkLst>
            <pc:docMk/>
            <pc:sldMk cId="3687174455" sldId="382"/>
            <ac:cxnSpMk id="11" creationId="{2FCCC45A-1A09-D3DF-AEDF-00BCDCF02B68}"/>
          </ac:cxnSpMkLst>
        </pc:cxnChg>
        <pc:cxnChg chg="mod">
          <ac:chgData name="Lefort, Eloise (Contractor)" userId="26bbe66d-679e-4f77-b853-2552684426a6" providerId="ADAL" clId="{397D4EA7-3CB3-4B2C-8F10-E6A59B8032C6}" dt="2023-07-06T04:31:14.278" v="157" actId="478"/>
          <ac:cxnSpMkLst>
            <pc:docMk/>
            <pc:sldMk cId="3687174455" sldId="382"/>
            <ac:cxnSpMk id="4382" creationId="{D032B0E4-54E5-4560-8A94-C5034E95F96D}"/>
          </ac:cxnSpMkLst>
        </pc:cxnChg>
        <pc:cxnChg chg="mod">
          <ac:chgData name="Lefort, Eloise (Contractor)" userId="26bbe66d-679e-4f77-b853-2552684426a6" providerId="ADAL" clId="{397D4EA7-3CB3-4B2C-8F10-E6A59B8032C6}" dt="2023-07-06T04:33:49.200" v="206" actId="14100"/>
          <ac:cxnSpMkLst>
            <pc:docMk/>
            <pc:sldMk cId="3687174455" sldId="382"/>
            <ac:cxnSpMk id="4392" creationId="{DF8C0D49-140B-4214-8987-9B450805C4CE}"/>
          </ac:cxnSpMkLst>
        </pc:cxnChg>
      </pc:sldChg>
      <pc:sldChg chg="modSp add mod">
        <pc:chgData name="Lefort, Eloise (Contractor)" userId="26bbe66d-679e-4f77-b853-2552684426a6" providerId="ADAL" clId="{397D4EA7-3CB3-4B2C-8F10-E6A59B8032C6}" dt="2023-07-06T04:25:40.080" v="117" actId="14100"/>
        <pc:sldMkLst>
          <pc:docMk/>
          <pc:sldMk cId="3111387043" sldId="1243"/>
        </pc:sldMkLst>
        <pc:spChg chg="mod">
          <ac:chgData name="Lefort, Eloise (Contractor)" userId="26bbe66d-679e-4f77-b853-2552684426a6" providerId="ADAL" clId="{397D4EA7-3CB3-4B2C-8F10-E6A59B8032C6}" dt="2023-07-06T04:25:40.080" v="117" actId="14100"/>
          <ac:spMkLst>
            <pc:docMk/>
            <pc:sldMk cId="3111387043" sldId="1243"/>
            <ac:spMk id="62" creationId="{91F5C1B4-9A4F-5340-9297-273BEB08F6AD}"/>
          </ac:spMkLst>
        </pc:spChg>
        <pc:spChg chg="mod">
          <ac:chgData name="Lefort, Eloise (Contractor)" userId="26bbe66d-679e-4f77-b853-2552684426a6" providerId="ADAL" clId="{397D4EA7-3CB3-4B2C-8F10-E6A59B8032C6}" dt="2023-07-06T04:25:19.909" v="112" actId="207"/>
          <ac:spMkLst>
            <pc:docMk/>
            <pc:sldMk cId="3111387043" sldId="1243"/>
            <ac:spMk id="87" creationId="{9A294975-CBEC-604B-B2CC-CE6F8E4EDB27}"/>
          </ac:spMkLst>
        </pc:spChg>
        <pc:spChg chg="mod">
          <ac:chgData name="Lefort, Eloise (Contractor)" userId="26bbe66d-679e-4f77-b853-2552684426a6" providerId="ADAL" clId="{397D4EA7-3CB3-4B2C-8F10-E6A59B8032C6}" dt="2023-07-06T04:25:22.716" v="113" actId="207"/>
          <ac:spMkLst>
            <pc:docMk/>
            <pc:sldMk cId="3111387043" sldId="1243"/>
            <ac:spMk id="89" creationId="{DC70DABE-EED4-944E-AE03-A1E40DFCA84D}"/>
          </ac:spMkLst>
        </pc:spChg>
        <pc:spChg chg="mod">
          <ac:chgData name="Lefort, Eloise (Contractor)" userId="26bbe66d-679e-4f77-b853-2552684426a6" providerId="ADAL" clId="{397D4EA7-3CB3-4B2C-8F10-E6A59B8032C6}" dt="2023-07-06T04:25:25.736" v="114" actId="207"/>
          <ac:spMkLst>
            <pc:docMk/>
            <pc:sldMk cId="3111387043" sldId="1243"/>
            <ac:spMk id="101" creationId="{F468F0DB-568A-0643-9698-A9F37ED85456}"/>
          </ac:spMkLst>
        </pc:spChg>
      </pc:sldChg>
      <pc:sldChg chg="modSp mod">
        <pc:chgData name="Lefort, Eloise (Contractor)" userId="26bbe66d-679e-4f77-b853-2552684426a6" providerId="ADAL" clId="{397D4EA7-3CB3-4B2C-8F10-E6A59B8032C6}" dt="2023-07-06T04:25:58.564" v="118"/>
        <pc:sldMkLst>
          <pc:docMk/>
          <pc:sldMk cId="411366147" sldId="10538"/>
        </pc:sldMkLst>
        <pc:spChg chg="mod">
          <ac:chgData name="Lefort, Eloise (Contractor)" userId="26bbe66d-679e-4f77-b853-2552684426a6" providerId="ADAL" clId="{397D4EA7-3CB3-4B2C-8F10-E6A59B8032C6}" dt="2023-07-06T04:25:58.564" v="118"/>
          <ac:spMkLst>
            <pc:docMk/>
            <pc:sldMk cId="411366147" sldId="10538"/>
            <ac:spMk id="8" creationId="{98DC1717-FBE8-480F-9277-55A3BD9C1964}"/>
          </ac:spMkLst>
        </pc:spChg>
      </pc:sldChg>
      <pc:sldChg chg="modSp del mod">
        <pc:chgData name="Lefort, Eloise (Contractor)" userId="26bbe66d-679e-4f77-b853-2552684426a6" providerId="ADAL" clId="{397D4EA7-3CB3-4B2C-8F10-E6A59B8032C6}" dt="2023-07-06T04:28:54.840" v="145" actId="47"/>
        <pc:sldMkLst>
          <pc:docMk/>
          <pc:sldMk cId="830109402" sldId="2141412363"/>
        </pc:sldMkLst>
        <pc:spChg chg="mod">
          <ac:chgData name="Lefort, Eloise (Contractor)" userId="26bbe66d-679e-4f77-b853-2552684426a6" providerId="ADAL" clId="{397D4EA7-3CB3-4B2C-8F10-E6A59B8032C6}" dt="2023-07-06T04:27:06.842" v="119"/>
          <ac:spMkLst>
            <pc:docMk/>
            <pc:sldMk cId="830109402" sldId="2141412363"/>
            <ac:spMk id="4" creationId="{44AD1D2F-3719-4B1B-B819-9B24C12F8270}"/>
          </ac:spMkLst>
        </pc:spChg>
      </pc:sldChg>
      <pc:sldChg chg="del">
        <pc:chgData name="Lefort, Eloise (Contractor)" userId="26bbe66d-679e-4f77-b853-2552684426a6" providerId="ADAL" clId="{397D4EA7-3CB3-4B2C-8F10-E6A59B8032C6}" dt="2023-07-06T04:25:29.657" v="115" actId="47"/>
        <pc:sldMkLst>
          <pc:docMk/>
          <pc:sldMk cId="393565893" sldId="2141412451"/>
        </pc:sldMkLst>
      </pc:sldChg>
      <pc:sldChg chg="del">
        <pc:chgData name="Lefort, Eloise (Contractor)" userId="26bbe66d-679e-4f77-b853-2552684426a6" providerId="ADAL" clId="{397D4EA7-3CB3-4B2C-8F10-E6A59B8032C6}" dt="2023-07-06T04:13:30.101" v="3" actId="47"/>
        <pc:sldMkLst>
          <pc:docMk/>
          <pc:sldMk cId="1503910250" sldId="2141412452"/>
        </pc:sldMkLst>
      </pc:sldChg>
      <pc:sldChg chg="modSp mod">
        <pc:chgData name="Lefort, Eloise (Contractor)" userId="26bbe66d-679e-4f77-b853-2552684426a6" providerId="ADAL" clId="{397D4EA7-3CB3-4B2C-8F10-E6A59B8032C6}" dt="2023-07-06T04:41:44.315" v="335" actId="20577"/>
        <pc:sldMkLst>
          <pc:docMk/>
          <pc:sldMk cId="3935392718" sldId="2141412467"/>
        </pc:sldMkLst>
        <pc:spChg chg="mod">
          <ac:chgData name="Lefort, Eloise (Contractor)" userId="26bbe66d-679e-4f77-b853-2552684426a6" providerId="ADAL" clId="{397D4EA7-3CB3-4B2C-8F10-E6A59B8032C6}" dt="2023-07-06T04:39:25.910" v="281" actId="14100"/>
          <ac:spMkLst>
            <pc:docMk/>
            <pc:sldMk cId="3935392718" sldId="2141412467"/>
            <ac:spMk id="3" creationId="{1C8204D5-27AE-40B4-83A3-D6BB1D18F5CD}"/>
          </ac:spMkLst>
        </pc:spChg>
        <pc:spChg chg="mod">
          <ac:chgData name="Lefort, Eloise (Contractor)" userId="26bbe66d-679e-4f77-b853-2552684426a6" providerId="ADAL" clId="{397D4EA7-3CB3-4B2C-8F10-E6A59B8032C6}" dt="2023-07-06T04:38:59.314" v="249"/>
          <ac:spMkLst>
            <pc:docMk/>
            <pc:sldMk cId="3935392718" sldId="2141412467"/>
            <ac:spMk id="4" creationId="{88AB849E-C8EA-4BFB-8B34-FE760FB08684}"/>
          </ac:spMkLst>
        </pc:spChg>
        <pc:spChg chg="mod">
          <ac:chgData name="Lefort, Eloise (Contractor)" userId="26bbe66d-679e-4f77-b853-2552684426a6" providerId="ADAL" clId="{397D4EA7-3CB3-4B2C-8F10-E6A59B8032C6}" dt="2023-07-06T04:40:19.544" v="305" actId="6549"/>
          <ac:spMkLst>
            <pc:docMk/>
            <pc:sldMk cId="3935392718" sldId="2141412467"/>
            <ac:spMk id="10" creationId="{85AFD9CF-9786-F847-9AA2-8E0938EFC7D8}"/>
          </ac:spMkLst>
        </pc:spChg>
        <pc:spChg chg="mod">
          <ac:chgData name="Lefort, Eloise (Contractor)" userId="26bbe66d-679e-4f77-b853-2552684426a6" providerId="ADAL" clId="{397D4EA7-3CB3-4B2C-8F10-E6A59B8032C6}" dt="2023-07-06T04:38:55.208" v="248"/>
          <ac:spMkLst>
            <pc:docMk/>
            <pc:sldMk cId="3935392718" sldId="2141412467"/>
            <ac:spMk id="11" creationId="{E4BECCCD-E0FE-411A-B147-080B52B6A7B1}"/>
          </ac:spMkLst>
        </pc:spChg>
        <pc:spChg chg="mod">
          <ac:chgData name="Lefort, Eloise (Contractor)" userId="26bbe66d-679e-4f77-b853-2552684426a6" providerId="ADAL" clId="{397D4EA7-3CB3-4B2C-8F10-E6A59B8032C6}" dt="2023-07-06T04:41:44.315" v="335" actId="20577"/>
          <ac:spMkLst>
            <pc:docMk/>
            <pc:sldMk cId="3935392718" sldId="2141412467"/>
            <ac:spMk id="14" creationId="{5BA46E42-BDDA-4E93-9DE6-5982F3A3BEBC}"/>
          </ac:spMkLst>
        </pc:spChg>
        <pc:spChg chg="mod">
          <ac:chgData name="Lefort, Eloise (Contractor)" userId="26bbe66d-679e-4f77-b853-2552684426a6" providerId="ADAL" clId="{397D4EA7-3CB3-4B2C-8F10-E6A59B8032C6}" dt="2023-07-06T04:40:37.015" v="313" actId="20577"/>
          <ac:spMkLst>
            <pc:docMk/>
            <pc:sldMk cId="3935392718" sldId="2141412467"/>
            <ac:spMk id="35" creationId="{934F0C5C-9D71-B9D4-71CF-B77BF446BD1D}"/>
          </ac:spMkLst>
        </pc:spChg>
        <pc:spChg chg="mod">
          <ac:chgData name="Lefort, Eloise (Contractor)" userId="26bbe66d-679e-4f77-b853-2552684426a6" providerId="ADAL" clId="{397D4EA7-3CB3-4B2C-8F10-E6A59B8032C6}" dt="2023-07-06T04:40:48.286" v="316" actId="14100"/>
          <ac:spMkLst>
            <pc:docMk/>
            <pc:sldMk cId="3935392718" sldId="2141412467"/>
            <ac:spMk id="43" creationId="{58CE5226-A3A7-AFA1-C67D-07A21F25800B}"/>
          </ac:spMkLst>
        </pc:spChg>
        <pc:spChg chg="mod">
          <ac:chgData name="Lefort, Eloise (Contractor)" userId="26bbe66d-679e-4f77-b853-2552684426a6" providerId="ADAL" clId="{397D4EA7-3CB3-4B2C-8F10-E6A59B8032C6}" dt="2023-07-06T04:41:24.358" v="326" actId="255"/>
          <ac:spMkLst>
            <pc:docMk/>
            <pc:sldMk cId="3935392718" sldId="2141412467"/>
            <ac:spMk id="45" creationId="{537A78AF-4523-1AB4-1B47-53FC8A619CBE}"/>
          </ac:spMkLst>
        </pc:spChg>
        <pc:spChg chg="mod">
          <ac:chgData name="Lefort, Eloise (Contractor)" userId="26bbe66d-679e-4f77-b853-2552684426a6" providerId="ADAL" clId="{397D4EA7-3CB3-4B2C-8F10-E6A59B8032C6}" dt="2023-07-06T04:41:36.062" v="331" actId="14100"/>
          <ac:spMkLst>
            <pc:docMk/>
            <pc:sldMk cId="3935392718" sldId="2141412467"/>
            <ac:spMk id="57" creationId="{27493AD1-113C-5376-3664-2BB236D2A811}"/>
          </ac:spMkLst>
        </pc:spChg>
        <pc:spChg chg="mod">
          <ac:chgData name="Lefort, Eloise (Contractor)" userId="26bbe66d-679e-4f77-b853-2552684426a6" providerId="ADAL" clId="{397D4EA7-3CB3-4B2C-8F10-E6A59B8032C6}" dt="2023-07-06T04:41:12.671" v="322" actId="1076"/>
          <ac:spMkLst>
            <pc:docMk/>
            <pc:sldMk cId="3935392718" sldId="2141412467"/>
            <ac:spMk id="86" creationId="{3CC614BF-157A-72E8-84AC-223BA62C7E00}"/>
          </ac:spMkLst>
        </pc:spChg>
        <pc:spChg chg="mod">
          <ac:chgData name="Lefort, Eloise (Contractor)" userId="26bbe66d-679e-4f77-b853-2552684426a6" providerId="ADAL" clId="{397D4EA7-3CB3-4B2C-8F10-E6A59B8032C6}" dt="2023-07-06T04:40:45.064" v="315" actId="14100"/>
          <ac:spMkLst>
            <pc:docMk/>
            <pc:sldMk cId="3935392718" sldId="2141412467"/>
            <ac:spMk id="92" creationId="{AB9ECE18-908B-80B5-A435-5B04732FC422}"/>
          </ac:spMkLst>
        </pc:spChg>
      </pc:sldChg>
      <pc:sldChg chg="modSp mod">
        <pc:chgData name="Lefort, Eloise (Contractor)" userId="26bbe66d-679e-4f77-b853-2552684426a6" providerId="ADAL" clId="{397D4EA7-3CB3-4B2C-8F10-E6A59B8032C6}" dt="2023-07-06T04:45:15.906" v="421" actId="170"/>
        <pc:sldMkLst>
          <pc:docMk/>
          <pc:sldMk cId="3049261080" sldId="2141412468"/>
        </pc:sldMkLst>
        <pc:spChg chg="mod">
          <ac:chgData name="Lefort, Eloise (Contractor)" userId="26bbe66d-679e-4f77-b853-2552684426a6" providerId="ADAL" clId="{397D4EA7-3CB3-4B2C-8F10-E6A59B8032C6}" dt="2023-07-06T04:45:09.358" v="417" actId="14100"/>
          <ac:spMkLst>
            <pc:docMk/>
            <pc:sldMk cId="3049261080" sldId="2141412468"/>
            <ac:spMk id="4" creationId="{CD483359-CE85-8AB6-CF5D-3385019FF697}"/>
          </ac:spMkLst>
        </pc:spChg>
        <pc:spChg chg="mod">
          <ac:chgData name="Lefort, Eloise (Contractor)" userId="26bbe66d-679e-4f77-b853-2552684426a6" providerId="ADAL" clId="{397D4EA7-3CB3-4B2C-8F10-E6A59B8032C6}" dt="2023-07-06T04:42:12.204" v="351"/>
          <ac:spMkLst>
            <pc:docMk/>
            <pc:sldMk cId="3049261080" sldId="2141412468"/>
            <ac:spMk id="5" creationId="{455E1F1F-848F-4AE7-96D5-B841717C3E00}"/>
          </ac:spMkLst>
        </pc:spChg>
        <pc:spChg chg="mod">
          <ac:chgData name="Lefort, Eloise (Contractor)" userId="26bbe66d-679e-4f77-b853-2552684426a6" providerId="ADAL" clId="{397D4EA7-3CB3-4B2C-8F10-E6A59B8032C6}" dt="2023-07-06T04:42:47.034" v="366" actId="20577"/>
          <ac:spMkLst>
            <pc:docMk/>
            <pc:sldMk cId="3049261080" sldId="2141412468"/>
            <ac:spMk id="7" creationId="{AE96B209-8702-A3FE-B2CE-A910B9D55592}"/>
          </ac:spMkLst>
        </pc:spChg>
        <pc:spChg chg="mod">
          <ac:chgData name="Lefort, Eloise (Contractor)" userId="26bbe66d-679e-4f77-b853-2552684426a6" providerId="ADAL" clId="{397D4EA7-3CB3-4B2C-8F10-E6A59B8032C6}" dt="2023-07-06T04:41:56.463" v="338" actId="14100"/>
          <ac:spMkLst>
            <pc:docMk/>
            <pc:sldMk cId="3049261080" sldId="2141412468"/>
            <ac:spMk id="8" creationId="{16B2BB81-02A2-4C10-9885-B1EA18BDEC64}"/>
          </ac:spMkLst>
        </pc:spChg>
        <pc:spChg chg="mod">
          <ac:chgData name="Lefort, Eloise (Contractor)" userId="26bbe66d-679e-4f77-b853-2552684426a6" providerId="ADAL" clId="{397D4EA7-3CB3-4B2C-8F10-E6A59B8032C6}" dt="2023-07-06T04:41:50.711" v="336"/>
          <ac:spMkLst>
            <pc:docMk/>
            <pc:sldMk cId="3049261080" sldId="2141412468"/>
            <ac:spMk id="11" creationId="{E4BECCCD-E0FE-411A-B147-080B52B6A7B1}"/>
          </ac:spMkLst>
        </pc:spChg>
        <pc:spChg chg="ord">
          <ac:chgData name="Lefort, Eloise (Contractor)" userId="26bbe66d-679e-4f77-b853-2552684426a6" providerId="ADAL" clId="{397D4EA7-3CB3-4B2C-8F10-E6A59B8032C6}" dt="2023-07-06T04:45:15.906" v="421" actId="170"/>
          <ac:spMkLst>
            <pc:docMk/>
            <pc:sldMk cId="3049261080" sldId="2141412468"/>
            <ac:spMk id="12" creationId="{82A6985C-EADD-A240-8DEB-BF14FEE1E89F}"/>
          </ac:spMkLst>
        </pc:spChg>
        <pc:spChg chg="mod">
          <ac:chgData name="Lefort, Eloise (Contractor)" userId="26bbe66d-679e-4f77-b853-2552684426a6" providerId="ADAL" clId="{397D4EA7-3CB3-4B2C-8F10-E6A59B8032C6}" dt="2023-07-06T04:42:26.661" v="356"/>
          <ac:spMkLst>
            <pc:docMk/>
            <pc:sldMk cId="3049261080" sldId="2141412468"/>
            <ac:spMk id="22" creationId="{DCD5BD00-E60C-B15A-9743-CD018C4F2394}"/>
          </ac:spMkLst>
        </pc:spChg>
        <pc:spChg chg="mod">
          <ac:chgData name="Lefort, Eloise (Contractor)" userId="26bbe66d-679e-4f77-b853-2552684426a6" providerId="ADAL" clId="{397D4EA7-3CB3-4B2C-8F10-E6A59B8032C6}" dt="2023-07-06T04:43:32.409" v="379" actId="20577"/>
          <ac:spMkLst>
            <pc:docMk/>
            <pc:sldMk cId="3049261080" sldId="2141412468"/>
            <ac:spMk id="24" creationId="{7D3E2987-A680-8E20-9FF1-1B9A4D9D129A}"/>
          </ac:spMkLst>
        </pc:spChg>
        <pc:spChg chg="mod">
          <ac:chgData name="Lefort, Eloise (Contractor)" userId="26bbe66d-679e-4f77-b853-2552684426a6" providerId="ADAL" clId="{397D4EA7-3CB3-4B2C-8F10-E6A59B8032C6}" dt="2023-07-06T04:44:40.395" v="409" actId="1037"/>
          <ac:spMkLst>
            <pc:docMk/>
            <pc:sldMk cId="3049261080" sldId="2141412468"/>
            <ac:spMk id="30" creationId="{921411B2-02E3-640F-8DA6-829178706DE8}"/>
          </ac:spMkLst>
        </pc:spChg>
        <pc:spChg chg="mod">
          <ac:chgData name="Lefort, Eloise (Contractor)" userId="26bbe66d-679e-4f77-b853-2552684426a6" providerId="ADAL" clId="{397D4EA7-3CB3-4B2C-8F10-E6A59B8032C6}" dt="2023-07-06T04:42:51.411" v="367" actId="255"/>
          <ac:spMkLst>
            <pc:docMk/>
            <pc:sldMk cId="3049261080" sldId="2141412468"/>
            <ac:spMk id="46" creationId="{C4F8ADF3-30EF-315D-14C4-FB3218CDC8A4}"/>
          </ac:spMkLst>
        </pc:spChg>
        <pc:spChg chg="mod">
          <ac:chgData name="Lefort, Eloise (Contractor)" userId="26bbe66d-679e-4f77-b853-2552684426a6" providerId="ADAL" clId="{397D4EA7-3CB3-4B2C-8F10-E6A59B8032C6}" dt="2023-07-06T04:43:41.368" v="385" actId="255"/>
          <ac:spMkLst>
            <pc:docMk/>
            <pc:sldMk cId="3049261080" sldId="2141412468"/>
            <ac:spMk id="125" creationId="{491A869D-AC82-A61C-0798-86EF8D79AF37}"/>
          </ac:spMkLst>
        </pc:spChg>
        <pc:spChg chg="mod">
          <ac:chgData name="Lefort, Eloise (Contractor)" userId="26bbe66d-679e-4f77-b853-2552684426a6" providerId="ADAL" clId="{397D4EA7-3CB3-4B2C-8F10-E6A59B8032C6}" dt="2023-07-06T04:44:36.536" v="406" actId="1038"/>
          <ac:spMkLst>
            <pc:docMk/>
            <pc:sldMk cId="3049261080" sldId="2141412468"/>
            <ac:spMk id="139" creationId="{87DD8D2A-3CB0-9A32-9457-575F67C9E290}"/>
          </ac:spMkLst>
        </pc:spChg>
        <pc:spChg chg="mod">
          <ac:chgData name="Lefort, Eloise (Contractor)" userId="26bbe66d-679e-4f77-b853-2552684426a6" providerId="ADAL" clId="{397D4EA7-3CB3-4B2C-8F10-E6A59B8032C6}" dt="2023-07-06T04:43:20.916" v="378" actId="255"/>
          <ac:spMkLst>
            <pc:docMk/>
            <pc:sldMk cId="3049261080" sldId="2141412468"/>
            <ac:spMk id="150" creationId="{6AB19DAB-C788-DF52-8A43-DF26398B91AC}"/>
          </ac:spMkLst>
        </pc:spChg>
      </pc:sldChg>
      <pc:sldChg chg="modSp mod">
        <pc:chgData name="Lefort, Eloise (Contractor)" userId="26bbe66d-679e-4f77-b853-2552684426a6" providerId="ADAL" clId="{397D4EA7-3CB3-4B2C-8F10-E6A59B8032C6}" dt="2023-07-06T04:48:53.749" v="491" actId="255"/>
        <pc:sldMkLst>
          <pc:docMk/>
          <pc:sldMk cId="3588653879" sldId="2141412469"/>
        </pc:sldMkLst>
        <pc:spChg chg="mod">
          <ac:chgData name="Lefort, Eloise (Contractor)" userId="26bbe66d-679e-4f77-b853-2552684426a6" providerId="ADAL" clId="{397D4EA7-3CB3-4B2C-8F10-E6A59B8032C6}" dt="2023-07-06T04:46:40.888" v="445" actId="14100"/>
          <ac:spMkLst>
            <pc:docMk/>
            <pc:sldMk cId="3588653879" sldId="2141412469"/>
            <ac:spMk id="3" creationId="{1B8B7A5C-7D70-4B6F-8BBE-36A17E9BECBF}"/>
          </ac:spMkLst>
        </pc:spChg>
        <pc:spChg chg="mod">
          <ac:chgData name="Lefort, Eloise (Contractor)" userId="26bbe66d-679e-4f77-b853-2552684426a6" providerId="ADAL" clId="{397D4EA7-3CB3-4B2C-8F10-E6A59B8032C6}" dt="2023-07-06T04:45:33.529" v="425"/>
          <ac:spMkLst>
            <pc:docMk/>
            <pc:sldMk cId="3588653879" sldId="2141412469"/>
            <ac:spMk id="4" creationId="{C50F72E1-2B3C-40FE-859B-358C909E3AC4}"/>
          </ac:spMkLst>
        </pc:spChg>
        <pc:spChg chg="mod">
          <ac:chgData name="Lefort, Eloise (Contractor)" userId="26bbe66d-679e-4f77-b853-2552684426a6" providerId="ADAL" clId="{397D4EA7-3CB3-4B2C-8F10-E6A59B8032C6}" dt="2023-07-06T04:45:26.465" v="423"/>
          <ac:spMkLst>
            <pc:docMk/>
            <pc:sldMk cId="3588653879" sldId="2141412469"/>
            <ac:spMk id="5" creationId="{CC4E363C-9136-4197-9C7B-EE9FEB89B399}"/>
          </ac:spMkLst>
        </pc:spChg>
        <pc:spChg chg="mod">
          <ac:chgData name="Lefort, Eloise (Contractor)" userId="26bbe66d-679e-4f77-b853-2552684426a6" providerId="ADAL" clId="{397D4EA7-3CB3-4B2C-8F10-E6A59B8032C6}" dt="2023-07-06T04:47:18.919" v="464" actId="20577"/>
          <ac:spMkLst>
            <pc:docMk/>
            <pc:sldMk cId="3588653879" sldId="2141412469"/>
            <ac:spMk id="8" creationId="{BBD2CA59-CA35-7FAD-53F2-27951FEDDEB1}"/>
          </ac:spMkLst>
        </pc:spChg>
        <pc:spChg chg="mod">
          <ac:chgData name="Lefort, Eloise (Contractor)" userId="26bbe66d-679e-4f77-b853-2552684426a6" providerId="ADAL" clId="{397D4EA7-3CB3-4B2C-8F10-E6A59B8032C6}" dt="2023-07-06T04:45:23.385" v="422"/>
          <ac:spMkLst>
            <pc:docMk/>
            <pc:sldMk cId="3588653879" sldId="2141412469"/>
            <ac:spMk id="11" creationId="{E4BECCCD-E0FE-411A-B147-080B52B6A7B1}"/>
          </ac:spMkLst>
        </pc:spChg>
        <pc:spChg chg="ord">
          <ac:chgData name="Lefort, Eloise (Contractor)" userId="26bbe66d-679e-4f77-b853-2552684426a6" providerId="ADAL" clId="{397D4EA7-3CB3-4B2C-8F10-E6A59B8032C6}" dt="2023-07-06T04:46:45.521" v="452" actId="170"/>
          <ac:spMkLst>
            <pc:docMk/>
            <pc:sldMk cId="3588653879" sldId="2141412469"/>
            <ac:spMk id="12" creationId="{25FD1CEF-BA67-1B40-87FD-87982D5F99C7}"/>
          </ac:spMkLst>
        </pc:spChg>
        <pc:spChg chg="mod">
          <ac:chgData name="Lefort, Eloise (Contractor)" userId="26bbe66d-679e-4f77-b853-2552684426a6" providerId="ADAL" clId="{397D4EA7-3CB3-4B2C-8F10-E6A59B8032C6}" dt="2023-07-06T04:46:55.629" v="456" actId="14100"/>
          <ac:spMkLst>
            <pc:docMk/>
            <pc:sldMk cId="3588653879" sldId="2141412469"/>
            <ac:spMk id="17" creationId="{BE23928B-A5F4-2671-039A-080BAF96DC99}"/>
          </ac:spMkLst>
        </pc:spChg>
        <pc:spChg chg="mod">
          <ac:chgData name="Lefort, Eloise (Contractor)" userId="26bbe66d-679e-4f77-b853-2552684426a6" providerId="ADAL" clId="{397D4EA7-3CB3-4B2C-8F10-E6A59B8032C6}" dt="2023-07-06T04:46:59.632" v="457" actId="255"/>
          <ac:spMkLst>
            <pc:docMk/>
            <pc:sldMk cId="3588653879" sldId="2141412469"/>
            <ac:spMk id="29" creationId="{37AF573B-1C4C-98E8-7E48-34D2E9A15EA6}"/>
          </ac:spMkLst>
        </pc:spChg>
        <pc:spChg chg="mod">
          <ac:chgData name="Lefort, Eloise (Contractor)" userId="26bbe66d-679e-4f77-b853-2552684426a6" providerId="ADAL" clId="{397D4EA7-3CB3-4B2C-8F10-E6A59B8032C6}" dt="2023-07-06T04:48:43.775" v="487" actId="14100"/>
          <ac:spMkLst>
            <pc:docMk/>
            <pc:sldMk cId="3588653879" sldId="2141412469"/>
            <ac:spMk id="65" creationId="{FD057383-309D-4E22-17AB-620A13F85E7E}"/>
          </ac:spMkLst>
        </pc:spChg>
        <pc:spChg chg="mod">
          <ac:chgData name="Lefort, Eloise (Contractor)" userId="26bbe66d-679e-4f77-b853-2552684426a6" providerId="ADAL" clId="{397D4EA7-3CB3-4B2C-8F10-E6A59B8032C6}" dt="2023-07-06T04:48:25.639" v="481" actId="14100"/>
          <ac:spMkLst>
            <pc:docMk/>
            <pc:sldMk cId="3588653879" sldId="2141412469"/>
            <ac:spMk id="67" creationId="{341E2BDC-421C-2979-33B3-3E3451F4B2D2}"/>
          </ac:spMkLst>
        </pc:spChg>
        <pc:spChg chg="mod">
          <ac:chgData name="Lefort, Eloise (Contractor)" userId="26bbe66d-679e-4f77-b853-2552684426a6" providerId="ADAL" clId="{397D4EA7-3CB3-4B2C-8F10-E6A59B8032C6}" dt="2023-07-06T04:48:53.749" v="491" actId="255"/>
          <ac:spMkLst>
            <pc:docMk/>
            <pc:sldMk cId="3588653879" sldId="2141412469"/>
            <ac:spMk id="69" creationId="{B9E31F89-5574-9650-87D4-F4A9B6EA55EB}"/>
          </ac:spMkLst>
        </pc:spChg>
        <pc:spChg chg="mod">
          <ac:chgData name="Lefort, Eloise (Contractor)" userId="26bbe66d-679e-4f77-b853-2552684426a6" providerId="ADAL" clId="{397D4EA7-3CB3-4B2C-8F10-E6A59B8032C6}" dt="2023-07-06T04:48:11.926" v="476" actId="20577"/>
          <ac:spMkLst>
            <pc:docMk/>
            <pc:sldMk cId="3588653879" sldId="2141412469"/>
            <ac:spMk id="70" creationId="{4C22AE4E-3CE1-2B11-1F11-72BE896198E4}"/>
          </ac:spMkLst>
        </pc:spChg>
        <pc:spChg chg="mod">
          <ac:chgData name="Lefort, Eloise (Contractor)" userId="26bbe66d-679e-4f77-b853-2552684426a6" providerId="ADAL" clId="{397D4EA7-3CB3-4B2C-8F10-E6A59B8032C6}" dt="2023-07-06T04:47:55.837" v="470" actId="1076"/>
          <ac:spMkLst>
            <pc:docMk/>
            <pc:sldMk cId="3588653879" sldId="2141412469"/>
            <ac:spMk id="74" creationId="{27AE6E43-0D7B-2A38-D973-A959A06D15DF}"/>
          </ac:spMkLst>
        </pc:spChg>
      </pc:sldChg>
      <pc:sldChg chg="modSp mod">
        <pc:chgData name="Lefort, Eloise (Contractor)" userId="26bbe66d-679e-4f77-b853-2552684426a6" providerId="ADAL" clId="{397D4EA7-3CB3-4B2C-8F10-E6A59B8032C6}" dt="2023-07-06T04:51:25.029" v="552" actId="20577"/>
        <pc:sldMkLst>
          <pc:docMk/>
          <pc:sldMk cId="1956964759" sldId="2141412470"/>
        </pc:sldMkLst>
        <pc:spChg chg="mod">
          <ac:chgData name="Lefort, Eloise (Contractor)" userId="26bbe66d-679e-4f77-b853-2552684426a6" providerId="ADAL" clId="{397D4EA7-3CB3-4B2C-8F10-E6A59B8032C6}" dt="2023-07-06T04:49:15.704" v="498"/>
          <ac:spMkLst>
            <pc:docMk/>
            <pc:sldMk cId="1956964759" sldId="2141412470"/>
            <ac:spMk id="4" creationId="{C50F72E1-2B3C-40FE-859B-358C909E3AC4}"/>
          </ac:spMkLst>
        </pc:spChg>
        <pc:spChg chg="mod">
          <ac:chgData name="Lefort, Eloise (Contractor)" userId="26bbe66d-679e-4f77-b853-2552684426a6" providerId="ADAL" clId="{397D4EA7-3CB3-4B2C-8F10-E6A59B8032C6}" dt="2023-07-06T04:49:05.929" v="493"/>
          <ac:spMkLst>
            <pc:docMk/>
            <pc:sldMk cId="1956964759" sldId="2141412470"/>
            <ac:spMk id="5" creationId="{CC4E363C-9136-4197-9C7B-EE9FEB89B399}"/>
          </ac:spMkLst>
        </pc:spChg>
        <pc:spChg chg="mod">
          <ac:chgData name="Lefort, Eloise (Contractor)" userId="26bbe66d-679e-4f77-b853-2552684426a6" providerId="ADAL" clId="{397D4EA7-3CB3-4B2C-8F10-E6A59B8032C6}" dt="2023-07-06T04:49:02.746" v="492"/>
          <ac:spMkLst>
            <pc:docMk/>
            <pc:sldMk cId="1956964759" sldId="2141412470"/>
            <ac:spMk id="11" creationId="{E4BECCCD-E0FE-411A-B147-080B52B6A7B1}"/>
          </ac:spMkLst>
        </pc:spChg>
        <pc:spChg chg="ord">
          <ac:chgData name="Lefort, Eloise (Contractor)" userId="26bbe66d-679e-4f77-b853-2552684426a6" providerId="ADAL" clId="{397D4EA7-3CB3-4B2C-8F10-E6A59B8032C6}" dt="2023-07-06T04:50:25.617" v="531" actId="170"/>
          <ac:spMkLst>
            <pc:docMk/>
            <pc:sldMk cId="1956964759" sldId="2141412470"/>
            <ac:spMk id="12" creationId="{6B27F0ED-7DE5-BF46-9D1C-5606DA8D249F}"/>
          </ac:spMkLst>
        </pc:spChg>
        <pc:spChg chg="mod">
          <ac:chgData name="Lefort, Eloise (Contractor)" userId="26bbe66d-679e-4f77-b853-2552684426a6" providerId="ADAL" clId="{397D4EA7-3CB3-4B2C-8F10-E6A59B8032C6}" dt="2023-07-06T04:50:20.342" v="522" actId="20577"/>
          <ac:spMkLst>
            <pc:docMk/>
            <pc:sldMk cId="1956964759" sldId="2141412470"/>
            <ac:spMk id="15" creationId="{CD9019A1-1D90-2615-B93F-FC7D12EA9FCC}"/>
          </ac:spMkLst>
        </pc:spChg>
        <pc:spChg chg="mod">
          <ac:chgData name="Lefort, Eloise (Contractor)" userId="26bbe66d-679e-4f77-b853-2552684426a6" providerId="ADAL" clId="{397D4EA7-3CB3-4B2C-8F10-E6A59B8032C6}" dt="2023-07-06T04:50:58.567" v="543" actId="20577"/>
          <ac:spMkLst>
            <pc:docMk/>
            <pc:sldMk cId="1956964759" sldId="2141412470"/>
            <ac:spMk id="17" creationId="{F682184D-286B-B260-DB52-CACB781095E6}"/>
          </ac:spMkLst>
        </pc:spChg>
        <pc:spChg chg="mod">
          <ac:chgData name="Lefort, Eloise (Contractor)" userId="26bbe66d-679e-4f77-b853-2552684426a6" providerId="ADAL" clId="{397D4EA7-3CB3-4B2C-8F10-E6A59B8032C6}" dt="2023-07-06T04:50:38.302" v="535" actId="14100"/>
          <ac:spMkLst>
            <pc:docMk/>
            <pc:sldMk cId="1956964759" sldId="2141412470"/>
            <ac:spMk id="23" creationId="{7D0B2266-3454-E4AA-ACC0-A48A7EC6AC9A}"/>
          </ac:spMkLst>
        </pc:spChg>
        <pc:spChg chg="mod">
          <ac:chgData name="Lefort, Eloise (Contractor)" userId="26bbe66d-679e-4f77-b853-2552684426a6" providerId="ADAL" clId="{397D4EA7-3CB3-4B2C-8F10-E6A59B8032C6}" dt="2023-07-06T04:51:25.029" v="552" actId="20577"/>
          <ac:spMkLst>
            <pc:docMk/>
            <pc:sldMk cId="1956964759" sldId="2141412470"/>
            <ac:spMk id="4101" creationId="{93F66F3E-99E5-BD6A-75B7-A9E8558FD233}"/>
          </ac:spMkLst>
        </pc:spChg>
      </pc:sldChg>
      <pc:sldChg chg="modSp mod">
        <pc:chgData name="Lefort, Eloise (Contractor)" userId="26bbe66d-679e-4f77-b853-2552684426a6" providerId="ADAL" clId="{397D4EA7-3CB3-4B2C-8F10-E6A59B8032C6}" dt="2023-07-06T04:51:54.239" v="561"/>
        <pc:sldMkLst>
          <pc:docMk/>
          <pc:sldMk cId="4239264820" sldId="2141412471"/>
        </pc:sldMkLst>
        <pc:spChg chg="mod">
          <ac:chgData name="Lefort, Eloise (Contractor)" userId="26bbe66d-679e-4f77-b853-2552684426a6" providerId="ADAL" clId="{397D4EA7-3CB3-4B2C-8F10-E6A59B8032C6}" dt="2023-07-06T04:51:46.989" v="558"/>
          <ac:spMkLst>
            <pc:docMk/>
            <pc:sldMk cId="4239264820" sldId="2141412471"/>
            <ac:spMk id="2" creationId="{6DA16305-190D-4106-BCF3-99625872445F}"/>
          </ac:spMkLst>
        </pc:spChg>
        <pc:spChg chg="mod">
          <ac:chgData name="Lefort, Eloise (Contractor)" userId="26bbe66d-679e-4f77-b853-2552684426a6" providerId="ADAL" clId="{397D4EA7-3CB3-4B2C-8F10-E6A59B8032C6}" dt="2023-07-06T04:51:38.201" v="554"/>
          <ac:spMkLst>
            <pc:docMk/>
            <pc:sldMk cId="4239264820" sldId="2141412471"/>
            <ac:spMk id="3" creationId="{75D19892-0DF4-4E38-8E1E-4460CB00A121}"/>
          </ac:spMkLst>
        </pc:spChg>
        <pc:spChg chg="mod">
          <ac:chgData name="Lefort, Eloise (Contractor)" userId="26bbe66d-679e-4f77-b853-2552684426a6" providerId="ADAL" clId="{397D4EA7-3CB3-4B2C-8F10-E6A59B8032C6}" dt="2023-07-06T04:51:54.239" v="561"/>
          <ac:spMkLst>
            <pc:docMk/>
            <pc:sldMk cId="4239264820" sldId="2141412471"/>
            <ac:spMk id="7" creationId="{10D08A02-39F4-1866-5C3C-B78043D62089}"/>
          </ac:spMkLst>
        </pc:spChg>
        <pc:spChg chg="mod">
          <ac:chgData name="Lefort, Eloise (Contractor)" userId="26bbe66d-679e-4f77-b853-2552684426a6" providerId="ADAL" clId="{397D4EA7-3CB3-4B2C-8F10-E6A59B8032C6}" dt="2023-07-06T04:51:34.891" v="553"/>
          <ac:spMkLst>
            <pc:docMk/>
            <pc:sldMk cId="4239264820" sldId="2141412471"/>
            <ac:spMk id="11" creationId="{E4BECCCD-E0FE-411A-B147-080B52B6A7B1}"/>
          </ac:spMkLst>
        </pc:spChg>
      </pc:sldChg>
      <pc:sldChg chg="modSp mod">
        <pc:chgData name="Lefort, Eloise (Contractor)" userId="26bbe66d-679e-4f77-b853-2552684426a6" providerId="ADAL" clId="{397D4EA7-3CB3-4B2C-8F10-E6A59B8032C6}" dt="2023-07-06T04:52:19.450" v="569"/>
        <pc:sldMkLst>
          <pc:docMk/>
          <pc:sldMk cId="903657135" sldId="2141412472"/>
        </pc:sldMkLst>
        <pc:spChg chg="mod">
          <ac:chgData name="Lefort, Eloise (Contractor)" userId="26bbe66d-679e-4f77-b853-2552684426a6" providerId="ADAL" clId="{397D4EA7-3CB3-4B2C-8F10-E6A59B8032C6}" dt="2023-07-06T04:52:13.338" v="566"/>
          <ac:spMkLst>
            <pc:docMk/>
            <pc:sldMk cId="903657135" sldId="2141412472"/>
            <ac:spMk id="4" creationId="{4192A15F-71D6-43E4-A7F5-F9B1CAE8287D}"/>
          </ac:spMkLst>
        </pc:spChg>
        <pc:spChg chg="mod">
          <ac:chgData name="Lefort, Eloise (Contractor)" userId="26bbe66d-679e-4f77-b853-2552684426a6" providerId="ADAL" clId="{397D4EA7-3CB3-4B2C-8F10-E6A59B8032C6}" dt="2023-07-06T04:52:05.641" v="563"/>
          <ac:spMkLst>
            <pc:docMk/>
            <pc:sldMk cId="903657135" sldId="2141412472"/>
            <ac:spMk id="6" creationId="{C007B112-0931-4423-9123-742E612DB9F9}"/>
          </ac:spMkLst>
        </pc:spChg>
        <pc:spChg chg="mod">
          <ac:chgData name="Lefort, Eloise (Contractor)" userId="26bbe66d-679e-4f77-b853-2552684426a6" providerId="ADAL" clId="{397D4EA7-3CB3-4B2C-8F10-E6A59B8032C6}" dt="2023-07-06T04:52:02.205" v="562"/>
          <ac:spMkLst>
            <pc:docMk/>
            <pc:sldMk cId="903657135" sldId="2141412472"/>
            <ac:spMk id="11" creationId="{E4BECCCD-E0FE-411A-B147-080B52B6A7B1}"/>
          </ac:spMkLst>
        </pc:spChg>
        <pc:spChg chg="mod">
          <ac:chgData name="Lefort, Eloise (Contractor)" userId="26bbe66d-679e-4f77-b853-2552684426a6" providerId="ADAL" clId="{397D4EA7-3CB3-4B2C-8F10-E6A59B8032C6}" dt="2023-07-06T04:52:19.450" v="569"/>
          <ac:spMkLst>
            <pc:docMk/>
            <pc:sldMk cId="903657135" sldId="2141412472"/>
            <ac:spMk id="13" creationId="{FD1512F6-B6E0-3E41-A1FB-C632AABF891A}"/>
          </ac:spMkLst>
        </pc:spChg>
      </pc:sldChg>
      <pc:sldChg chg="del">
        <pc:chgData name="Lefort, Eloise (Contractor)" userId="26bbe66d-679e-4f77-b853-2552684426a6" providerId="ADAL" clId="{397D4EA7-3CB3-4B2C-8F10-E6A59B8032C6}" dt="2023-07-06T04:36:54.723" v="232" actId="47"/>
        <pc:sldMkLst>
          <pc:docMk/>
          <pc:sldMk cId="4019613188" sldId="2141412474"/>
        </pc:sldMkLst>
      </pc:sldChg>
      <pc:sldChg chg="modSp mod">
        <pc:chgData name="Lefort, Eloise (Contractor)" userId="26bbe66d-679e-4f77-b853-2552684426a6" providerId="ADAL" clId="{397D4EA7-3CB3-4B2C-8F10-E6A59B8032C6}" dt="2023-07-06T04:13:19.364" v="1" actId="20577"/>
        <pc:sldMkLst>
          <pc:docMk/>
          <pc:sldMk cId="32699776" sldId="2147375380"/>
        </pc:sldMkLst>
        <pc:spChg chg="mod">
          <ac:chgData name="Lefort, Eloise (Contractor)" userId="26bbe66d-679e-4f77-b853-2552684426a6" providerId="ADAL" clId="{397D4EA7-3CB3-4B2C-8F10-E6A59B8032C6}" dt="2023-07-06T04:13:19.364" v="1" actId="20577"/>
          <ac:spMkLst>
            <pc:docMk/>
            <pc:sldMk cId="32699776" sldId="2147375380"/>
            <ac:spMk id="4" creationId="{D5EE9306-4B1A-492F-8FD5-0FE621930D45}"/>
          </ac:spMkLst>
        </pc:spChg>
      </pc:sldChg>
      <pc:sldChg chg="addSp delSp modSp mod">
        <pc:chgData name="Lefort, Eloise (Contractor)" userId="26bbe66d-679e-4f77-b853-2552684426a6" providerId="ADAL" clId="{397D4EA7-3CB3-4B2C-8F10-E6A59B8032C6}" dt="2023-07-06T04:24:55.746" v="110"/>
        <pc:sldMkLst>
          <pc:docMk/>
          <pc:sldMk cId="1623616075" sldId="2147375391"/>
        </pc:sldMkLst>
        <pc:spChg chg="add del">
          <ac:chgData name="Lefort, Eloise (Contractor)" userId="26bbe66d-679e-4f77-b853-2552684426a6" providerId="ADAL" clId="{397D4EA7-3CB3-4B2C-8F10-E6A59B8032C6}" dt="2023-07-06T04:24:09.125" v="99"/>
          <ac:spMkLst>
            <pc:docMk/>
            <pc:sldMk cId="1623616075" sldId="2147375391"/>
            <ac:spMk id="2" creationId="{D12BBDBD-C848-9678-7C63-03E209DF5EF4}"/>
          </ac:spMkLst>
        </pc:spChg>
        <pc:spChg chg="mod">
          <ac:chgData name="Lefort, Eloise (Contractor)" userId="26bbe66d-679e-4f77-b853-2552684426a6" providerId="ADAL" clId="{397D4EA7-3CB3-4B2C-8F10-E6A59B8032C6}" dt="2023-07-06T04:20:09.110" v="51"/>
          <ac:spMkLst>
            <pc:docMk/>
            <pc:sldMk cId="1623616075" sldId="2147375391"/>
            <ac:spMk id="3" creationId="{0B2FB1D1-F8E0-AEE2-0A12-6E207DE385AF}"/>
          </ac:spMkLst>
        </pc:spChg>
        <pc:spChg chg="mod">
          <ac:chgData name="Lefort, Eloise (Contractor)" userId="26bbe66d-679e-4f77-b853-2552684426a6" providerId="ADAL" clId="{397D4EA7-3CB3-4B2C-8F10-E6A59B8032C6}" dt="2023-07-06T04:24:49.536" v="109" actId="14100"/>
          <ac:spMkLst>
            <pc:docMk/>
            <pc:sldMk cId="1623616075" sldId="2147375391"/>
            <ac:spMk id="4" creationId="{099642B8-43CC-3C70-800F-BA14297310B2}"/>
          </ac:spMkLst>
        </pc:spChg>
        <pc:spChg chg="add del">
          <ac:chgData name="Lefort, Eloise (Contractor)" userId="26bbe66d-679e-4f77-b853-2552684426a6" providerId="ADAL" clId="{397D4EA7-3CB3-4B2C-8F10-E6A59B8032C6}" dt="2023-07-06T04:24:11.549" v="101"/>
          <ac:spMkLst>
            <pc:docMk/>
            <pc:sldMk cId="1623616075" sldId="2147375391"/>
            <ac:spMk id="6" creationId="{6B9830C0-754C-0EE9-C615-B29684C8A57D}"/>
          </ac:spMkLst>
        </pc:spChg>
        <pc:spChg chg="add mod">
          <ac:chgData name="Lefort, Eloise (Contractor)" userId="26bbe66d-679e-4f77-b853-2552684426a6" providerId="ADAL" clId="{397D4EA7-3CB3-4B2C-8F10-E6A59B8032C6}" dt="2023-07-06T04:24:55.746" v="110"/>
          <ac:spMkLst>
            <pc:docMk/>
            <pc:sldMk cId="1623616075" sldId="2147375391"/>
            <ac:spMk id="7" creationId="{F13E0EA2-7B17-78A0-F61C-27C21FA7AFE5}"/>
          </ac:spMkLst>
        </pc:spChg>
        <pc:spChg chg="mod">
          <ac:chgData name="Lefort, Eloise (Contractor)" userId="26bbe66d-679e-4f77-b853-2552684426a6" providerId="ADAL" clId="{397D4EA7-3CB3-4B2C-8F10-E6A59B8032C6}" dt="2023-07-06T04:24:16.252" v="102"/>
          <ac:spMkLst>
            <pc:docMk/>
            <pc:sldMk cId="1623616075" sldId="2147375391"/>
            <ac:spMk id="8" creationId="{33238DE1-C63F-C83A-6E56-9A38FC255790}"/>
          </ac:spMkLst>
        </pc:spChg>
        <pc:spChg chg="mod">
          <ac:chgData name="Lefort, Eloise (Contractor)" userId="26bbe66d-679e-4f77-b853-2552684426a6" providerId="ADAL" clId="{397D4EA7-3CB3-4B2C-8F10-E6A59B8032C6}" dt="2023-07-06T04:24:23.166" v="103"/>
          <ac:spMkLst>
            <pc:docMk/>
            <pc:sldMk cId="1623616075" sldId="2147375391"/>
            <ac:spMk id="9" creationId="{B0BFAA5E-F6B6-7355-5513-FF4D77E44345}"/>
          </ac:spMkLst>
        </pc:spChg>
        <pc:spChg chg="mod">
          <ac:chgData name="Lefort, Eloise (Contractor)" userId="26bbe66d-679e-4f77-b853-2552684426a6" providerId="ADAL" clId="{397D4EA7-3CB3-4B2C-8F10-E6A59B8032C6}" dt="2023-07-06T04:24:41.795" v="107"/>
          <ac:spMkLst>
            <pc:docMk/>
            <pc:sldMk cId="1623616075" sldId="2147375391"/>
            <ac:spMk id="12" creationId="{5FE9381A-A876-FFCF-053B-D018C8732A7D}"/>
          </ac:spMkLst>
        </pc:spChg>
        <pc:spChg chg="mod">
          <ac:chgData name="Lefort, Eloise (Contractor)" userId="26bbe66d-679e-4f77-b853-2552684426a6" providerId="ADAL" clId="{397D4EA7-3CB3-4B2C-8F10-E6A59B8032C6}" dt="2023-07-06T04:23:51.644" v="97" actId="20577"/>
          <ac:spMkLst>
            <pc:docMk/>
            <pc:sldMk cId="1623616075" sldId="2147375391"/>
            <ac:spMk id="15" creationId="{376925DB-E5EF-9C62-75ED-A9CE8318A867}"/>
          </ac:spMkLst>
        </pc:spChg>
        <pc:spChg chg="mod">
          <ac:chgData name="Lefort, Eloise (Contractor)" userId="26bbe66d-679e-4f77-b853-2552684426a6" providerId="ADAL" clId="{397D4EA7-3CB3-4B2C-8F10-E6A59B8032C6}" dt="2023-07-06T04:20:24.297" v="55" actId="20577"/>
          <ac:spMkLst>
            <pc:docMk/>
            <pc:sldMk cId="1623616075" sldId="2147375391"/>
            <ac:spMk id="17" creationId="{43C3AAF6-540F-5AC1-75F3-45EFDB9A91F7}"/>
          </ac:spMkLst>
        </pc:spChg>
        <pc:spChg chg="mod">
          <ac:chgData name="Lefort, Eloise (Contractor)" userId="26bbe66d-679e-4f77-b853-2552684426a6" providerId="ADAL" clId="{397D4EA7-3CB3-4B2C-8F10-E6A59B8032C6}" dt="2023-07-06T04:21:08.377" v="69" actId="20577"/>
          <ac:spMkLst>
            <pc:docMk/>
            <pc:sldMk cId="1623616075" sldId="2147375391"/>
            <ac:spMk id="30" creationId="{FFBA7BCD-3151-991D-61B0-185C2FE7BC39}"/>
          </ac:spMkLst>
        </pc:spChg>
        <pc:spChg chg="mod">
          <ac:chgData name="Lefort, Eloise (Contractor)" userId="26bbe66d-679e-4f77-b853-2552684426a6" providerId="ADAL" clId="{397D4EA7-3CB3-4B2C-8F10-E6A59B8032C6}" dt="2023-07-06T04:21:36.058" v="76" actId="20577"/>
          <ac:spMkLst>
            <pc:docMk/>
            <pc:sldMk cId="1623616075" sldId="2147375391"/>
            <ac:spMk id="32" creationId="{B238862B-E317-9D27-2327-2B957D732444}"/>
          </ac:spMkLst>
        </pc:spChg>
        <pc:spChg chg="mod">
          <ac:chgData name="Lefort, Eloise (Contractor)" userId="26bbe66d-679e-4f77-b853-2552684426a6" providerId="ADAL" clId="{397D4EA7-3CB3-4B2C-8F10-E6A59B8032C6}" dt="2023-07-06T04:23:10.793" v="92" actId="20577"/>
          <ac:spMkLst>
            <pc:docMk/>
            <pc:sldMk cId="1623616075" sldId="2147375391"/>
            <ac:spMk id="34" creationId="{FF7AC6B6-70EC-508E-29B7-3E28FCA59196}"/>
          </ac:spMkLst>
        </pc:spChg>
        <pc:spChg chg="mod">
          <ac:chgData name="Lefort, Eloise (Contractor)" userId="26bbe66d-679e-4f77-b853-2552684426a6" providerId="ADAL" clId="{397D4EA7-3CB3-4B2C-8F10-E6A59B8032C6}" dt="2023-07-06T04:20:29.595" v="56"/>
          <ac:spMkLst>
            <pc:docMk/>
            <pc:sldMk cId="1623616075" sldId="2147375391"/>
            <ac:spMk id="42" creationId="{1C2FC8E1-B7C7-49C5-B0F0-BEF3DE176008}"/>
          </ac:spMkLst>
        </pc:spChg>
        <pc:spChg chg="mod">
          <ac:chgData name="Lefort, Eloise (Contractor)" userId="26bbe66d-679e-4f77-b853-2552684426a6" providerId="ADAL" clId="{397D4EA7-3CB3-4B2C-8F10-E6A59B8032C6}" dt="2023-07-06T04:21:41.488" v="77"/>
          <ac:spMkLst>
            <pc:docMk/>
            <pc:sldMk cId="1623616075" sldId="2147375391"/>
            <ac:spMk id="43" creationId="{630CD443-139E-4CC3-BF16-C59971E9F8E0}"/>
          </ac:spMkLst>
        </pc:spChg>
        <pc:spChg chg="mod">
          <ac:chgData name="Lefort, Eloise (Contractor)" userId="26bbe66d-679e-4f77-b853-2552684426a6" providerId="ADAL" clId="{397D4EA7-3CB3-4B2C-8F10-E6A59B8032C6}" dt="2023-07-06T04:22:46.010" v="85" actId="948"/>
          <ac:spMkLst>
            <pc:docMk/>
            <pc:sldMk cId="1623616075" sldId="2147375391"/>
            <ac:spMk id="45" creationId="{6B212B32-F925-3865-8FEA-C745295FB7A4}"/>
          </ac:spMkLst>
        </pc:spChg>
      </pc:sldChg>
      <pc:sldChg chg="addSp modSp mod">
        <pc:chgData name="Lefort, Eloise (Contractor)" userId="26bbe66d-679e-4f77-b853-2552684426a6" providerId="ADAL" clId="{397D4EA7-3CB3-4B2C-8F10-E6A59B8032C6}" dt="2023-07-06T04:38:33.873" v="247"/>
        <pc:sldMkLst>
          <pc:docMk/>
          <pc:sldMk cId="3791087949" sldId="2147375392"/>
        </pc:sldMkLst>
        <pc:spChg chg="add mod">
          <ac:chgData name="Lefort, Eloise (Contractor)" userId="26bbe66d-679e-4f77-b853-2552684426a6" providerId="ADAL" clId="{397D4EA7-3CB3-4B2C-8F10-E6A59B8032C6}" dt="2023-07-06T04:38:33.873" v="247"/>
          <ac:spMkLst>
            <pc:docMk/>
            <pc:sldMk cId="3791087949" sldId="2147375392"/>
            <ac:spMk id="2" creationId="{77FB7027-7DD0-967D-D13E-2165F3E76E55}"/>
          </ac:spMkLst>
        </pc:spChg>
        <pc:spChg chg="mod">
          <ac:chgData name="Lefort, Eloise (Contractor)" userId="26bbe66d-679e-4f77-b853-2552684426a6" providerId="ADAL" clId="{397D4EA7-3CB3-4B2C-8F10-E6A59B8032C6}" dt="2023-07-06T04:37:58.067" v="241"/>
          <ac:spMkLst>
            <pc:docMk/>
            <pc:sldMk cId="3791087949" sldId="2147375392"/>
            <ac:spMk id="3" creationId="{CF3A770F-ED50-6671-41BB-6B9ED0A5B677}"/>
          </ac:spMkLst>
        </pc:spChg>
        <pc:spChg chg="mod">
          <ac:chgData name="Lefort, Eloise (Contractor)" userId="26bbe66d-679e-4f77-b853-2552684426a6" providerId="ADAL" clId="{397D4EA7-3CB3-4B2C-8F10-E6A59B8032C6}" dt="2023-07-06T04:37:48.532" v="240"/>
          <ac:spMkLst>
            <pc:docMk/>
            <pc:sldMk cId="3791087949" sldId="2147375392"/>
            <ac:spMk id="6" creationId="{71D39B81-560A-1B1C-FA68-007950123701}"/>
          </ac:spMkLst>
        </pc:spChg>
        <pc:spChg chg="mod">
          <ac:chgData name="Lefort, Eloise (Contractor)" userId="26bbe66d-679e-4f77-b853-2552684426a6" providerId="ADAL" clId="{397D4EA7-3CB3-4B2C-8F10-E6A59B8032C6}" dt="2023-07-06T04:38:10.670" v="244"/>
          <ac:spMkLst>
            <pc:docMk/>
            <pc:sldMk cId="3791087949" sldId="2147375392"/>
            <ac:spMk id="8" creationId="{E99FD7B4-0241-64A2-7AE1-0721D54DDDC3}"/>
          </ac:spMkLst>
        </pc:spChg>
        <pc:spChg chg="mod">
          <ac:chgData name="Lefort, Eloise (Contractor)" userId="26bbe66d-679e-4f77-b853-2552684426a6" providerId="ADAL" clId="{397D4EA7-3CB3-4B2C-8F10-E6A59B8032C6}" dt="2023-07-06T04:38:19.977" v="245"/>
          <ac:spMkLst>
            <pc:docMk/>
            <pc:sldMk cId="3791087949" sldId="2147375392"/>
            <ac:spMk id="9" creationId="{9991796E-4B73-9C63-B707-963D2FC56400}"/>
          </ac:spMkLst>
        </pc:spChg>
        <pc:spChg chg="mod">
          <ac:chgData name="Lefort, Eloise (Contractor)" userId="26bbe66d-679e-4f77-b853-2552684426a6" providerId="ADAL" clId="{397D4EA7-3CB3-4B2C-8F10-E6A59B8032C6}" dt="2023-07-06T04:38:28.445" v="246"/>
          <ac:spMkLst>
            <pc:docMk/>
            <pc:sldMk cId="3791087949" sldId="2147375392"/>
            <ac:spMk id="10" creationId="{84EFB005-0551-2762-F604-022384D9F32E}"/>
          </ac:spMkLst>
        </pc:spChg>
      </pc:sldChg>
      <pc:sldChg chg="addSp modSp mod">
        <pc:chgData name="Lefort, Eloise (Contractor)" userId="26bbe66d-679e-4f77-b853-2552684426a6" providerId="ADAL" clId="{397D4EA7-3CB3-4B2C-8F10-E6A59B8032C6}" dt="2023-07-06T04:20:02.307" v="50"/>
        <pc:sldMkLst>
          <pc:docMk/>
          <pc:sldMk cId="1551233346" sldId="2147375394"/>
        </pc:sldMkLst>
        <pc:spChg chg="add mod">
          <ac:chgData name="Lefort, Eloise (Contractor)" userId="26bbe66d-679e-4f77-b853-2552684426a6" providerId="ADAL" clId="{397D4EA7-3CB3-4B2C-8F10-E6A59B8032C6}" dt="2023-07-06T04:20:02.307" v="50"/>
          <ac:spMkLst>
            <pc:docMk/>
            <pc:sldMk cId="1551233346" sldId="2147375394"/>
            <ac:spMk id="2" creationId="{3D6F6002-4DBC-91B2-90D6-2EC6419969A0}"/>
          </ac:spMkLst>
        </pc:spChg>
        <pc:spChg chg="mod">
          <ac:chgData name="Lefort, Eloise (Contractor)" userId="26bbe66d-679e-4f77-b853-2552684426a6" providerId="ADAL" clId="{397D4EA7-3CB3-4B2C-8F10-E6A59B8032C6}" dt="2023-07-06T04:15:35.330" v="15"/>
          <ac:spMkLst>
            <pc:docMk/>
            <pc:sldMk cId="1551233346" sldId="2147375394"/>
            <ac:spMk id="4" creationId="{51795D1F-99A3-4728-80B8-E767E588BD1C}"/>
          </ac:spMkLst>
        </pc:spChg>
        <pc:spChg chg="mod">
          <ac:chgData name="Lefort, Eloise (Contractor)" userId="26bbe66d-679e-4f77-b853-2552684426a6" providerId="ADAL" clId="{397D4EA7-3CB3-4B2C-8F10-E6A59B8032C6}" dt="2023-07-06T04:16:11.209" v="21"/>
          <ac:spMkLst>
            <pc:docMk/>
            <pc:sldMk cId="1551233346" sldId="2147375394"/>
            <ac:spMk id="5" creationId="{CCE56716-A14C-4C79-B0E8-53E04D005806}"/>
          </ac:spMkLst>
        </pc:spChg>
        <pc:spChg chg="mod">
          <ac:chgData name="Lefort, Eloise (Contractor)" userId="26bbe66d-679e-4f77-b853-2552684426a6" providerId="ADAL" clId="{397D4EA7-3CB3-4B2C-8F10-E6A59B8032C6}" dt="2023-07-06T04:19:08.529" v="40" actId="948"/>
          <ac:spMkLst>
            <pc:docMk/>
            <pc:sldMk cId="1551233346" sldId="2147375394"/>
            <ac:spMk id="6" creationId="{9A939945-29C9-4AA1-8951-049266D42566}"/>
          </ac:spMkLst>
        </pc:spChg>
        <pc:spChg chg="mod">
          <ac:chgData name="Lefort, Eloise (Contractor)" userId="26bbe66d-679e-4f77-b853-2552684426a6" providerId="ADAL" clId="{397D4EA7-3CB3-4B2C-8F10-E6A59B8032C6}" dt="2023-07-06T04:15:55.466" v="19" actId="255"/>
          <ac:spMkLst>
            <pc:docMk/>
            <pc:sldMk cId="1551233346" sldId="2147375394"/>
            <ac:spMk id="8" creationId="{A13902C1-752C-A0AF-2E72-78AB92708B24}"/>
          </ac:spMkLst>
        </pc:spChg>
        <pc:spChg chg="mod">
          <ac:chgData name="Lefort, Eloise (Contractor)" userId="26bbe66d-679e-4f77-b853-2552684426a6" providerId="ADAL" clId="{397D4EA7-3CB3-4B2C-8F10-E6A59B8032C6}" dt="2023-07-06T04:16:03.154" v="20"/>
          <ac:spMkLst>
            <pc:docMk/>
            <pc:sldMk cId="1551233346" sldId="2147375394"/>
            <ac:spMk id="9" creationId="{E2F7CF1B-D696-5796-ACA3-A3E87F32B263}"/>
          </ac:spMkLst>
        </pc:spChg>
        <pc:spChg chg="mod">
          <ac:chgData name="Lefort, Eloise (Contractor)" userId="26bbe66d-679e-4f77-b853-2552684426a6" providerId="ADAL" clId="{397D4EA7-3CB3-4B2C-8F10-E6A59B8032C6}" dt="2023-07-06T04:16:24.588" v="24" actId="20577"/>
          <ac:spMkLst>
            <pc:docMk/>
            <pc:sldMk cId="1551233346" sldId="2147375394"/>
            <ac:spMk id="15" creationId="{B0999464-BA0F-4678-8FA1-D63D208DEA57}"/>
          </ac:spMkLst>
        </pc:spChg>
        <pc:spChg chg="mod">
          <ac:chgData name="Lefort, Eloise (Contractor)" userId="26bbe66d-679e-4f77-b853-2552684426a6" providerId="ADAL" clId="{397D4EA7-3CB3-4B2C-8F10-E6A59B8032C6}" dt="2023-07-06T04:16:35.468" v="27" actId="20577"/>
          <ac:spMkLst>
            <pc:docMk/>
            <pc:sldMk cId="1551233346" sldId="2147375394"/>
            <ac:spMk id="16" creationId="{21826D59-1C10-4BBD-A9AB-878BC941D5C8}"/>
          </ac:spMkLst>
        </pc:spChg>
        <pc:spChg chg="mod">
          <ac:chgData name="Lefort, Eloise (Contractor)" userId="26bbe66d-679e-4f77-b853-2552684426a6" providerId="ADAL" clId="{397D4EA7-3CB3-4B2C-8F10-E6A59B8032C6}" dt="2023-07-06T04:15:41.967" v="16"/>
          <ac:spMkLst>
            <pc:docMk/>
            <pc:sldMk cId="1551233346" sldId="2147375394"/>
            <ac:spMk id="26" creationId="{F4D9EF28-1469-4AC9-9805-6ED7C4E21995}"/>
          </ac:spMkLst>
        </pc:spChg>
        <pc:spChg chg="mod">
          <ac:chgData name="Lefort, Eloise (Contractor)" userId="26bbe66d-679e-4f77-b853-2552684426a6" providerId="ADAL" clId="{397D4EA7-3CB3-4B2C-8F10-E6A59B8032C6}" dt="2023-07-06T04:19:54.794" v="49" actId="14100"/>
          <ac:spMkLst>
            <pc:docMk/>
            <pc:sldMk cId="1551233346" sldId="2147375394"/>
            <ac:spMk id="46" creationId="{E2DC0106-676B-1E44-3EB4-5E3F3D281DA7}"/>
          </ac:spMkLst>
        </pc:spChg>
      </pc:sldChg>
      <pc:sldChg chg="addSp modSp mod">
        <pc:chgData name="Lefort, Eloise (Contractor)" userId="26bbe66d-679e-4f77-b853-2552684426a6" providerId="ADAL" clId="{397D4EA7-3CB3-4B2C-8F10-E6A59B8032C6}" dt="2023-07-06T04:15:25.430" v="14"/>
        <pc:sldMkLst>
          <pc:docMk/>
          <pc:sldMk cId="4289886468" sldId="2147375395"/>
        </pc:sldMkLst>
        <pc:spChg chg="mod">
          <ac:chgData name="Lefort, Eloise (Contractor)" userId="26bbe66d-679e-4f77-b853-2552684426a6" providerId="ADAL" clId="{397D4EA7-3CB3-4B2C-8F10-E6A59B8032C6}" dt="2023-07-06T04:13:46.431" v="4"/>
          <ac:spMkLst>
            <pc:docMk/>
            <pc:sldMk cId="4289886468" sldId="2147375395"/>
            <ac:spMk id="2" creationId="{1CBB0F57-66E2-43DB-31DD-359AADBE138C}"/>
          </ac:spMkLst>
        </pc:spChg>
        <pc:spChg chg="add mod">
          <ac:chgData name="Lefort, Eloise (Contractor)" userId="26bbe66d-679e-4f77-b853-2552684426a6" providerId="ADAL" clId="{397D4EA7-3CB3-4B2C-8F10-E6A59B8032C6}" dt="2023-07-06T04:15:25.430" v="14"/>
          <ac:spMkLst>
            <pc:docMk/>
            <pc:sldMk cId="4289886468" sldId="2147375395"/>
            <ac:spMk id="3" creationId="{12325A68-2EA0-DBD2-AFFE-D38A7980CD23}"/>
          </ac:spMkLst>
        </pc:spChg>
        <pc:spChg chg="mod">
          <ac:chgData name="Lefort, Eloise (Contractor)" userId="26bbe66d-679e-4f77-b853-2552684426a6" providerId="ADAL" clId="{397D4EA7-3CB3-4B2C-8F10-E6A59B8032C6}" dt="2023-07-06T04:14:05.710" v="6"/>
          <ac:spMkLst>
            <pc:docMk/>
            <pc:sldMk cId="4289886468" sldId="2147375395"/>
            <ac:spMk id="6" creationId="{07E63D8E-C8A0-7DD1-D7B0-4ABA93FD74A8}"/>
          </ac:spMkLst>
        </pc:spChg>
        <pc:spChg chg="mod">
          <ac:chgData name="Lefort, Eloise (Contractor)" userId="26bbe66d-679e-4f77-b853-2552684426a6" providerId="ADAL" clId="{397D4EA7-3CB3-4B2C-8F10-E6A59B8032C6}" dt="2023-07-06T04:14:30.675" v="10"/>
          <ac:spMkLst>
            <pc:docMk/>
            <pc:sldMk cId="4289886468" sldId="2147375395"/>
            <ac:spMk id="7" creationId="{8D756461-D107-903E-3F97-146F809DC165}"/>
          </ac:spMkLst>
        </pc:spChg>
        <pc:spChg chg="mod">
          <ac:chgData name="Lefort, Eloise (Contractor)" userId="26bbe66d-679e-4f77-b853-2552684426a6" providerId="ADAL" clId="{397D4EA7-3CB3-4B2C-8F10-E6A59B8032C6}" dt="2023-07-06T04:14:48.396" v="13"/>
          <ac:spMkLst>
            <pc:docMk/>
            <pc:sldMk cId="4289886468" sldId="2147375395"/>
            <ac:spMk id="8" creationId="{FC77C162-074E-FC22-43AD-A3BEC4EAC564}"/>
          </ac:spMkLst>
        </pc:spChg>
      </pc:sldChg>
      <pc:sldChg chg="addSp modSp mod">
        <pc:chgData name="Lefort, Eloise (Contractor)" userId="26bbe66d-679e-4f77-b853-2552684426a6" providerId="ADAL" clId="{397D4EA7-3CB3-4B2C-8F10-E6A59B8032C6}" dt="2023-07-06T04:37:34.350" v="239"/>
        <pc:sldMkLst>
          <pc:docMk/>
          <pc:sldMk cId="1270648325" sldId="2147375403"/>
        </pc:sldMkLst>
        <pc:spChg chg="add mod">
          <ac:chgData name="Lefort, Eloise (Contractor)" userId="26bbe66d-679e-4f77-b853-2552684426a6" providerId="ADAL" clId="{397D4EA7-3CB3-4B2C-8F10-E6A59B8032C6}" dt="2023-07-06T04:37:34.350" v="239"/>
          <ac:spMkLst>
            <pc:docMk/>
            <pc:sldMk cId="1270648325" sldId="2147375403"/>
            <ac:spMk id="2" creationId="{59D784D1-076E-7309-FC6D-99E131C0B9A4}"/>
          </ac:spMkLst>
        </pc:spChg>
        <pc:spChg chg="mod">
          <ac:chgData name="Lefort, Eloise (Contractor)" userId="26bbe66d-679e-4f77-b853-2552684426a6" providerId="ADAL" clId="{397D4EA7-3CB3-4B2C-8F10-E6A59B8032C6}" dt="2023-07-06T04:37:12.958" v="234"/>
          <ac:spMkLst>
            <pc:docMk/>
            <pc:sldMk cId="1270648325" sldId="2147375403"/>
            <ac:spMk id="3" creationId="{ADD98B88-6EEC-D80D-3755-6862A04B6EE1}"/>
          </ac:spMkLst>
        </pc:spChg>
        <pc:spChg chg="mod">
          <ac:chgData name="Lefort, Eloise (Contractor)" userId="26bbe66d-679e-4f77-b853-2552684426a6" providerId="ADAL" clId="{397D4EA7-3CB3-4B2C-8F10-E6A59B8032C6}" dt="2023-07-06T04:37:08.240" v="233"/>
          <ac:spMkLst>
            <pc:docMk/>
            <pc:sldMk cId="1270648325" sldId="2147375403"/>
            <ac:spMk id="5" creationId="{B88C6064-B366-246B-C85C-B8251FA9B8E1}"/>
          </ac:spMkLst>
        </pc:spChg>
        <pc:spChg chg="mod">
          <ac:chgData name="Lefort, Eloise (Contractor)" userId="26bbe66d-679e-4f77-b853-2552684426a6" providerId="ADAL" clId="{397D4EA7-3CB3-4B2C-8F10-E6A59B8032C6}" dt="2023-07-06T04:37:17.295" v="235"/>
          <ac:spMkLst>
            <pc:docMk/>
            <pc:sldMk cId="1270648325" sldId="2147375403"/>
            <ac:spMk id="6" creationId="{F87AE3AC-8F81-41CF-7F79-BB00EB7F7DC7}"/>
          </ac:spMkLst>
        </pc:spChg>
        <pc:spChg chg="mod">
          <ac:chgData name="Lefort, Eloise (Contractor)" userId="26bbe66d-679e-4f77-b853-2552684426a6" providerId="ADAL" clId="{397D4EA7-3CB3-4B2C-8F10-E6A59B8032C6}" dt="2023-07-06T04:37:21.600" v="236"/>
          <ac:spMkLst>
            <pc:docMk/>
            <pc:sldMk cId="1270648325" sldId="2147375403"/>
            <ac:spMk id="8" creationId="{CC8484FD-D1FA-0499-4294-9971BEEEBD57}"/>
          </ac:spMkLst>
        </pc:spChg>
        <pc:spChg chg="mod">
          <ac:chgData name="Lefort, Eloise (Contractor)" userId="26bbe66d-679e-4f77-b853-2552684426a6" providerId="ADAL" clId="{397D4EA7-3CB3-4B2C-8F10-E6A59B8032C6}" dt="2023-07-06T04:37:28.445" v="238" actId="115"/>
          <ac:spMkLst>
            <pc:docMk/>
            <pc:sldMk cId="1270648325" sldId="2147375403"/>
            <ac:spMk id="16" creationId="{0F5F354C-CB9B-0C8C-BE52-4E1B4EBCC48D}"/>
          </ac:spMkLst>
        </pc:spChg>
      </pc:sldChg>
      <pc:sldChg chg="del">
        <pc:chgData name="Lefort, Eloise (Contractor)" userId="26bbe66d-679e-4f77-b853-2552684426a6" providerId="ADAL" clId="{397D4EA7-3CB3-4B2C-8F10-E6A59B8032C6}" dt="2023-07-06T04:36:17.306" v="227" actId="47"/>
        <pc:sldMkLst>
          <pc:docMk/>
          <pc:sldMk cId="4130015250" sldId="2147375404"/>
        </pc:sldMkLst>
      </pc:sldChg>
      <pc:sldChg chg="add">
        <pc:chgData name="Lefort, Eloise (Contractor)" userId="26bbe66d-679e-4f77-b853-2552684426a6" providerId="ADAL" clId="{397D4EA7-3CB3-4B2C-8F10-E6A59B8032C6}" dt="2023-07-06T04:13:25.487" v="2"/>
        <pc:sldMkLst>
          <pc:docMk/>
          <pc:sldMk cId="1875508653" sldId="2147375405"/>
        </pc:sldMkLst>
      </pc:sldChg>
      <pc:sldChg chg="addSp modSp add mod">
        <pc:chgData name="Lefort, Eloise (Contractor)" userId="26bbe66d-679e-4f77-b853-2552684426a6" providerId="ADAL" clId="{397D4EA7-3CB3-4B2C-8F10-E6A59B8032C6}" dt="2023-07-06T04:29:08.152" v="146"/>
        <pc:sldMkLst>
          <pc:docMk/>
          <pc:sldMk cId="4008905000" sldId="2147375406"/>
        </pc:sldMkLst>
        <pc:spChg chg="mod">
          <ac:chgData name="Lefort, Eloise (Contractor)" userId="26bbe66d-679e-4f77-b853-2552684426a6" providerId="ADAL" clId="{397D4EA7-3CB3-4B2C-8F10-E6A59B8032C6}" dt="2023-07-06T04:28:52.296" v="144" actId="108"/>
          <ac:spMkLst>
            <pc:docMk/>
            <pc:sldMk cId="4008905000" sldId="2147375406"/>
            <ac:spMk id="2" creationId="{E52079A7-A6CE-0846-A796-EC1D98D36C52}"/>
          </ac:spMkLst>
        </pc:spChg>
        <pc:spChg chg="add mod">
          <ac:chgData name="Lefort, Eloise (Contractor)" userId="26bbe66d-679e-4f77-b853-2552684426a6" providerId="ADAL" clId="{397D4EA7-3CB3-4B2C-8F10-E6A59B8032C6}" dt="2023-07-06T04:29:08.152" v="146"/>
          <ac:spMkLst>
            <pc:docMk/>
            <pc:sldMk cId="4008905000" sldId="2147375406"/>
            <ac:spMk id="3" creationId="{00382E99-EAFC-E781-4389-5AACA3DF6E21}"/>
          </ac:spMkLst>
        </pc:spChg>
        <pc:grpChg chg="mod">
          <ac:chgData name="Lefort, Eloise (Contractor)" userId="26bbe66d-679e-4f77-b853-2552684426a6" providerId="ADAL" clId="{397D4EA7-3CB3-4B2C-8F10-E6A59B8032C6}" dt="2023-07-06T04:28:17.951" v="135" actId="14100"/>
          <ac:grpSpMkLst>
            <pc:docMk/>
            <pc:sldMk cId="4008905000" sldId="2147375406"/>
            <ac:grpSpMk id="19" creationId="{DA82635F-9256-EC41-8DAE-78D28E4EA2F9}"/>
          </ac:grpSpMkLst>
        </pc:grpChg>
      </pc:sldChg>
      <pc:sldChg chg="modSp add mod">
        <pc:chgData name="Lefort, Eloise (Contractor)" userId="26bbe66d-679e-4f77-b853-2552684426a6" providerId="ADAL" clId="{397D4EA7-3CB3-4B2C-8F10-E6A59B8032C6}" dt="2023-07-06T04:36:48.526" v="231" actId="1076"/>
        <pc:sldMkLst>
          <pc:docMk/>
          <pc:sldMk cId="981586764" sldId="2147375407"/>
        </pc:sldMkLst>
        <pc:spChg chg="mod">
          <ac:chgData name="Lefort, Eloise (Contractor)" userId="26bbe66d-679e-4f77-b853-2552684426a6" providerId="ADAL" clId="{397D4EA7-3CB3-4B2C-8F10-E6A59B8032C6}" dt="2023-07-06T04:36:48.526" v="231" actId="1076"/>
          <ac:spMkLst>
            <pc:docMk/>
            <pc:sldMk cId="981586764" sldId="2147375407"/>
            <ac:spMk id="5" creationId="{F99EB4AB-A57F-4148-B1FA-A65B1492094B}"/>
          </ac:spMkLst>
        </pc:spChg>
      </pc:sldChg>
    </pc:docChg>
  </pc:docChgLst>
  <pc:docChgLst>
    <pc:chgData name="Henri, Judith" userId="4ba6585c-0cca-4a7d-8196-86fcc3b0737f" providerId="ADAL" clId="{6AFEA264-5C47-4875-A5F9-C48A8049831A}"/>
    <pc:docChg chg="modSld">
      <pc:chgData name="Henri, Judith" userId="4ba6585c-0cca-4a7d-8196-86fcc3b0737f" providerId="ADAL" clId="{6AFEA264-5C47-4875-A5F9-C48A8049831A}" dt="2023-04-24T13:04:05.511" v="29" actId="20577"/>
      <pc:docMkLst>
        <pc:docMk/>
      </pc:docMkLst>
      <pc:sldChg chg="addSp modSp mod">
        <pc:chgData name="Henri, Judith" userId="4ba6585c-0cca-4a7d-8196-86fcc3b0737f" providerId="ADAL" clId="{6AFEA264-5C47-4875-A5F9-C48A8049831A}" dt="2023-04-24T13:04:05.511" v="29" actId="20577"/>
        <pc:sldMkLst>
          <pc:docMk/>
          <pc:sldMk cId="4130015250" sldId="2147375404"/>
        </pc:sldMkLst>
        <pc:spChg chg="mod">
          <ac:chgData name="Henri, Judith" userId="4ba6585c-0cca-4a7d-8196-86fcc3b0737f" providerId="ADAL" clId="{6AFEA264-5C47-4875-A5F9-C48A8049831A}" dt="2023-04-24T13:04:05.511" v="29" actId="20577"/>
          <ac:spMkLst>
            <pc:docMk/>
            <pc:sldMk cId="4130015250" sldId="2147375404"/>
            <ac:spMk id="4393" creationId="{C5412C79-0872-44CD-8FEC-C71A1B16F95F}"/>
          </ac:spMkLst>
        </pc:spChg>
        <pc:picChg chg="mod">
          <ac:chgData name="Henri, Judith" userId="4ba6585c-0cca-4a7d-8196-86fcc3b0737f" providerId="ADAL" clId="{6AFEA264-5C47-4875-A5F9-C48A8049831A}" dt="2023-04-24T13:03:43.315" v="4" actId="14100"/>
          <ac:picMkLst>
            <pc:docMk/>
            <pc:sldMk cId="4130015250" sldId="2147375404"/>
            <ac:picMk id="4" creationId="{57B11124-82BA-4C03-B566-88E342B79A4E}"/>
          </ac:picMkLst>
        </pc:picChg>
        <pc:picChg chg="add mod">
          <ac:chgData name="Henri, Judith" userId="4ba6585c-0cca-4a7d-8196-86fcc3b0737f" providerId="ADAL" clId="{6AFEA264-5C47-4875-A5F9-C48A8049831A}" dt="2023-04-24T13:03:46.589" v="5" actId="14100"/>
          <ac:picMkLst>
            <pc:docMk/>
            <pc:sldMk cId="4130015250" sldId="2147375404"/>
            <ac:picMk id="4387" creationId="{0DDF5A8B-FE9B-4B2A-BABC-79DB1785C0E3}"/>
          </ac:picMkLst>
        </pc:picChg>
        <pc:picChg chg="mod">
          <ac:chgData name="Henri, Judith" userId="4ba6585c-0cca-4a7d-8196-86fcc3b0737f" providerId="ADAL" clId="{6AFEA264-5C47-4875-A5F9-C48A8049831A}" dt="2023-04-24T13:03:41.274" v="3" actId="14100"/>
          <ac:picMkLst>
            <pc:docMk/>
            <pc:sldMk cId="4130015250" sldId="2147375404"/>
            <ac:picMk id="4395" creationId="{B5BA19C9-46B6-4BDB-9FB7-17CDDAE0D024}"/>
          </ac:picMkLst>
        </pc:picChg>
        <pc:picChg chg="mod">
          <ac:chgData name="Henri, Judith" userId="4ba6585c-0cca-4a7d-8196-86fcc3b0737f" providerId="ADAL" clId="{6AFEA264-5C47-4875-A5F9-C48A8049831A}" dt="2023-04-24T13:03:52.414" v="6" actId="14100"/>
          <ac:picMkLst>
            <pc:docMk/>
            <pc:sldMk cId="4130015250" sldId="2147375404"/>
            <ac:picMk id="4396" creationId="{B05E920E-1AB9-4943-AA40-27130697B8D6}"/>
          </ac:picMkLst>
        </pc:picChg>
      </pc:sldChg>
    </pc:docChg>
  </pc:docChgLst>
  <pc:docChgLst>
    <pc:chgData name="Henri, Judith" userId="S::judith.henri@terex.com::4ba6585c-0cca-4a7d-8196-86fcc3b0737f" providerId="AD" clId="Web-{F8EFB751-0471-9167-4199-FE08EEB2497D}"/>
    <pc:docChg chg="modSld">
      <pc:chgData name="Henri, Judith" userId="S::judith.henri@terex.com::4ba6585c-0cca-4a7d-8196-86fcc3b0737f" providerId="AD" clId="Web-{F8EFB751-0471-9167-4199-FE08EEB2497D}" dt="2023-04-21T12:00:36.668" v="0" actId="20577"/>
      <pc:docMkLst>
        <pc:docMk/>
      </pc:docMkLst>
      <pc:sldChg chg="modSp">
        <pc:chgData name="Henri, Judith" userId="S::judith.henri@terex.com::4ba6585c-0cca-4a7d-8196-86fcc3b0737f" providerId="AD" clId="Web-{F8EFB751-0471-9167-4199-FE08EEB2497D}" dt="2023-04-21T12:00:36.668" v="0" actId="20577"/>
        <pc:sldMkLst>
          <pc:docMk/>
          <pc:sldMk cId="3588653879" sldId="2141412469"/>
        </pc:sldMkLst>
        <pc:spChg chg="mod">
          <ac:chgData name="Henri, Judith" userId="S::judith.henri@terex.com::4ba6585c-0cca-4a7d-8196-86fcc3b0737f" providerId="AD" clId="Web-{F8EFB751-0471-9167-4199-FE08EEB2497D}" dt="2023-04-21T12:00:36.668" v="0" actId="20577"/>
          <ac:spMkLst>
            <pc:docMk/>
            <pc:sldMk cId="3588653879" sldId="2141412469"/>
            <ac:spMk id="68" creationId="{A8406DB4-8D2F-E4CD-2E1E-BD95FF5C66C8}"/>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374085353212631"/>
          <c:y val="2.7126553226587295E-2"/>
          <c:w val="0.78528435377102046"/>
          <c:h val="0.81253115418407418"/>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14"/>
            <c:invertIfNegative val="0"/>
            <c:bubble3D val="0"/>
            <c:spPr>
              <a:solidFill>
                <a:schemeClr val="tx2"/>
              </a:solidFill>
              <a:ln>
                <a:noFill/>
              </a:ln>
              <a:effectLst/>
            </c:spPr>
            <c:extLst>
              <c:ext xmlns:c16="http://schemas.microsoft.com/office/drawing/2014/chart" uri="{C3380CC4-5D6E-409C-BE32-E72D297353CC}">
                <c16:uniqueId val="{00000008-D603-4ECC-882B-9C1DDA58993E}"/>
              </c:ext>
            </c:extLst>
          </c:dPt>
          <c:dPt>
            <c:idx val="15"/>
            <c:invertIfNegative val="0"/>
            <c:bubble3D val="0"/>
            <c:spPr>
              <a:solidFill>
                <a:schemeClr val="tx2"/>
              </a:solidFill>
              <a:ln>
                <a:noFill/>
              </a:ln>
              <a:effectLst/>
            </c:spPr>
            <c:extLst>
              <c:ext xmlns:c16="http://schemas.microsoft.com/office/drawing/2014/chart" uri="{C3380CC4-5D6E-409C-BE32-E72D297353CC}">
                <c16:uniqueId val="{00000007-D603-4ECC-882B-9C1DDA58993E}"/>
              </c:ext>
            </c:extLst>
          </c:dPt>
          <c:dPt>
            <c:idx val="16"/>
            <c:invertIfNegative val="0"/>
            <c:bubble3D val="0"/>
            <c:spPr>
              <a:solidFill>
                <a:schemeClr val="tx2"/>
              </a:solidFill>
              <a:ln>
                <a:noFill/>
              </a:ln>
              <a:effectLst/>
            </c:spPr>
            <c:extLst>
              <c:ext xmlns:c16="http://schemas.microsoft.com/office/drawing/2014/chart" uri="{C3380CC4-5D6E-409C-BE32-E72D297353CC}">
                <c16:uniqueId val="{00000006-D603-4ECC-882B-9C1DDA58993E}"/>
              </c:ext>
            </c:extLst>
          </c:dPt>
          <c:dPt>
            <c:idx val="17"/>
            <c:invertIfNegative val="0"/>
            <c:bubble3D val="0"/>
            <c:spPr>
              <a:solidFill>
                <a:schemeClr val="tx2"/>
              </a:solidFill>
              <a:ln>
                <a:noFill/>
              </a:ln>
              <a:effectLst/>
            </c:spPr>
            <c:extLst>
              <c:ext xmlns:c16="http://schemas.microsoft.com/office/drawing/2014/chart" uri="{C3380CC4-5D6E-409C-BE32-E72D297353CC}">
                <c16:uniqueId val="{00000005-D603-4ECC-882B-9C1DDA58993E}"/>
              </c:ext>
            </c:extLst>
          </c:dPt>
          <c:dPt>
            <c:idx val="18"/>
            <c:invertIfNegative val="0"/>
            <c:bubble3D val="0"/>
            <c:spPr>
              <a:solidFill>
                <a:schemeClr val="tx2"/>
              </a:solidFill>
              <a:ln>
                <a:noFill/>
              </a:ln>
              <a:effectLst/>
            </c:spPr>
            <c:extLst>
              <c:ext xmlns:c16="http://schemas.microsoft.com/office/drawing/2014/chart" uri="{C3380CC4-5D6E-409C-BE32-E72D297353CC}">
                <c16:uniqueId val="{00000004-D603-4ECC-882B-9C1DDA58993E}"/>
              </c:ext>
            </c:extLst>
          </c:dPt>
          <c:dPt>
            <c:idx val="19"/>
            <c:invertIfNegative val="0"/>
            <c:bubble3D val="0"/>
            <c:spPr>
              <a:solidFill>
                <a:schemeClr val="tx2"/>
              </a:solidFill>
              <a:ln>
                <a:noFill/>
              </a:ln>
              <a:effectLst/>
            </c:spPr>
            <c:extLst>
              <c:ext xmlns:c16="http://schemas.microsoft.com/office/drawing/2014/chart" uri="{C3380CC4-5D6E-409C-BE32-E72D297353CC}">
                <c16:uniqueId val="{00000003-D603-4ECC-882B-9C1DDA58993E}"/>
              </c:ext>
            </c:extLst>
          </c:dPt>
          <c:cat>
            <c:strRef>
              <c:f>Sheet1!$A$2:$A$21</c:f>
              <c:strCache>
                <c:ptCount val="20"/>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2022f</c:v>
                </c:pt>
                <c:pt idx="15">
                  <c:v>2023f</c:v>
                </c:pt>
                <c:pt idx="16">
                  <c:v>2024f</c:v>
                </c:pt>
                <c:pt idx="17">
                  <c:v>2025f</c:v>
                </c:pt>
                <c:pt idx="18">
                  <c:v>2026f</c:v>
                </c:pt>
                <c:pt idx="19">
                  <c:v>2027f</c:v>
                </c:pt>
              </c:strCache>
            </c:strRef>
          </c:cat>
          <c:val>
            <c:numRef>
              <c:f>Sheet1!$B$2:$B$21</c:f>
              <c:numCache>
                <c:formatCode>General</c:formatCode>
                <c:ptCount val="20"/>
                <c:pt idx="0">
                  <c:v>688861</c:v>
                </c:pt>
                <c:pt idx="1">
                  <c:v>672500</c:v>
                </c:pt>
                <c:pt idx="2">
                  <c:v>676642</c:v>
                </c:pt>
                <c:pt idx="3">
                  <c:v>679337</c:v>
                </c:pt>
                <c:pt idx="4">
                  <c:v>707031</c:v>
                </c:pt>
                <c:pt idx="5">
                  <c:v>738897</c:v>
                </c:pt>
                <c:pt idx="6">
                  <c:v>775213</c:v>
                </c:pt>
                <c:pt idx="7">
                  <c:v>801025</c:v>
                </c:pt>
                <c:pt idx="8">
                  <c:v>839807</c:v>
                </c:pt>
                <c:pt idx="9">
                  <c:v>873339</c:v>
                </c:pt>
                <c:pt idx="10">
                  <c:v>932384</c:v>
                </c:pt>
                <c:pt idx="11">
                  <c:v>973018</c:v>
                </c:pt>
                <c:pt idx="12">
                  <c:v>972259</c:v>
                </c:pt>
                <c:pt idx="13">
                  <c:v>1046705</c:v>
                </c:pt>
                <c:pt idx="14">
                  <c:v>1117074</c:v>
                </c:pt>
                <c:pt idx="15">
                  <c:v>1150586.22</c:v>
                </c:pt>
                <c:pt idx="16">
                  <c:v>1204642.371</c:v>
                </c:pt>
                <c:pt idx="17">
                  <c:v>1261262.4031500001</c:v>
                </c:pt>
                <c:pt idx="18">
                  <c:v>1320568.9534515</c:v>
                </c:pt>
                <c:pt idx="19">
                  <c:v>1382690.568473835</c:v>
                </c:pt>
              </c:numCache>
            </c:numRef>
          </c:val>
          <c:extLst>
            <c:ext xmlns:c16="http://schemas.microsoft.com/office/drawing/2014/chart" uri="{C3380CC4-5D6E-409C-BE32-E72D297353CC}">
              <c16:uniqueId val="{00000000-D603-4ECC-882B-9C1DDA58993E}"/>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max val="1300000"/>
          <c:min val="0"/>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0"/>
              <c:y val="0.26670357354180491"/>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r>
              <a:rPr lang="en-US" b="1"/>
              <a:t>Developing Markets </a:t>
            </a:r>
            <a:br>
              <a:rPr lang="en-US" b="1"/>
            </a:br>
            <a:r>
              <a:rPr lang="en-US" b="1"/>
              <a:t>Annual Sales</a:t>
            </a:r>
          </a:p>
        </c:rich>
      </c:tx>
      <c:layout>
        <c:manualLayout>
          <c:xMode val="edge"/>
          <c:yMode val="edge"/>
          <c:x val="0.25381086457135443"/>
          <c:y val="1.1500125231616186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9133238266476535"/>
          <c:y val="0.13024851866323592"/>
          <c:w val="0.80830414160828323"/>
          <c:h val="0.67306531936870018"/>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7"/>
            <c:invertIfNegative val="0"/>
            <c:bubble3D val="0"/>
            <c:spPr>
              <a:solidFill>
                <a:schemeClr val="tx2"/>
              </a:solidFill>
              <a:ln>
                <a:noFill/>
              </a:ln>
              <a:effectLst/>
            </c:spPr>
            <c:extLst>
              <c:ext xmlns:c16="http://schemas.microsoft.com/office/drawing/2014/chart" uri="{C3380CC4-5D6E-409C-BE32-E72D297353CC}">
                <c16:uniqueId val="{00000012-2BE8-4551-B4F3-74C8864F46F1}"/>
              </c:ext>
            </c:extLst>
          </c:dPt>
          <c:dPt>
            <c:idx val="8"/>
            <c:invertIfNegative val="0"/>
            <c:bubble3D val="0"/>
            <c:spPr>
              <a:solidFill>
                <a:schemeClr val="tx2"/>
              </a:solidFill>
              <a:ln>
                <a:noFill/>
              </a:ln>
              <a:effectLst/>
            </c:spPr>
            <c:extLst>
              <c:ext xmlns:c16="http://schemas.microsoft.com/office/drawing/2014/chart" uri="{C3380CC4-5D6E-409C-BE32-E72D297353CC}">
                <c16:uniqueId val="{00000011-2BE8-4551-B4F3-74C8864F46F1}"/>
              </c:ext>
            </c:extLst>
          </c:dPt>
          <c:dPt>
            <c:idx val="9"/>
            <c:invertIfNegative val="0"/>
            <c:bubble3D val="0"/>
            <c:spPr>
              <a:solidFill>
                <a:schemeClr val="tx2"/>
              </a:solidFill>
              <a:ln>
                <a:noFill/>
              </a:ln>
              <a:effectLst/>
            </c:spPr>
            <c:extLst>
              <c:ext xmlns:c16="http://schemas.microsoft.com/office/drawing/2014/chart" uri="{C3380CC4-5D6E-409C-BE32-E72D297353CC}">
                <c16:uniqueId val="{00000010-2BE8-4551-B4F3-74C8864F46F1}"/>
              </c:ext>
            </c:extLst>
          </c:dPt>
          <c:dPt>
            <c:idx val="10"/>
            <c:invertIfNegative val="0"/>
            <c:bubble3D val="0"/>
            <c:spPr>
              <a:solidFill>
                <a:schemeClr val="tx2"/>
              </a:solidFill>
              <a:ln>
                <a:noFill/>
              </a:ln>
              <a:effectLst/>
            </c:spPr>
            <c:extLst>
              <c:ext xmlns:c16="http://schemas.microsoft.com/office/drawing/2014/chart" uri="{C3380CC4-5D6E-409C-BE32-E72D297353CC}">
                <c16:uniqueId val="{0000000F-2BE8-4551-B4F3-74C8864F46F1}"/>
              </c:ext>
            </c:extLst>
          </c:dPt>
          <c:dPt>
            <c:idx val="11"/>
            <c:invertIfNegative val="0"/>
            <c:bubble3D val="0"/>
            <c:spPr>
              <a:solidFill>
                <a:schemeClr val="tx2"/>
              </a:solidFill>
              <a:ln>
                <a:noFill/>
              </a:ln>
              <a:effectLst/>
            </c:spPr>
            <c:extLst>
              <c:ext xmlns:c16="http://schemas.microsoft.com/office/drawing/2014/chart" uri="{C3380CC4-5D6E-409C-BE32-E72D297353CC}">
                <c16:uniqueId val="{0000000E-2BE8-4551-B4F3-74C8864F46F1}"/>
              </c:ext>
            </c:extLst>
          </c:dPt>
          <c:dPt>
            <c:idx val="12"/>
            <c:invertIfNegative val="0"/>
            <c:bubble3D val="0"/>
            <c:spPr>
              <a:solidFill>
                <a:schemeClr val="tx2"/>
              </a:solidFill>
              <a:ln>
                <a:noFill/>
              </a:ln>
              <a:effectLst/>
            </c:spPr>
            <c:extLst>
              <c:ext xmlns:c16="http://schemas.microsoft.com/office/drawing/2014/chart" uri="{C3380CC4-5D6E-409C-BE32-E72D297353CC}">
                <c16:uniqueId val="{0000000D-2BE8-4551-B4F3-74C8864F46F1}"/>
              </c:ext>
            </c:extLst>
          </c:dPt>
          <c:cat>
            <c:strRef>
              <c:f>Sheet1!$A$2:$A$14</c:f>
              <c:strCache>
                <c:ptCount val="13"/>
                <c:pt idx="0">
                  <c:v>2015</c:v>
                </c:pt>
                <c:pt idx="1">
                  <c:v>2016</c:v>
                </c:pt>
                <c:pt idx="2">
                  <c:v>2017</c:v>
                </c:pt>
                <c:pt idx="3">
                  <c:v>2018</c:v>
                </c:pt>
                <c:pt idx="4">
                  <c:v>2019</c:v>
                </c:pt>
                <c:pt idx="5">
                  <c:v>2020</c:v>
                </c:pt>
                <c:pt idx="6">
                  <c:v>2021</c:v>
                </c:pt>
                <c:pt idx="7">
                  <c:v>2022f</c:v>
                </c:pt>
                <c:pt idx="8">
                  <c:v>2023f</c:v>
                </c:pt>
                <c:pt idx="9">
                  <c:v>2024f</c:v>
                </c:pt>
                <c:pt idx="10">
                  <c:v>2025f</c:v>
                </c:pt>
                <c:pt idx="11">
                  <c:v>2026f</c:v>
                </c:pt>
                <c:pt idx="12">
                  <c:v>2027f</c:v>
                </c:pt>
              </c:strCache>
            </c:strRef>
          </c:cat>
          <c:val>
            <c:numRef>
              <c:f>Sheet1!$B$2:$B$14</c:f>
              <c:numCache>
                <c:formatCode>General</c:formatCode>
                <c:ptCount val="13"/>
                <c:pt idx="0">
                  <c:v>27221</c:v>
                </c:pt>
                <c:pt idx="1">
                  <c:v>28639</c:v>
                </c:pt>
                <c:pt idx="2">
                  <c:v>34759</c:v>
                </c:pt>
                <c:pt idx="3">
                  <c:v>43790</c:v>
                </c:pt>
                <c:pt idx="4">
                  <c:v>54275</c:v>
                </c:pt>
                <c:pt idx="5">
                  <c:v>71800</c:v>
                </c:pt>
                <c:pt idx="6">
                  <c:v>163016</c:v>
                </c:pt>
                <c:pt idx="7">
                  <c:v>130000</c:v>
                </c:pt>
                <c:pt idx="8">
                  <c:v>128485.43441436272</c:v>
                </c:pt>
                <c:pt idx="9">
                  <c:v>155990.31135944536</c:v>
                </c:pt>
                <c:pt idx="10">
                  <c:v>173784.12617621728</c:v>
                </c:pt>
                <c:pt idx="11">
                  <c:v>193607.68144913836</c:v>
                </c:pt>
                <c:pt idx="12">
                  <c:v>215692.50967204155</c:v>
                </c:pt>
              </c:numCache>
            </c:numRef>
          </c:val>
          <c:extLst>
            <c:ext xmlns:c16="http://schemas.microsoft.com/office/drawing/2014/chart" uri="{C3380CC4-5D6E-409C-BE32-E72D297353CC}">
              <c16:uniqueId val="{0000000C-2BE8-4551-B4F3-74C8864F46F1}"/>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max val="220000"/>
          <c:min val="0"/>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4.921259842519685E-3"/>
              <c:y val="0.29919131486380574"/>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r>
              <a:rPr lang="en-US" b="1"/>
              <a:t>Aerial Market</a:t>
            </a:r>
          </a:p>
        </c:rich>
      </c:tx>
      <c:layout>
        <c:manualLayout>
          <c:xMode val="edge"/>
          <c:yMode val="edge"/>
          <c:x val="0.33285310025676634"/>
          <c:y val="1.1389123297572681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8646913898152062"/>
          <c:y val="0.18774969756048565"/>
          <c:w val="0.81333114093683845"/>
          <c:h val="0.61035878792453147"/>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7"/>
            <c:invertIfNegative val="0"/>
            <c:bubble3D val="0"/>
            <c:spPr>
              <a:solidFill>
                <a:schemeClr val="tx2"/>
              </a:solidFill>
              <a:ln>
                <a:noFill/>
              </a:ln>
              <a:effectLst/>
            </c:spPr>
            <c:extLst>
              <c:ext xmlns:c16="http://schemas.microsoft.com/office/drawing/2014/chart" uri="{C3380CC4-5D6E-409C-BE32-E72D297353CC}">
                <c16:uniqueId val="{00000001-3F65-4DFC-9579-50634BA64570}"/>
              </c:ext>
            </c:extLst>
          </c:dPt>
          <c:dPt>
            <c:idx val="8"/>
            <c:invertIfNegative val="0"/>
            <c:bubble3D val="0"/>
            <c:spPr>
              <a:solidFill>
                <a:schemeClr val="tx2"/>
              </a:solidFill>
              <a:ln>
                <a:noFill/>
              </a:ln>
              <a:effectLst/>
            </c:spPr>
            <c:extLst>
              <c:ext xmlns:c16="http://schemas.microsoft.com/office/drawing/2014/chart" uri="{C3380CC4-5D6E-409C-BE32-E72D297353CC}">
                <c16:uniqueId val="{00000003-3F65-4DFC-9579-50634BA64570}"/>
              </c:ext>
            </c:extLst>
          </c:dPt>
          <c:dPt>
            <c:idx val="9"/>
            <c:invertIfNegative val="0"/>
            <c:bubble3D val="0"/>
            <c:spPr>
              <a:solidFill>
                <a:schemeClr val="tx2"/>
              </a:solidFill>
              <a:ln>
                <a:noFill/>
              </a:ln>
              <a:effectLst/>
            </c:spPr>
            <c:extLst>
              <c:ext xmlns:c16="http://schemas.microsoft.com/office/drawing/2014/chart" uri="{C3380CC4-5D6E-409C-BE32-E72D297353CC}">
                <c16:uniqueId val="{00000005-3F65-4DFC-9579-50634BA64570}"/>
              </c:ext>
            </c:extLst>
          </c:dPt>
          <c:dPt>
            <c:idx val="10"/>
            <c:invertIfNegative val="0"/>
            <c:bubble3D val="0"/>
            <c:spPr>
              <a:solidFill>
                <a:schemeClr val="tx2"/>
              </a:solidFill>
              <a:ln>
                <a:noFill/>
              </a:ln>
              <a:effectLst/>
            </c:spPr>
            <c:extLst>
              <c:ext xmlns:c16="http://schemas.microsoft.com/office/drawing/2014/chart" uri="{C3380CC4-5D6E-409C-BE32-E72D297353CC}">
                <c16:uniqueId val="{00000007-3F65-4DFC-9579-50634BA64570}"/>
              </c:ext>
            </c:extLst>
          </c:dPt>
          <c:dPt>
            <c:idx val="11"/>
            <c:invertIfNegative val="0"/>
            <c:bubble3D val="0"/>
            <c:spPr>
              <a:solidFill>
                <a:schemeClr val="tx2"/>
              </a:solidFill>
              <a:ln>
                <a:noFill/>
              </a:ln>
              <a:effectLst/>
            </c:spPr>
            <c:extLst>
              <c:ext xmlns:c16="http://schemas.microsoft.com/office/drawing/2014/chart" uri="{C3380CC4-5D6E-409C-BE32-E72D297353CC}">
                <c16:uniqueId val="{00000009-3F65-4DFC-9579-50634BA64570}"/>
              </c:ext>
            </c:extLst>
          </c:dPt>
          <c:dPt>
            <c:idx val="12"/>
            <c:invertIfNegative val="0"/>
            <c:bubble3D val="0"/>
            <c:spPr>
              <a:solidFill>
                <a:schemeClr val="tx2"/>
              </a:solidFill>
              <a:ln>
                <a:noFill/>
              </a:ln>
              <a:effectLst/>
            </c:spPr>
            <c:extLst>
              <c:ext xmlns:c16="http://schemas.microsoft.com/office/drawing/2014/chart" uri="{C3380CC4-5D6E-409C-BE32-E72D297353CC}">
                <c16:uniqueId val="{0000000B-3F65-4DFC-9579-50634BA64570}"/>
              </c:ext>
            </c:extLst>
          </c:dPt>
          <c:cat>
            <c:strRef>
              <c:f>Sheet1!$A$2:$A$14</c:f>
              <c:strCache>
                <c:ptCount val="13"/>
                <c:pt idx="0">
                  <c:v>2015</c:v>
                </c:pt>
                <c:pt idx="1">
                  <c:v>2016</c:v>
                </c:pt>
                <c:pt idx="2">
                  <c:v>2017</c:v>
                </c:pt>
                <c:pt idx="3">
                  <c:v>2018</c:v>
                </c:pt>
                <c:pt idx="4">
                  <c:v>2019</c:v>
                </c:pt>
                <c:pt idx="5">
                  <c:v>2020</c:v>
                </c:pt>
                <c:pt idx="6">
                  <c:v>2021</c:v>
                </c:pt>
                <c:pt idx="7">
                  <c:v>2022f</c:v>
                </c:pt>
                <c:pt idx="8">
                  <c:v>2023f</c:v>
                </c:pt>
                <c:pt idx="9">
                  <c:v>2024f</c:v>
                </c:pt>
                <c:pt idx="10">
                  <c:v>2025f</c:v>
                </c:pt>
                <c:pt idx="11">
                  <c:v>2026f</c:v>
                </c:pt>
                <c:pt idx="12">
                  <c:v>2027f</c:v>
                </c:pt>
              </c:strCache>
            </c:strRef>
          </c:cat>
          <c:val>
            <c:numRef>
              <c:f>Sheet1!$B$2:$B$14</c:f>
              <c:numCache>
                <c:formatCode>General</c:formatCode>
                <c:ptCount val="13"/>
                <c:pt idx="0">
                  <c:v>220980</c:v>
                </c:pt>
                <c:pt idx="1">
                  <c:v>228053</c:v>
                </c:pt>
                <c:pt idx="2">
                  <c:v>256033</c:v>
                </c:pt>
                <c:pt idx="3">
                  <c:v>299889</c:v>
                </c:pt>
                <c:pt idx="4">
                  <c:v>299861</c:v>
                </c:pt>
                <c:pt idx="5">
                  <c:v>219140</c:v>
                </c:pt>
                <c:pt idx="6">
                  <c:v>382841</c:v>
                </c:pt>
                <c:pt idx="7">
                  <c:v>405811.46</c:v>
                </c:pt>
                <c:pt idx="8">
                  <c:v>430160.14760000003</c:v>
                </c:pt>
                <c:pt idx="9">
                  <c:v>455969.75645600003</c:v>
                </c:pt>
                <c:pt idx="10">
                  <c:v>483327.94184336008</c:v>
                </c:pt>
                <c:pt idx="11">
                  <c:v>512327.61835396173</c:v>
                </c:pt>
                <c:pt idx="12">
                  <c:v>543067.27545519941</c:v>
                </c:pt>
              </c:numCache>
            </c:numRef>
          </c:val>
          <c:extLst>
            <c:ext xmlns:c16="http://schemas.microsoft.com/office/drawing/2014/chart" uri="{C3380CC4-5D6E-409C-BE32-E72D297353CC}">
              <c16:uniqueId val="{0000000C-3F65-4DFC-9579-50634BA64570}"/>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4.4109052593859716E-3"/>
              <c:y val="0.3268916033464293"/>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3766703466174155"/>
          <c:y val="1.138584569041258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1132738215092736"/>
          <c:y val="0.18089284753725055"/>
          <c:w val="0.8886726178490727"/>
          <c:h val="0.57356641025479749"/>
        </c:manualLayout>
      </c:layout>
      <c:lineChart>
        <c:grouping val="standard"/>
        <c:varyColors val="0"/>
        <c:ser>
          <c:idx val="0"/>
          <c:order val="0"/>
          <c:tx>
            <c:strRef>
              <c:f>Sheet1!$B$1</c:f>
              <c:strCache>
                <c:ptCount val="1"/>
                <c:pt idx="0">
                  <c:v>Fleet Age</c:v>
                </c:pt>
              </c:strCache>
            </c:strRef>
          </c:tx>
          <c:spPr>
            <a:ln w="28575" cap="rnd">
              <a:solidFill>
                <a:schemeClr val="accent5"/>
              </a:solidFill>
              <a:round/>
            </a:ln>
            <a:effectLst/>
          </c:spPr>
          <c:marker>
            <c:symbol val="none"/>
          </c:marker>
          <c:cat>
            <c:strRef>
              <c:f>Sheet1!$A$2:$A$9</c:f>
              <c:strCache>
                <c:ptCount val="8"/>
                <c:pt idx="0">
                  <c:v>2015</c:v>
                </c:pt>
                <c:pt idx="1">
                  <c:v>2016</c:v>
                </c:pt>
                <c:pt idx="2">
                  <c:v>2017</c:v>
                </c:pt>
                <c:pt idx="3">
                  <c:v>2018</c:v>
                </c:pt>
                <c:pt idx="4">
                  <c:v>2019</c:v>
                </c:pt>
                <c:pt idx="5">
                  <c:v>2020</c:v>
                </c:pt>
                <c:pt idx="6">
                  <c:v>2021</c:v>
                </c:pt>
                <c:pt idx="7">
                  <c:v>2022f</c:v>
                </c:pt>
              </c:strCache>
            </c:strRef>
          </c:cat>
          <c:val>
            <c:numRef>
              <c:f>Sheet1!$B$2:$B$9</c:f>
              <c:numCache>
                <c:formatCode>General</c:formatCode>
                <c:ptCount val="8"/>
                <c:pt idx="0">
                  <c:v>53.234040391856638</c:v>
                </c:pt>
                <c:pt idx="1">
                  <c:v>50.674814494306041</c:v>
                </c:pt>
                <c:pt idx="2">
                  <c:v>46.746564799590828</c:v>
                </c:pt>
                <c:pt idx="3">
                  <c:v>45.861419259871951</c:v>
                </c:pt>
                <c:pt idx="4">
                  <c:v>46.016140353249355</c:v>
                </c:pt>
                <c:pt idx="5">
                  <c:v>49.879205480185277</c:v>
                </c:pt>
                <c:pt idx="6">
                  <c:v>54.452894009078015</c:v>
                </c:pt>
                <c:pt idx="7">
                  <c:v>56.787806504444781</c:v>
                </c:pt>
              </c:numCache>
            </c:numRef>
          </c:val>
          <c:smooth val="0"/>
          <c:extLst>
            <c:ext xmlns:c16="http://schemas.microsoft.com/office/drawing/2014/chart" uri="{C3380CC4-5D6E-409C-BE32-E72D297353CC}">
              <c16:uniqueId val="{00000000-09A3-495A-9EC1-49503E7DE1D1}"/>
            </c:ext>
          </c:extLst>
        </c:ser>
        <c:dLbls>
          <c:showLegendKey val="0"/>
          <c:showVal val="0"/>
          <c:showCatName val="0"/>
          <c:showSerName val="0"/>
          <c:showPercent val="0"/>
          <c:showBubbleSize val="0"/>
        </c:dLbls>
        <c:smooth val="0"/>
        <c:axId val="705939951"/>
        <c:axId val="705934127"/>
      </c:lineChart>
      <c:catAx>
        <c:axId val="70593995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705934127"/>
        <c:crosses val="autoZero"/>
        <c:auto val="1"/>
        <c:lblAlgn val="ctr"/>
        <c:lblOffset val="100"/>
        <c:noMultiLvlLbl val="0"/>
      </c:catAx>
      <c:valAx>
        <c:axId val="705934127"/>
        <c:scaling>
          <c:orientation val="minMax"/>
          <c:max val="65"/>
          <c:min val="35"/>
        </c:scaling>
        <c:delete val="0"/>
        <c:axPos val="l"/>
        <c:majorGridlines>
          <c:spPr>
            <a:ln w="9525" cap="flat" cmpd="sng" algn="ctr">
              <a:solidFill>
                <a:schemeClr val="bg1">
                  <a:lumMod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705939951"/>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7/6/2023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7468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12</a:t>
            </a:fld>
            <a:endParaRPr lang="en-US"/>
          </a:p>
        </p:txBody>
      </p:sp>
    </p:spTree>
    <p:extLst>
      <p:ext uri="{BB962C8B-B14F-4D97-AF65-F5344CB8AC3E}">
        <p14:creationId xmlns:p14="http://schemas.microsoft.com/office/powerpoint/2010/main" val="26054498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78566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14</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8571361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marR="0" lvl="0" indent="-285750" algn="l" defTabSz="914400" rtl="0" eaLnBrk="1" fontAlgn="auto" latinLnBrk="0" hangingPunct="1">
              <a:lnSpc>
                <a:spcPct val="100000"/>
              </a:lnSpc>
              <a:spcBef>
                <a:spcPts val="0"/>
              </a:spcBef>
              <a:spcAft>
                <a:spcPts val="600"/>
              </a:spcAft>
              <a:buClrTx/>
              <a:buSzTx/>
              <a:buFont typeface="Arial" charset="0"/>
              <a:buChar char="•"/>
              <a:tabLst/>
              <a:defRPr/>
            </a:pPr>
            <a:r>
              <a:rPr lang="en-150" b="1"/>
              <a:t>New Product Development Process: </a:t>
            </a:r>
            <a:r>
              <a:rPr lang="en-US"/>
              <a:t>Genie designers and engineers are focused on creating equipment that’s easy to use, simple to maintain, reliable, robust enough to handle even the toughest jobsite needs</a:t>
            </a:r>
            <a:r>
              <a:rPr lang="en-150"/>
              <a:t>.</a:t>
            </a:r>
          </a:p>
          <a:p>
            <a:pPr marL="285750" indent="-285750">
              <a:spcAft>
                <a:spcPts val="600"/>
              </a:spcAft>
              <a:buFont typeface="Arial" charset="0"/>
              <a:buChar char="•"/>
            </a:pPr>
            <a:r>
              <a:rPr lang="en-150" b="1"/>
              <a:t>Product Quality</a:t>
            </a:r>
            <a:r>
              <a:rPr lang="en-150"/>
              <a:t>: D</a:t>
            </a:r>
            <a:r>
              <a:rPr lang="en-US" err="1"/>
              <a:t>elivering</a:t>
            </a:r>
            <a:r>
              <a:rPr lang="en-US"/>
              <a:t> high quality, well-designed solutions for superior jobsite productivity</a:t>
            </a:r>
            <a:r>
              <a:rPr lang="en-150"/>
              <a:t>.</a:t>
            </a:r>
          </a:p>
          <a:p>
            <a:pPr marL="285750" indent="-285750">
              <a:spcAft>
                <a:spcPts val="600"/>
              </a:spcAft>
              <a:buFont typeface="Arial" charset="0"/>
              <a:buChar char="•"/>
            </a:pPr>
            <a:r>
              <a:rPr lang="en-150" b="1"/>
              <a:t>Manufacturing Quality</a:t>
            </a:r>
            <a:r>
              <a:rPr lang="en-150"/>
              <a:t>: M</a:t>
            </a:r>
            <a:r>
              <a:rPr lang="en-US" err="1"/>
              <a:t>anufacturing</a:t>
            </a:r>
            <a:r>
              <a:rPr lang="en-US"/>
              <a:t> products that are cost-effective and make business sense to own and operate</a:t>
            </a:r>
            <a:r>
              <a:rPr lang="en-150"/>
              <a:t>. </a:t>
            </a:r>
            <a:endParaRPr lang="en-US"/>
          </a:p>
          <a:p>
            <a:pPr marL="285750" indent="-285750">
              <a:spcAft>
                <a:spcPts val="600"/>
              </a:spcAft>
              <a:buFont typeface="Arial" charset="0"/>
              <a:buChar char="•"/>
            </a:pPr>
            <a:r>
              <a:rPr lang="en-150" b="1"/>
              <a:t>Service Quality, Sales and Support: </a:t>
            </a:r>
            <a:r>
              <a:rPr lang="en-150"/>
              <a:t>W</a:t>
            </a:r>
            <a:r>
              <a:rPr lang="en-US"/>
              <a:t>e know that when issues do arise, our customers and equipment operators rely on our quality care to resolve the problem quickly, the first time. </a:t>
            </a:r>
            <a:endParaRPr lang="en-150"/>
          </a:p>
          <a:p>
            <a:pPr marL="285750" indent="-285750">
              <a:spcAft>
                <a:spcPts val="600"/>
              </a:spcAft>
              <a:buFont typeface="Arial" charset="0"/>
              <a:buChar char="•"/>
            </a:pPr>
            <a:r>
              <a:rPr lang="en-150" b="1"/>
              <a:t>Internal Modern Process and Systems: </a:t>
            </a:r>
            <a:r>
              <a:rPr lang="en-150"/>
              <a:t>O</a:t>
            </a:r>
            <a:r>
              <a:rPr lang="en-US" err="1"/>
              <a:t>pportunities</a:t>
            </a:r>
            <a:r>
              <a:rPr lang="en-US"/>
              <a:t> to grow and develop </a:t>
            </a:r>
            <a:r>
              <a:rPr lang="en-150"/>
              <a:t>our Team members</a:t>
            </a:r>
            <a:r>
              <a:rPr lang="en-US"/>
              <a:t> that allow to be productive </a:t>
            </a:r>
            <a:r>
              <a:rPr lang="en-150"/>
              <a:t>and de</a:t>
            </a:r>
            <a:r>
              <a:rPr lang="en-US"/>
              <a:t>liver </a:t>
            </a:r>
            <a:r>
              <a:rPr lang="en-150"/>
              <a:t>upon </a:t>
            </a:r>
            <a:r>
              <a:rPr lang="en-US"/>
              <a:t>commitments.</a:t>
            </a:r>
          </a:p>
          <a:p>
            <a:pPr marL="0" indent="0">
              <a:buFont typeface="Arial" panose="020B0604020202020204" pitchFamily="34" charset="0"/>
              <a:buNone/>
            </a:pPr>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15</a:t>
            </a:fld>
            <a:endParaRPr lang="en-US"/>
          </a:p>
        </p:txBody>
      </p:sp>
    </p:spTree>
    <p:extLst>
      <p:ext uri="{BB962C8B-B14F-4D97-AF65-F5344CB8AC3E}">
        <p14:creationId xmlns:p14="http://schemas.microsoft.com/office/powerpoint/2010/main" val="17566981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4077" y="4400550"/>
            <a:ext cx="5486400" cy="3600450"/>
          </a:xfrm>
        </p:spPr>
        <p:txBody>
          <a:bodyPr/>
          <a:lstStyle/>
          <a:p>
            <a:r>
              <a:rPr lang="en-US"/>
              <a:t>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20519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17</a:t>
            </a:fld>
            <a:endParaRPr lang="en-US"/>
          </a:p>
        </p:txBody>
      </p:sp>
    </p:spTree>
    <p:extLst>
      <p:ext uri="{BB962C8B-B14F-4D97-AF65-F5344CB8AC3E}">
        <p14:creationId xmlns:p14="http://schemas.microsoft.com/office/powerpoint/2010/main" val="41316343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9D0C370D-1C4D-4B5A-8C57-94BF129F8FD7}" type="slidenum">
              <a:rPr lang="en-US" smtClean="0"/>
              <a:t>18</a:t>
            </a:fld>
            <a:endParaRPr lang="en-US"/>
          </a:p>
        </p:txBody>
      </p:sp>
    </p:spTree>
    <p:extLst>
      <p:ext uri="{BB962C8B-B14F-4D97-AF65-F5344CB8AC3E}">
        <p14:creationId xmlns:p14="http://schemas.microsoft.com/office/powerpoint/2010/main" val="7667236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73524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65451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66408"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408"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79261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7</a:t>
            </a:fld>
            <a:endParaRPr lang="en-US"/>
          </a:p>
        </p:txBody>
      </p:sp>
    </p:spTree>
    <p:extLst>
      <p:ext uri="{BB962C8B-B14F-4D97-AF65-F5344CB8AC3E}">
        <p14:creationId xmlns:p14="http://schemas.microsoft.com/office/powerpoint/2010/main" val="12952839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E71D4B-DE26-4E85-8678-1ABB48BA24AA}" type="slidenum">
              <a:rPr lang="en-US" smtClean="0"/>
              <a:t>8</a:t>
            </a:fld>
            <a:endParaRPr lang="en-US"/>
          </a:p>
        </p:txBody>
      </p:sp>
    </p:spTree>
    <p:extLst>
      <p:ext uri="{BB962C8B-B14F-4D97-AF65-F5344CB8AC3E}">
        <p14:creationId xmlns:p14="http://schemas.microsoft.com/office/powerpoint/2010/main" val="36246898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E71D4B-DE26-4E85-8678-1ABB48BA24AA}" type="slidenum">
              <a:rPr lang="en-US" smtClean="0"/>
              <a:t>9</a:t>
            </a:fld>
            <a:endParaRPr lang="en-US"/>
          </a:p>
        </p:txBody>
      </p:sp>
    </p:spTree>
    <p:extLst>
      <p:ext uri="{BB962C8B-B14F-4D97-AF65-F5344CB8AC3E}">
        <p14:creationId xmlns:p14="http://schemas.microsoft.com/office/powerpoint/2010/main" val="30001159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10</a:t>
            </a:fld>
            <a:endParaRPr lang="en-US"/>
          </a:p>
        </p:txBody>
      </p:sp>
    </p:spTree>
    <p:extLst>
      <p:ext uri="{BB962C8B-B14F-4D97-AF65-F5344CB8AC3E}">
        <p14:creationId xmlns:p14="http://schemas.microsoft.com/office/powerpoint/2010/main" val="4408805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11</a:t>
            </a:fld>
            <a:endParaRPr lang="en-US"/>
          </a:p>
        </p:txBody>
      </p:sp>
    </p:spTree>
    <p:extLst>
      <p:ext uri="{BB962C8B-B14F-4D97-AF65-F5344CB8AC3E}">
        <p14:creationId xmlns:p14="http://schemas.microsoft.com/office/powerpoint/2010/main" val="103263562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7.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7.pn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8.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36.sv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788526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7039759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2147019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6779542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8694458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7092937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1210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431976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209142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29435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45637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8416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5855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5807212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374316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6716057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593103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7714403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637063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68530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3862233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272004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9711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519593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129145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741442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941173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49105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88116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6403667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4259960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8225207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34763291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4569348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efault Base Slide - Execu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15" name="Group 14">
            <a:extLst>
              <a:ext uri="{FF2B5EF4-FFF2-40B4-BE49-F238E27FC236}">
                <a16:creationId xmlns:a16="http://schemas.microsoft.com/office/drawing/2014/main" id="{C5592A9E-0BF9-8848-8F64-81E72409F5DE}"/>
              </a:ext>
            </a:extLst>
          </p:cNvPr>
          <p:cNvGrpSpPr/>
          <p:nvPr userDrawn="1"/>
        </p:nvGrpSpPr>
        <p:grpSpPr>
          <a:xfrm>
            <a:off x="11288581" y="166057"/>
            <a:ext cx="717460" cy="663184"/>
            <a:chOff x="11112505" y="166057"/>
            <a:chExt cx="717460" cy="663184"/>
          </a:xfrm>
        </p:grpSpPr>
        <p:pic>
          <p:nvPicPr>
            <p:cNvPr id="18" name="Picture 17">
              <a:extLst>
                <a:ext uri="{FF2B5EF4-FFF2-40B4-BE49-F238E27FC236}">
                  <a16:creationId xmlns:a16="http://schemas.microsoft.com/office/drawing/2014/main" id="{C8E72C5B-0070-7340-A4C9-94E38873A07A}"/>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19" name="TextBox 18">
              <a:extLst>
                <a:ext uri="{FF2B5EF4-FFF2-40B4-BE49-F238E27FC236}">
                  <a16:creationId xmlns:a16="http://schemas.microsoft.com/office/drawing/2014/main" id="{F09B26D9-A0CE-9941-A4C0-15B2DBC26AA8}"/>
                </a:ext>
              </a:extLst>
            </p:cNvPr>
            <p:cNvSpPr txBox="1"/>
            <p:nvPr/>
          </p:nvSpPr>
          <p:spPr>
            <a:xfrm>
              <a:off x="11310125" y="166057"/>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E</a:t>
              </a:r>
            </a:p>
          </p:txBody>
        </p:sp>
        <p:sp>
          <p:nvSpPr>
            <p:cNvPr id="20" name="TextBox 19">
              <a:extLst>
                <a:ext uri="{FF2B5EF4-FFF2-40B4-BE49-F238E27FC236}">
                  <a16:creationId xmlns:a16="http://schemas.microsoft.com/office/drawing/2014/main" id="{249EFA03-5535-D547-9A27-DC802A3AF68D}"/>
                </a:ext>
              </a:extLst>
            </p:cNvPr>
            <p:cNvSpPr txBox="1"/>
            <p:nvPr/>
          </p:nvSpPr>
          <p:spPr>
            <a:xfrm>
              <a:off x="11523626" y="469612"/>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a:t>
              </a:r>
            </a:p>
          </p:txBody>
        </p:sp>
        <p:sp>
          <p:nvSpPr>
            <p:cNvPr id="21" name="TextBox 20">
              <a:extLst>
                <a:ext uri="{FF2B5EF4-FFF2-40B4-BE49-F238E27FC236}">
                  <a16:creationId xmlns:a16="http://schemas.microsoft.com/office/drawing/2014/main" id="{1C0E6683-E64C-5545-81EE-9817955F4A88}"/>
                </a:ext>
              </a:extLst>
            </p:cNvPr>
            <p:cNvSpPr txBox="1"/>
            <p:nvPr/>
          </p:nvSpPr>
          <p:spPr>
            <a:xfrm>
              <a:off x="11112505" y="473099"/>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G</a:t>
              </a:r>
            </a:p>
          </p:txBody>
        </p:sp>
        <p:sp>
          <p:nvSpPr>
            <p:cNvPr id="22" name="Block Arc 24">
              <a:extLst>
                <a:ext uri="{FF2B5EF4-FFF2-40B4-BE49-F238E27FC236}">
                  <a16:creationId xmlns:a16="http://schemas.microsoft.com/office/drawing/2014/main" id="{D865A57C-C085-E042-B58A-89D5D7870214}"/>
                </a:ext>
              </a:extLst>
            </p:cNvPr>
            <p:cNvSpPr/>
            <p:nvPr/>
          </p:nvSpPr>
          <p:spPr>
            <a:xfrm rot="9329860">
              <a:off x="11161720" y="295259"/>
              <a:ext cx="622185" cy="533982"/>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23" name="Graphic 22">
              <a:extLst>
                <a:ext uri="{FF2B5EF4-FFF2-40B4-BE49-F238E27FC236}">
                  <a16:creationId xmlns:a16="http://schemas.microsoft.com/office/drawing/2014/main" id="{2A7C8C64-8F69-E34A-AB13-EE8A480DB0C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128" y="420874"/>
              <a:ext cx="150613" cy="180000"/>
            </a:xfrm>
            <a:prstGeom prst="rect">
              <a:avLst/>
            </a:prstGeom>
          </p:spPr>
        </p:pic>
      </p:grpSp>
    </p:spTree>
    <p:extLst>
      <p:ext uri="{BB962C8B-B14F-4D97-AF65-F5344CB8AC3E}">
        <p14:creationId xmlns:p14="http://schemas.microsoft.com/office/powerpoint/2010/main" val="252961108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efault Base Slide - Innova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54244"/>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31" name="Group 30">
            <a:extLst>
              <a:ext uri="{FF2B5EF4-FFF2-40B4-BE49-F238E27FC236}">
                <a16:creationId xmlns:a16="http://schemas.microsoft.com/office/drawing/2014/main" id="{A7FDE961-4DFD-4F4B-B884-A0CAFC1271D6}"/>
              </a:ext>
            </a:extLst>
          </p:cNvPr>
          <p:cNvGrpSpPr/>
          <p:nvPr userDrawn="1"/>
        </p:nvGrpSpPr>
        <p:grpSpPr>
          <a:xfrm>
            <a:off x="11290158" y="174039"/>
            <a:ext cx="717460" cy="659969"/>
            <a:chOff x="11112505" y="166057"/>
            <a:chExt cx="717460" cy="659969"/>
          </a:xfrm>
        </p:grpSpPr>
        <p:pic>
          <p:nvPicPr>
            <p:cNvPr id="32" name="Picture 31">
              <a:extLst>
                <a:ext uri="{FF2B5EF4-FFF2-40B4-BE49-F238E27FC236}">
                  <a16:creationId xmlns:a16="http://schemas.microsoft.com/office/drawing/2014/main" id="{CB0DB66D-A5F7-7E4C-933F-99E007C99D9E}"/>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33" name="TextBox 32">
              <a:extLst>
                <a:ext uri="{FF2B5EF4-FFF2-40B4-BE49-F238E27FC236}">
                  <a16:creationId xmlns:a16="http://schemas.microsoft.com/office/drawing/2014/main" id="{C646A20E-55AA-8F45-BC24-A120FE4B06EC}"/>
                </a:ext>
              </a:extLst>
            </p:cNvPr>
            <p:cNvSpPr txBox="1"/>
            <p:nvPr/>
          </p:nvSpPr>
          <p:spPr>
            <a:xfrm>
              <a:off x="11310125" y="166057"/>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E</a:t>
              </a:r>
            </a:p>
          </p:txBody>
        </p:sp>
        <p:sp>
          <p:nvSpPr>
            <p:cNvPr id="34" name="TextBox 33">
              <a:extLst>
                <a:ext uri="{FF2B5EF4-FFF2-40B4-BE49-F238E27FC236}">
                  <a16:creationId xmlns:a16="http://schemas.microsoft.com/office/drawing/2014/main" id="{7B724F16-8EE9-BB40-9C04-390CDE40CCDD}"/>
                </a:ext>
              </a:extLst>
            </p:cNvPr>
            <p:cNvSpPr txBox="1"/>
            <p:nvPr/>
          </p:nvSpPr>
          <p:spPr>
            <a:xfrm>
              <a:off x="11523626" y="469612"/>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a:t>
              </a:r>
            </a:p>
          </p:txBody>
        </p:sp>
        <p:sp>
          <p:nvSpPr>
            <p:cNvPr id="35" name="TextBox 34">
              <a:extLst>
                <a:ext uri="{FF2B5EF4-FFF2-40B4-BE49-F238E27FC236}">
                  <a16:creationId xmlns:a16="http://schemas.microsoft.com/office/drawing/2014/main" id="{DD377415-A6C8-5541-A31D-192B751765A1}"/>
                </a:ext>
              </a:extLst>
            </p:cNvPr>
            <p:cNvSpPr txBox="1"/>
            <p:nvPr/>
          </p:nvSpPr>
          <p:spPr>
            <a:xfrm>
              <a:off x="11112505" y="473099"/>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G</a:t>
              </a:r>
            </a:p>
          </p:txBody>
        </p:sp>
        <p:sp>
          <p:nvSpPr>
            <p:cNvPr id="36" name="Block Arc 24">
              <a:extLst>
                <a:ext uri="{FF2B5EF4-FFF2-40B4-BE49-F238E27FC236}">
                  <a16:creationId xmlns:a16="http://schemas.microsoft.com/office/drawing/2014/main" id="{DAF1AABD-DD20-2747-AD43-5F7F05C7314C}"/>
                </a:ext>
              </a:extLst>
            </p:cNvPr>
            <p:cNvSpPr/>
            <p:nvPr/>
          </p:nvSpPr>
          <p:spPr>
            <a:xfrm rot="16500953">
              <a:off x="11087514" y="242502"/>
              <a:ext cx="632138" cy="534910"/>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37" name="Graphic 36">
              <a:extLst>
                <a:ext uri="{FF2B5EF4-FFF2-40B4-BE49-F238E27FC236}">
                  <a16:creationId xmlns:a16="http://schemas.microsoft.com/office/drawing/2014/main" id="{FC2776B3-0E50-C542-A947-860925F59FB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246" y="417991"/>
              <a:ext cx="150613" cy="180000"/>
            </a:xfrm>
            <a:prstGeom prst="rect">
              <a:avLst/>
            </a:prstGeom>
          </p:spPr>
        </p:pic>
      </p:grpSp>
    </p:spTree>
    <p:extLst>
      <p:ext uri="{BB962C8B-B14F-4D97-AF65-F5344CB8AC3E}">
        <p14:creationId xmlns:p14="http://schemas.microsoft.com/office/powerpoint/2010/main" val="14206596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9332773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Default Base Slide - Grow">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54244"/>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26" name="Group 25">
            <a:extLst>
              <a:ext uri="{FF2B5EF4-FFF2-40B4-BE49-F238E27FC236}">
                <a16:creationId xmlns:a16="http://schemas.microsoft.com/office/drawing/2014/main" id="{B368784E-235E-7F43-8A4C-B35B2C2DC9E3}"/>
              </a:ext>
            </a:extLst>
          </p:cNvPr>
          <p:cNvGrpSpPr/>
          <p:nvPr userDrawn="1"/>
        </p:nvGrpSpPr>
        <p:grpSpPr>
          <a:xfrm>
            <a:off x="11290158" y="180205"/>
            <a:ext cx="717460" cy="648074"/>
            <a:chOff x="11112505" y="166057"/>
            <a:chExt cx="717460" cy="648074"/>
          </a:xfrm>
        </p:grpSpPr>
        <p:pic>
          <p:nvPicPr>
            <p:cNvPr id="27" name="Picture 26">
              <a:extLst>
                <a:ext uri="{FF2B5EF4-FFF2-40B4-BE49-F238E27FC236}">
                  <a16:creationId xmlns:a16="http://schemas.microsoft.com/office/drawing/2014/main" id="{82E92843-0819-DC42-B84D-3818473D1354}"/>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28" name="TextBox 27">
              <a:extLst>
                <a:ext uri="{FF2B5EF4-FFF2-40B4-BE49-F238E27FC236}">
                  <a16:creationId xmlns:a16="http://schemas.microsoft.com/office/drawing/2014/main" id="{313822E2-4B8E-324B-A6A9-89286AD15B8C}"/>
                </a:ext>
              </a:extLst>
            </p:cNvPr>
            <p:cNvSpPr txBox="1"/>
            <p:nvPr/>
          </p:nvSpPr>
          <p:spPr>
            <a:xfrm>
              <a:off x="11310125" y="166057"/>
              <a:ext cx="306339" cy="276999"/>
            </a:xfrm>
            <a:prstGeom prst="rect">
              <a:avLst/>
            </a:prstGeom>
            <a:noFill/>
          </p:spPr>
          <p:txBody>
            <a:bodyPr wrap="square" rtlCol="0">
              <a:spAutoFit/>
            </a:bodyPr>
            <a:lstStyle/>
            <a:p>
              <a:r>
                <a:rPr lang="en-US" sz="1200">
                  <a:solidFill>
                    <a:schemeClr val="bg1"/>
                  </a:solidFill>
                </a:rPr>
                <a:t>E</a:t>
              </a:r>
            </a:p>
          </p:txBody>
        </p:sp>
        <p:sp>
          <p:nvSpPr>
            <p:cNvPr id="29" name="TextBox 28">
              <a:extLst>
                <a:ext uri="{FF2B5EF4-FFF2-40B4-BE49-F238E27FC236}">
                  <a16:creationId xmlns:a16="http://schemas.microsoft.com/office/drawing/2014/main" id="{19BC7629-81A7-9947-BB3D-9645B89ED0A3}"/>
                </a:ext>
              </a:extLst>
            </p:cNvPr>
            <p:cNvSpPr txBox="1"/>
            <p:nvPr/>
          </p:nvSpPr>
          <p:spPr>
            <a:xfrm>
              <a:off x="11523626" y="469612"/>
              <a:ext cx="306339" cy="276999"/>
            </a:xfrm>
            <a:prstGeom prst="rect">
              <a:avLst/>
            </a:prstGeom>
            <a:noFill/>
          </p:spPr>
          <p:txBody>
            <a:bodyPr wrap="square" rtlCol="0">
              <a:spAutoFit/>
            </a:bodyPr>
            <a:lstStyle/>
            <a:p>
              <a:r>
                <a:rPr lang="en-US" sz="1200">
                  <a:solidFill>
                    <a:schemeClr val="bg1"/>
                  </a:solidFill>
                </a:rPr>
                <a:t>I</a:t>
              </a:r>
            </a:p>
          </p:txBody>
        </p:sp>
        <p:sp>
          <p:nvSpPr>
            <p:cNvPr id="30" name="TextBox 29">
              <a:extLst>
                <a:ext uri="{FF2B5EF4-FFF2-40B4-BE49-F238E27FC236}">
                  <a16:creationId xmlns:a16="http://schemas.microsoft.com/office/drawing/2014/main" id="{F5875D9C-31AD-204E-9C0A-9CE408EC0261}"/>
                </a:ext>
              </a:extLst>
            </p:cNvPr>
            <p:cNvSpPr txBox="1"/>
            <p:nvPr/>
          </p:nvSpPr>
          <p:spPr>
            <a:xfrm>
              <a:off x="11112505" y="473099"/>
              <a:ext cx="306339" cy="276999"/>
            </a:xfrm>
            <a:prstGeom prst="rect">
              <a:avLst/>
            </a:prstGeom>
            <a:noFill/>
          </p:spPr>
          <p:txBody>
            <a:bodyPr wrap="square" rtlCol="0">
              <a:spAutoFit/>
            </a:bodyPr>
            <a:lstStyle/>
            <a:p>
              <a:r>
                <a:rPr lang="en-US" sz="1200">
                  <a:solidFill>
                    <a:schemeClr val="bg1"/>
                  </a:solidFill>
                </a:rPr>
                <a:t>G</a:t>
              </a:r>
            </a:p>
          </p:txBody>
        </p:sp>
        <p:sp>
          <p:nvSpPr>
            <p:cNvPr id="38" name="Block Arc 24">
              <a:extLst>
                <a:ext uri="{FF2B5EF4-FFF2-40B4-BE49-F238E27FC236}">
                  <a16:creationId xmlns:a16="http://schemas.microsoft.com/office/drawing/2014/main" id="{1C862CB6-3545-1345-BE8D-BEEE27ED3FD7}"/>
                </a:ext>
              </a:extLst>
            </p:cNvPr>
            <p:cNvSpPr/>
            <p:nvPr/>
          </p:nvSpPr>
          <p:spPr>
            <a:xfrm rot="2084213">
              <a:off x="11170932" y="204725"/>
              <a:ext cx="622185" cy="533982"/>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9" name="Graphic 38">
              <a:extLst>
                <a:ext uri="{FF2B5EF4-FFF2-40B4-BE49-F238E27FC236}">
                  <a16:creationId xmlns:a16="http://schemas.microsoft.com/office/drawing/2014/main" id="{9ED902D5-E09F-6144-BB94-92B4DC8A3EB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246" y="421927"/>
              <a:ext cx="150613" cy="180000"/>
            </a:xfrm>
            <a:prstGeom prst="rect">
              <a:avLst/>
            </a:prstGeom>
          </p:spPr>
        </p:pic>
      </p:grpSp>
    </p:spTree>
    <p:extLst>
      <p:ext uri="{BB962C8B-B14F-4D97-AF65-F5344CB8AC3E}">
        <p14:creationId xmlns:p14="http://schemas.microsoft.com/office/powerpoint/2010/main" val="58602927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46857500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5708083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51097154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userDrawn="1"/>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userDrawn="1"/>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236919032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2937834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userDrawn="1"/>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endParaRPr lang="en-US"/>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userDrawn="1"/>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7740091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userDrawn="1"/>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96647546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userDrawn="1"/>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1" name="Rectangle 10">
            <a:extLst>
              <a:ext uri="{FF2B5EF4-FFF2-40B4-BE49-F238E27FC236}">
                <a16:creationId xmlns:a16="http://schemas.microsoft.com/office/drawing/2014/main" id="{E0A0F7E7-A8BB-E641-A79A-12F5D683E3E7}"/>
              </a:ext>
            </a:extLst>
          </p:cNvPr>
          <p:cNvSpPr/>
          <p:nvPr userDrawn="1"/>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endParaRPr lang="en-US"/>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userDrawn="1"/>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userDrawn="1"/>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userDrawn="1"/>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310281025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endParaRPr lang="en-US"/>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4962544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912794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userDrawn="1"/>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userDrawn="1">
            <p:extLst>
              <p:ext uri="{D42A27DB-BD31-4B8C-83A1-F6EECF244321}">
                <p14:modId xmlns:p14="http://schemas.microsoft.com/office/powerpoint/2010/main" val="2743215717"/>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416870437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userDrawn="1"/>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3836560632"/>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476277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userDrawn="1"/>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380852508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338038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userDrawn="1"/>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165417780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405280841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endParaRPr lang="en-US"/>
          </a:p>
        </p:txBody>
      </p:sp>
      <p:grpSp>
        <p:nvGrpSpPr>
          <p:cNvPr id="13" name="Group 12">
            <a:extLst>
              <a:ext uri="{FF2B5EF4-FFF2-40B4-BE49-F238E27FC236}">
                <a16:creationId xmlns:a16="http://schemas.microsoft.com/office/drawing/2014/main" id="{7DCDAC54-66E5-7F44-9B5C-53BCA9301B9D}"/>
              </a:ext>
            </a:extLst>
          </p:cNvPr>
          <p:cNvGrpSpPr/>
          <p:nvPr userDrawn="1"/>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userDrawn="1"/>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userDrawn="1"/>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10701146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21667430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705E003-7340-5201-2A73-F9670ABD905B}"/>
              </a:ext>
            </a:extLst>
          </p:cNvPr>
          <p:cNvPicPr>
            <a:picLocks noChangeAspect="1"/>
          </p:cNvPicPr>
          <p:nvPr userDrawn="1"/>
        </p:nvPicPr>
        <p:blipFill>
          <a:blip r:embed="rId2"/>
          <a:stretch>
            <a:fillRect/>
          </a:stretch>
        </p:blipFill>
        <p:spPr>
          <a:xfrm>
            <a:off x="0" y="0"/>
            <a:ext cx="12192000" cy="568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02679785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47970629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4697170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747456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3311012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userDrawn="1"/>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274126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userDrawn="1"/>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userDrawn="1"/>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148684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userDrawn="1"/>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userDrawn="1"/>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861285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userDrawn="1"/>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userDrawn="1"/>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userDrawn="1"/>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userDrawn="1"/>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userDrawn="1"/>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userDrawn="1"/>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userDrawn="1"/>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userDrawn="1"/>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userDrawn="1"/>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60278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78893101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61227159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userDrawn="1"/>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80074901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userDrawn="1"/>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userDrawn="1"/>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userDrawn="1"/>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223809761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endParaRPr lang="en-US"/>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GB"/>
              <a:t>Click to edit</a:t>
            </a:r>
          </a:p>
        </p:txBody>
      </p:sp>
      <p:grpSp>
        <p:nvGrpSpPr>
          <p:cNvPr id="10" name="Group 9">
            <a:extLst>
              <a:ext uri="{FF2B5EF4-FFF2-40B4-BE49-F238E27FC236}">
                <a16:creationId xmlns:a16="http://schemas.microsoft.com/office/drawing/2014/main" id="{F2663AA7-3F2F-8B4E-BAED-5EA0CF67F2BE}"/>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752014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4085383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0845176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403449506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8809758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846015985"/>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theme" Target="../theme/theme2.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8" Type="http://schemas.openxmlformats.org/officeDocument/2006/relationships/slideLayout" Target="../slideLayouts/slideLayout64.xml"/><Relationship Id="rId3" Type="http://schemas.openxmlformats.org/officeDocument/2006/relationships/slideLayout" Target="../slideLayouts/slideLayout5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661" r:id="rId31"/>
    <p:sldLayoutId id="2147483663" r:id="rId32"/>
    <p:sldLayoutId id="2147483664" r:id="rId33"/>
    <p:sldLayoutId id="2147483665" r:id="rId34"/>
    <p:sldLayoutId id="2147483666" r:id="rId35"/>
    <p:sldLayoutId id="2147483667" r:id="rId36"/>
    <p:sldLayoutId id="2147483668" r:id="rId37"/>
    <p:sldLayoutId id="2147483669" r:id="rId38"/>
    <p:sldLayoutId id="2147483670" r:id="rId39"/>
    <p:sldLayoutId id="2147483767" r:id="rId40"/>
    <p:sldLayoutId id="2147483672" r:id="rId41"/>
    <p:sldLayoutId id="2147483673" r:id="rId42"/>
    <p:sldLayoutId id="2147483674" r:id="rId43"/>
    <p:sldLayoutId id="2147483675" r:id="rId44"/>
    <p:sldLayoutId id="2147483676" r:id="rId45"/>
    <p:sldLayoutId id="2147483677" r:id="rId46"/>
    <p:sldLayoutId id="2147483678" r:id="rId47"/>
    <p:sldLayoutId id="2147483679" r:id="rId48"/>
    <p:sldLayoutId id="2147483680" r:id="rId49"/>
    <p:sldLayoutId id="2147483681" r:id="rId50"/>
    <p:sldLayoutId id="2147483682" r:id="rId51"/>
    <p:sldLayoutId id="2147483683" r:id="rId52"/>
    <p:sldLayoutId id="2147483684" r:id="rId53"/>
    <p:sldLayoutId id="2147483685" r:id="rId54"/>
    <p:sldLayoutId id="2147483686" r:id="rId55"/>
    <p:sldLayoutId id="2147483687" r:id="rId56"/>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userDrawn="1"/>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80275436"/>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0" r:id="rId12"/>
    <p:sldLayoutId id="2147483781" r:id="rId13"/>
    <p:sldLayoutId id="2147483782" r:id="rId14"/>
    <p:sldLayoutId id="2147483783" r:id="rId15"/>
    <p:sldLayoutId id="2147483784" r:id="rId16"/>
    <p:sldLayoutId id="2147483785" r:id="rId17"/>
    <p:sldLayoutId id="2147483786" r:id="rId18"/>
    <p:sldLayoutId id="2147483787" r:id="rId19"/>
    <p:sldLayoutId id="2147483788" r:id="rId20"/>
    <p:sldLayoutId id="2147483789" r:id="rId21"/>
    <p:sldLayoutId id="2147483790" r:id="rId22"/>
    <p:sldLayoutId id="2147483791" r:id="rId23"/>
    <p:sldLayoutId id="2147483792" r:id="rId24"/>
    <p:sldLayoutId id="2147483793" r:id="rId25"/>
    <p:sldLayoutId id="2147483794" r:id="rId26"/>
    <p:sldLayoutId id="2147483795" r:id="rId27"/>
    <p:sldLayoutId id="2147483796" r:id="rId28"/>
    <p:sldLayoutId id="2147483797" r:id="rId29"/>
    <p:sldLayoutId id="2147483798" r:id="rId30"/>
    <p:sldLayoutId id="2147483799" r:id="rId31"/>
    <p:sldLayoutId id="2147483800" r:id="rId32"/>
    <p:sldLayoutId id="2147483801" r:id="rId33"/>
    <p:sldLayoutId id="2147483802" r:id="rId34"/>
    <p:sldLayoutId id="2147483803" r:id="rId35"/>
    <p:sldLayoutId id="2147483804" r:id="rId36"/>
    <p:sldLayoutId id="2147483805" r:id="rId37"/>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76.xml"/></Relationships>
</file>

<file path=ppt/slides/_rels/slide10.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88.jpeg"/><Relationship Id="rId7" Type="http://schemas.openxmlformats.org/officeDocument/2006/relationships/image" Target="../media/image90.jpe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89.jpeg"/><Relationship Id="rId5" Type="http://schemas.openxmlformats.org/officeDocument/2006/relationships/image" Target="../media/image75.svg"/><Relationship Id="rId4" Type="http://schemas.openxmlformats.org/officeDocument/2006/relationships/image" Target="../media/image74.png"/><Relationship Id="rId9" Type="http://schemas.openxmlformats.org/officeDocument/2006/relationships/image" Target="../media/image92.png"/></Relationships>
</file>

<file path=ppt/slides/_rels/slide11.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4.png"/><Relationship Id="rId7" Type="http://schemas.openxmlformats.org/officeDocument/2006/relationships/image" Target="../media/image95.jpeg"/><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94.jpeg"/><Relationship Id="rId5" Type="http://schemas.openxmlformats.org/officeDocument/2006/relationships/image" Target="../media/image93.jpeg"/><Relationship Id="rId4" Type="http://schemas.openxmlformats.org/officeDocument/2006/relationships/image" Target="../media/image75.svg"/></Relationships>
</file>

<file path=ppt/slides/_rels/slide12.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74.png"/><Relationship Id="rId7" Type="http://schemas.openxmlformats.org/officeDocument/2006/relationships/image" Target="../media/image99.jpe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98.jpeg"/><Relationship Id="rId5" Type="http://schemas.openxmlformats.org/officeDocument/2006/relationships/image" Target="../media/image97.jpeg"/><Relationship Id="rId4" Type="http://schemas.openxmlformats.org/officeDocument/2006/relationships/image" Target="../media/image75.svg"/><Relationship Id="rId9" Type="http://schemas.openxmlformats.org/officeDocument/2006/relationships/image" Target="../media/image101.png"/></Relationships>
</file>

<file path=ppt/slides/_rels/slide1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xml"/><Relationship Id="rId1" Type="http://schemas.openxmlformats.org/officeDocument/2006/relationships/slideLayout" Target="../slideLayouts/slideLayout57.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14.xml.rels><?xml version="1.0" encoding="UTF-8" standalone="yes"?>
<Relationships xmlns="http://schemas.openxmlformats.org/package/2006/relationships"><Relationship Id="rId8" Type="http://schemas.openxmlformats.org/officeDocument/2006/relationships/image" Target="../media/image104.png"/><Relationship Id="rId3" Type="http://schemas.openxmlformats.org/officeDocument/2006/relationships/slideLayout" Target="../slideLayouts/slideLayout1.xml"/><Relationship Id="rId7" Type="http://schemas.openxmlformats.org/officeDocument/2006/relationships/image" Target="../media/image103.emf"/><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oleObject" Target="../embeddings/oleObject1.bin"/><Relationship Id="rId5" Type="http://schemas.openxmlformats.org/officeDocument/2006/relationships/image" Target="../media/image102.png"/><Relationship Id="rId4" Type="http://schemas.openxmlformats.org/officeDocument/2006/relationships/notesSlide" Target="../notesSlides/notesSlide12.xml"/><Relationship Id="rId9" Type="http://schemas.openxmlformats.org/officeDocument/2006/relationships/image" Target="../media/image105.svg"/></Relationships>
</file>

<file path=ppt/slides/_rels/slide1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3" Type="http://schemas.openxmlformats.org/officeDocument/2006/relationships/image" Target="../media/image117.svg"/><Relationship Id="rId18" Type="http://schemas.openxmlformats.org/officeDocument/2006/relationships/image" Target="../media/image122.png"/><Relationship Id="rId26" Type="http://schemas.openxmlformats.org/officeDocument/2006/relationships/image" Target="../media/image130.svg"/><Relationship Id="rId3" Type="http://schemas.openxmlformats.org/officeDocument/2006/relationships/image" Target="../media/image107.png"/><Relationship Id="rId21" Type="http://schemas.openxmlformats.org/officeDocument/2006/relationships/image" Target="../media/image125.png"/><Relationship Id="rId7" Type="http://schemas.openxmlformats.org/officeDocument/2006/relationships/image" Target="../media/image111.svg"/><Relationship Id="rId12" Type="http://schemas.openxmlformats.org/officeDocument/2006/relationships/image" Target="../media/image116.png"/><Relationship Id="rId17" Type="http://schemas.openxmlformats.org/officeDocument/2006/relationships/image" Target="../media/image121.svg"/><Relationship Id="rId25" Type="http://schemas.openxmlformats.org/officeDocument/2006/relationships/image" Target="../media/image129.png"/><Relationship Id="rId33" Type="http://schemas.openxmlformats.org/officeDocument/2006/relationships/image" Target="../media/image137.svg"/><Relationship Id="rId2" Type="http://schemas.openxmlformats.org/officeDocument/2006/relationships/notesSlide" Target="../notesSlides/notesSlide14.xml"/><Relationship Id="rId16" Type="http://schemas.openxmlformats.org/officeDocument/2006/relationships/image" Target="../media/image120.png"/><Relationship Id="rId20" Type="http://schemas.openxmlformats.org/officeDocument/2006/relationships/image" Target="../media/image124.svg"/><Relationship Id="rId29" Type="http://schemas.openxmlformats.org/officeDocument/2006/relationships/image" Target="../media/image133.png"/><Relationship Id="rId1" Type="http://schemas.openxmlformats.org/officeDocument/2006/relationships/slideLayout" Target="../slideLayouts/slideLayout1.xml"/><Relationship Id="rId6" Type="http://schemas.openxmlformats.org/officeDocument/2006/relationships/image" Target="../media/image110.png"/><Relationship Id="rId11" Type="http://schemas.openxmlformats.org/officeDocument/2006/relationships/image" Target="../media/image115.svg"/><Relationship Id="rId24" Type="http://schemas.openxmlformats.org/officeDocument/2006/relationships/image" Target="../media/image128.svg"/><Relationship Id="rId32" Type="http://schemas.openxmlformats.org/officeDocument/2006/relationships/image" Target="../media/image136.svg"/><Relationship Id="rId5" Type="http://schemas.openxmlformats.org/officeDocument/2006/relationships/image" Target="../media/image109.png"/><Relationship Id="rId15" Type="http://schemas.openxmlformats.org/officeDocument/2006/relationships/image" Target="../media/image119.svg"/><Relationship Id="rId23" Type="http://schemas.openxmlformats.org/officeDocument/2006/relationships/image" Target="../media/image127.png"/><Relationship Id="rId28" Type="http://schemas.openxmlformats.org/officeDocument/2006/relationships/image" Target="../media/image132.svg"/><Relationship Id="rId10" Type="http://schemas.openxmlformats.org/officeDocument/2006/relationships/image" Target="../media/image114.png"/><Relationship Id="rId19" Type="http://schemas.openxmlformats.org/officeDocument/2006/relationships/image" Target="../media/image123.png"/><Relationship Id="rId31" Type="http://schemas.openxmlformats.org/officeDocument/2006/relationships/image" Target="../media/image135.png"/><Relationship Id="rId4" Type="http://schemas.openxmlformats.org/officeDocument/2006/relationships/image" Target="../media/image108.png"/><Relationship Id="rId9" Type="http://schemas.openxmlformats.org/officeDocument/2006/relationships/image" Target="../media/image113.svg"/><Relationship Id="rId14" Type="http://schemas.openxmlformats.org/officeDocument/2006/relationships/image" Target="../media/image118.png"/><Relationship Id="rId22" Type="http://schemas.openxmlformats.org/officeDocument/2006/relationships/image" Target="../media/image126.svg"/><Relationship Id="rId27" Type="http://schemas.openxmlformats.org/officeDocument/2006/relationships/image" Target="../media/image131.png"/><Relationship Id="rId30" Type="http://schemas.openxmlformats.org/officeDocument/2006/relationships/image" Target="../media/image134.svg"/><Relationship Id="rId8" Type="http://schemas.openxmlformats.org/officeDocument/2006/relationships/image" Target="../media/image112.png"/></Relationships>
</file>

<file path=ppt/slides/_rels/slide1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5.xml"/><Relationship Id="rId1" Type="http://schemas.openxmlformats.org/officeDocument/2006/relationships/slideLayout" Target="../slideLayouts/slideLayout1.xml"/><Relationship Id="rId5" Type="http://schemas.openxmlformats.org/officeDocument/2006/relationships/image" Target="../media/image75.svg"/><Relationship Id="rId4" Type="http://schemas.openxmlformats.org/officeDocument/2006/relationships/image" Target="../media/image74.png"/></Relationships>
</file>

<file path=ppt/slides/_rels/slide18.xml.rels><?xml version="1.0" encoding="UTF-8" standalone="yes"?>
<Relationships xmlns="http://schemas.openxmlformats.org/package/2006/relationships"><Relationship Id="rId8" Type="http://schemas.openxmlformats.org/officeDocument/2006/relationships/image" Target="../media/image144.svg"/><Relationship Id="rId3" Type="http://schemas.openxmlformats.org/officeDocument/2006/relationships/image" Target="../media/image139.png"/><Relationship Id="rId7" Type="http://schemas.openxmlformats.org/officeDocument/2006/relationships/image" Target="../media/image143.png"/><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142.svg"/><Relationship Id="rId5" Type="http://schemas.openxmlformats.org/officeDocument/2006/relationships/image" Target="../media/image141.png"/><Relationship Id="rId10" Type="http://schemas.openxmlformats.org/officeDocument/2006/relationships/image" Target="../media/image146.svg"/><Relationship Id="rId4" Type="http://schemas.openxmlformats.org/officeDocument/2006/relationships/image" Target="../media/image140.svg"/><Relationship Id="rId9" Type="http://schemas.openxmlformats.org/officeDocument/2006/relationships/image" Target="../media/image145.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42.jpeg"/><Relationship Id="rId7" Type="http://schemas.openxmlformats.org/officeDocument/2006/relationships/image" Target="../media/image46.sv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emf"/></Relationships>
</file>

<file path=ppt/slides/_rels/slide3.xml.rels><?xml version="1.0" encoding="UTF-8" standalone="yes"?>
<Relationships xmlns="http://schemas.openxmlformats.org/package/2006/relationships"><Relationship Id="rId3" Type="http://schemas.openxmlformats.org/officeDocument/2006/relationships/image" Target="../media/image47.png"/><Relationship Id="rId7" Type="http://schemas.openxmlformats.org/officeDocument/2006/relationships/image" Target="../media/image51.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4.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2.svg"/><Relationship Id="rId3" Type="http://schemas.openxmlformats.org/officeDocument/2006/relationships/image" Target="../media/image52.png"/><Relationship Id="rId7" Type="http://schemas.openxmlformats.org/officeDocument/2006/relationships/image" Target="../media/image56.svg"/><Relationship Id="rId12" Type="http://schemas.openxmlformats.org/officeDocument/2006/relationships/image" Target="../media/image61.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55.png"/><Relationship Id="rId11" Type="http://schemas.openxmlformats.org/officeDocument/2006/relationships/image" Target="../media/image60.svg"/><Relationship Id="rId5" Type="http://schemas.openxmlformats.org/officeDocument/2006/relationships/image" Target="../media/image54.svg"/><Relationship Id="rId10" Type="http://schemas.openxmlformats.org/officeDocument/2006/relationships/image" Target="../media/image59.png"/><Relationship Id="rId4" Type="http://schemas.openxmlformats.org/officeDocument/2006/relationships/image" Target="../media/image53.png"/><Relationship Id="rId9" Type="http://schemas.openxmlformats.org/officeDocument/2006/relationships/image" Target="../media/image58.svg"/></Relationships>
</file>

<file path=ppt/slides/_rels/slide5.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67.jpe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4.png"/></Relationships>
</file>

<file path=ppt/slides/_rels/slide6.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image" Target="../media/image68.png"/><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png"/></Relationships>
</file>

<file path=ppt/slides/_rels/slide7.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74.png"/><Relationship Id="rId7" Type="http://schemas.openxmlformats.org/officeDocument/2006/relationships/image" Target="../media/image78.jpe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svg"/></Relationships>
</file>

<file path=ppt/slides/_rels/slide8.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82.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81.jpeg"/><Relationship Id="rId5" Type="http://schemas.openxmlformats.org/officeDocument/2006/relationships/image" Target="../media/image80.jpeg"/><Relationship Id="rId4" Type="http://schemas.openxmlformats.org/officeDocument/2006/relationships/image" Target="../media/image75.svg"/></Relationships>
</file>

<file path=ppt/slides/_rels/slide9.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74.png"/><Relationship Id="rId7" Type="http://schemas.openxmlformats.org/officeDocument/2006/relationships/image" Target="../media/image85.jpe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84.jpeg"/><Relationship Id="rId5" Type="http://schemas.openxmlformats.org/officeDocument/2006/relationships/image" Target="../media/image83.png"/><Relationship Id="rId4" Type="http://schemas.openxmlformats.org/officeDocument/2006/relationships/image" Target="../media/image75.svg"/><Relationship Id="rId9" Type="http://schemas.openxmlformats.org/officeDocument/2006/relationships/image" Target="../media/image8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231700A-1E16-4F53-6575-7832ED7E9B2C}"/>
              </a:ext>
            </a:extLst>
          </p:cNvPr>
          <p:cNvPicPr>
            <a:picLocks noChangeAspect="1"/>
          </p:cNvPicPr>
          <p:nvPr/>
        </p:nvPicPr>
        <p:blipFill>
          <a:blip r:embed="rId2"/>
          <a:stretch>
            <a:fillRect/>
          </a:stretch>
        </p:blipFill>
        <p:spPr>
          <a:xfrm>
            <a:off x="0" y="-1"/>
            <a:ext cx="12192000" cy="5684521"/>
          </a:xfrm>
          <a:prstGeom prst="rect">
            <a:avLst/>
          </a:prstGeom>
        </p:spPr>
      </p:pic>
      <p:sp>
        <p:nvSpPr>
          <p:cNvPr id="4" name="Title 3">
            <a:extLst>
              <a:ext uri="{FF2B5EF4-FFF2-40B4-BE49-F238E27FC236}">
                <a16:creationId xmlns:a16="http://schemas.microsoft.com/office/drawing/2014/main" id="{D5EE9306-4B1A-492F-8FD5-0FE621930D45}"/>
              </a:ext>
            </a:extLst>
          </p:cNvPr>
          <p:cNvSpPr>
            <a:spLocks noGrp="1"/>
          </p:cNvSpPr>
          <p:nvPr>
            <p:ph type="title"/>
          </p:nvPr>
        </p:nvSpPr>
        <p:spPr>
          <a:xfrm>
            <a:off x="282011" y="834612"/>
            <a:ext cx="4387641" cy="1913255"/>
          </a:xfrm>
        </p:spPr>
        <p:txBody>
          <a:bodyPr anchor="b"/>
          <a:lstStyle/>
          <a:p>
            <a:r>
              <a:rPr lang="es" b="1" i="0" u="none" baseline="0" dirty="0"/>
              <a:t>Presentación de Genie</a:t>
            </a:r>
            <a:endParaRPr lang="en-US" dirty="0"/>
          </a:p>
        </p:txBody>
      </p:sp>
      <p:sp>
        <p:nvSpPr>
          <p:cNvPr id="7" name="Text Placeholder 6">
            <a:extLst>
              <a:ext uri="{FF2B5EF4-FFF2-40B4-BE49-F238E27FC236}">
                <a16:creationId xmlns:a16="http://schemas.microsoft.com/office/drawing/2014/main" id="{2F1CD21F-6D82-4CC4-AE82-301A9B9780F9}"/>
              </a:ext>
            </a:extLst>
          </p:cNvPr>
          <p:cNvSpPr>
            <a:spLocks noGrp="1"/>
          </p:cNvSpPr>
          <p:nvPr>
            <p:ph type="body" sz="quarter" idx="10"/>
          </p:nvPr>
        </p:nvSpPr>
        <p:spPr>
          <a:xfrm>
            <a:off x="334962" y="3003068"/>
            <a:ext cx="4648517" cy="967740"/>
          </a:xfrm>
        </p:spPr>
        <p:txBody>
          <a:bodyPr vert="horz" lIns="91440" tIns="45720" rIns="91440" bIns="45720" rtlCol="0" anchor="t">
            <a:normAutofit fontScale="85000" lnSpcReduction="10000"/>
          </a:bodyPr>
          <a:lstStyle/>
          <a:p>
            <a:r>
              <a:rPr lang="en-US" dirty="0"/>
              <a:t>[INSERT CUSTOMER NAME]</a:t>
            </a:r>
          </a:p>
          <a:p>
            <a:r>
              <a:rPr lang="en-US" dirty="0"/>
              <a:t>[DD/MM/YYYY]</a:t>
            </a:r>
            <a:endParaRPr lang="de-CH" dirty="0">
              <a:cs typeface="Arial"/>
            </a:endParaRPr>
          </a:p>
        </p:txBody>
      </p:sp>
    </p:spTree>
    <p:extLst>
      <p:ext uri="{BB962C8B-B14F-4D97-AF65-F5344CB8AC3E}">
        <p14:creationId xmlns:p14="http://schemas.microsoft.com/office/powerpoint/2010/main" val="3269977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BC90897-2E4F-466B-AE96-3F454499CFE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4807"/>
          <a:stretch/>
        </p:blipFill>
        <p:spPr bwMode="auto">
          <a:xfrm>
            <a:off x="5420585" y="1069738"/>
            <a:ext cx="2779722" cy="1578762"/>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11491278" cy="640080"/>
          </a:xfrm>
        </p:spPr>
        <p:txBody>
          <a:bodyPr anchor="t">
            <a:normAutofit/>
          </a:bodyPr>
          <a:lstStyle/>
          <a:p>
            <a:r>
              <a:rPr lang="es" b="1" i="0" u="none" baseline="0" dirty="0"/>
              <a:t>Manipuladores telescópicos (ANSI)</a:t>
            </a:r>
            <a:endParaRPr lang="en-US" dirty="0"/>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452329"/>
            <a:ext cx="4613366" cy="1475288"/>
          </a:xfrm>
        </p:spPr>
        <p:txBody>
          <a:bodyPr/>
          <a:lstStyle/>
          <a:p>
            <a:pPr>
              <a:spcBef>
                <a:spcPts val="600"/>
              </a:spcBef>
              <a:spcAft>
                <a:spcPts val="0"/>
              </a:spcAft>
            </a:pPr>
            <a:r>
              <a:rPr lang="es" sz="1800" b="1" i="0" u="none" baseline="0" dirty="0"/>
              <a:t>Aplicaciones</a:t>
            </a:r>
            <a:r>
              <a:rPr lang="en-US" b="1" dirty="0"/>
              <a:t>:</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s-ES" dirty="0"/>
              <a:t>Tareas de mantenimiento y construcción en el exterior</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s-ES" dirty="0"/>
              <a:t>Trabajos en puentes y carreteras</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s-ES" dirty="0"/>
              <a:t>Montaje de acero y acabado exterior</a:t>
            </a:r>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4" y="748854"/>
            <a:ext cx="11481139" cy="452454"/>
          </a:xfrm>
        </p:spPr>
        <p:txBody>
          <a:bodyPr vert="horz" lIns="91440" tIns="45720" rIns="91440" bIns="45720" rtlCol="0" anchor="ctr">
            <a:noAutofit/>
          </a:bodyPr>
          <a:lstStyle/>
          <a:p>
            <a:pPr algn="l" rtl="0"/>
            <a:r>
              <a:rPr lang="es" b="1" i="0" u="none" baseline="0" dirty="0"/>
              <a:t>Diseño y rendimiento excepcionales</a:t>
            </a:r>
          </a:p>
        </p:txBody>
      </p:sp>
      <p:pic>
        <p:nvPicPr>
          <p:cNvPr id="4100" name="Picture 4" descr="gth-1056_Top Photo">
            <a:extLst>
              <a:ext uri="{FF2B5EF4-FFF2-40B4-BE49-F238E27FC236}">
                <a16:creationId xmlns:a16="http://schemas.microsoft.com/office/drawing/2014/main" id="{AF768F8C-BB4F-4814-981B-9BFF07C83F8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24506" b="6609"/>
          <a:stretch/>
        </p:blipFill>
        <p:spPr bwMode="auto">
          <a:xfrm>
            <a:off x="5344300" y="2765221"/>
            <a:ext cx="2932291" cy="1346609"/>
          </a:xfrm>
          <a:prstGeom prst="roundRect">
            <a:avLst>
              <a:gd name="adj" fmla="val 5831"/>
            </a:avLst>
          </a:prstGeom>
          <a:noFill/>
          <a:extLst>
            <a:ext uri="{909E8E84-426E-40DD-AFC4-6F175D3DCCD1}">
              <a14:hiddenFill xmlns:a14="http://schemas.microsoft.com/office/drawing/2010/main">
                <a:solidFill>
                  <a:srgbClr val="FFFFFF"/>
                </a:solidFill>
              </a14:hiddenFill>
            </a:ext>
          </a:extLst>
        </p:spPr>
      </p:pic>
      <p:pic>
        <p:nvPicPr>
          <p:cNvPr id="4102" name="Picture 6" descr="Genie GTH-636 telehandler">
            <a:extLst>
              <a:ext uri="{FF2B5EF4-FFF2-40B4-BE49-F238E27FC236}">
                <a16:creationId xmlns:a16="http://schemas.microsoft.com/office/drawing/2014/main" id="{FCCC119D-FCB6-4AA1-A54F-79932007F89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8983" b="11829"/>
          <a:stretch/>
        </p:blipFill>
        <p:spPr bwMode="auto">
          <a:xfrm>
            <a:off x="5344301" y="4178506"/>
            <a:ext cx="2932291" cy="1548000"/>
          </a:xfrm>
          <a:prstGeom prst="roundRect">
            <a:avLst>
              <a:gd name="adj" fmla="val 4727"/>
            </a:avLst>
          </a:prstGeom>
          <a:noFill/>
          <a:extLst>
            <a:ext uri="{909E8E84-426E-40DD-AFC4-6F175D3DCCD1}">
              <a14:hiddenFill xmlns:a14="http://schemas.microsoft.com/office/drawing/2010/main">
                <a:solidFill>
                  <a:srgbClr val="FFFFFF"/>
                </a:solidFill>
              </a14:hiddenFill>
            </a:ext>
          </a:extLst>
        </p:spPr>
      </p:pic>
      <p:sp>
        <p:nvSpPr>
          <p:cNvPr id="3" name="Rounded Rectangle 2">
            <a:extLst>
              <a:ext uri="{FF2B5EF4-FFF2-40B4-BE49-F238E27FC236}">
                <a16:creationId xmlns:a16="http://schemas.microsoft.com/office/drawing/2014/main" id="{5E425DF0-B20B-42B1-76A2-23EE8632AC06}"/>
              </a:ext>
            </a:extLst>
          </p:cNvPr>
          <p:cNvSpPr/>
          <p:nvPr/>
        </p:nvSpPr>
        <p:spPr>
          <a:xfrm>
            <a:off x="448880" y="3346315"/>
            <a:ext cx="2256290" cy="236651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12BDF0B5-30B2-A0A2-0AFB-3D8F7803A1EE}"/>
              </a:ext>
            </a:extLst>
          </p:cNvPr>
          <p:cNvPicPr>
            <a:picLocks noChangeAspect="1"/>
          </p:cNvPicPr>
          <p:nvPr/>
        </p:nvPicPr>
        <p:blipFill rotWithShape="1">
          <a:blip r:embed="rId8"/>
          <a:srcRect l="1" r="2689"/>
          <a:stretch/>
        </p:blipFill>
        <p:spPr>
          <a:xfrm>
            <a:off x="485786" y="3422470"/>
            <a:ext cx="2160000" cy="2264985"/>
          </a:xfrm>
          <a:prstGeom prst="rect">
            <a:avLst/>
          </a:prstGeom>
        </p:spPr>
      </p:pic>
      <p:pic>
        <p:nvPicPr>
          <p:cNvPr id="8" name="Picture 7">
            <a:extLst>
              <a:ext uri="{FF2B5EF4-FFF2-40B4-BE49-F238E27FC236}">
                <a16:creationId xmlns:a16="http://schemas.microsoft.com/office/drawing/2014/main" id="{6B2BC157-72E3-1ED4-28AC-9860BF8719AF}"/>
              </a:ext>
            </a:extLst>
          </p:cNvPr>
          <p:cNvPicPr>
            <a:picLocks noChangeAspect="1"/>
          </p:cNvPicPr>
          <p:nvPr/>
        </p:nvPicPr>
        <p:blipFill>
          <a:blip r:embed="rId9"/>
          <a:stretch>
            <a:fillRect/>
          </a:stretch>
        </p:blipFill>
        <p:spPr>
          <a:xfrm>
            <a:off x="2938243" y="3373557"/>
            <a:ext cx="2172983" cy="2317113"/>
          </a:xfrm>
          <a:prstGeom prst="rect">
            <a:avLst/>
          </a:prstGeom>
        </p:spPr>
      </p:pic>
      <p:sp>
        <p:nvSpPr>
          <p:cNvPr id="10" name="Rounded Rectangle 9">
            <a:extLst>
              <a:ext uri="{FF2B5EF4-FFF2-40B4-BE49-F238E27FC236}">
                <a16:creationId xmlns:a16="http://schemas.microsoft.com/office/drawing/2014/main" id="{6BC33300-3A78-738C-A43C-86CCC6334C2D}"/>
              </a:ext>
            </a:extLst>
          </p:cNvPr>
          <p:cNvSpPr/>
          <p:nvPr/>
        </p:nvSpPr>
        <p:spPr>
          <a:xfrm>
            <a:off x="2851612" y="3346315"/>
            <a:ext cx="2256290" cy="236651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a:extLst>
              <a:ext uri="{FF2B5EF4-FFF2-40B4-BE49-F238E27FC236}">
                <a16:creationId xmlns:a16="http://schemas.microsoft.com/office/drawing/2014/main" id="{026CDAB7-BA18-18DB-0644-EF7189E6511D}"/>
              </a:ext>
            </a:extLst>
          </p:cNvPr>
          <p:cNvSpPr/>
          <p:nvPr/>
        </p:nvSpPr>
        <p:spPr>
          <a:xfrm>
            <a:off x="5341893" y="1450634"/>
            <a:ext cx="2932290" cy="1236894"/>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14">
            <a:extLst>
              <a:ext uri="{FF2B5EF4-FFF2-40B4-BE49-F238E27FC236}">
                <a16:creationId xmlns:a16="http://schemas.microsoft.com/office/drawing/2014/main" id="{CD9019A1-1D90-2615-B93F-FC7D12EA9FCC}"/>
              </a:ext>
            </a:extLst>
          </p:cNvPr>
          <p:cNvSpPr/>
          <p:nvPr/>
        </p:nvSpPr>
        <p:spPr>
          <a:xfrm>
            <a:off x="8509665" y="1450633"/>
            <a:ext cx="3482466" cy="4470481"/>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s" sz="2000" b="1" i="0" u="none" baseline="0" dirty="0">
                <a:solidFill>
                  <a:schemeClr val="bg2"/>
                </a:solidFill>
                <a:latin typeface="Arial Narrow" panose="020B0606020202030204" pitchFamily="34" charset="0"/>
                <a:ea typeface="ＭＳ Ｐゴシック" panose="020B0600070205080204" pitchFamily="34" charset="-128"/>
              </a:rPr>
              <a:t>Reglas de denominación</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ts val="300"/>
              </a:spcBef>
              <a:buClr>
                <a:schemeClr val="bg2"/>
              </a:buClr>
              <a:buSzPct val="100000"/>
              <a:tabLst>
                <a:tab pos="114300" algn="l"/>
              </a:tabLst>
            </a:pPr>
            <a:r>
              <a:rPr lang="es"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Las tres letras representan Genie Tele Handler (Manipulador telescópico Genie). Los primeros números representan la capacidad de carga máxima, seguidos de la altura de elevación máxima.</a:t>
            </a:r>
            <a:endParaRPr lang="en-GB" sz="1200" dirty="0">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es" sz="12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20400"/>
              </a:spcBef>
              <a:buClr>
                <a:schemeClr val="bg2"/>
              </a:buClr>
              <a:buSzPct val="100000"/>
              <a:tabLst>
                <a:tab pos="114300" algn="l"/>
              </a:tabLst>
            </a:pPr>
            <a:r>
              <a:rPr lang="es-ES" sz="1200" dirty="0">
                <a:solidFill>
                  <a:schemeClr val="accent3">
                    <a:lumMod val="50000"/>
                  </a:schemeClr>
                </a:solidFill>
                <a:latin typeface="Arial Narrow" panose="020B0606020202030204" pitchFamily="34" charset="0"/>
                <a:ea typeface="ＭＳ Ｐゴシック" panose="020B0600070205080204" pitchFamily="34" charset="-128"/>
              </a:rPr>
              <a:t>También conocidos como: Manipuladores, Manipuladores de horquillas.</a:t>
            </a:r>
          </a:p>
        </p:txBody>
      </p:sp>
      <p:sp>
        <p:nvSpPr>
          <p:cNvPr id="16" name="TextBox 15">
            <a:extLst>
              <a:ext uri="{FF2B5EF4-FFF2-40B4-BE49-F238E27FC236}">
                <a16:creationId xmlns:a16="http://schemas.microsoft.com/office/drawing/2014/main" id="{910B74CA-D207-6CED-128C-1EED3FE4B588}"/>
              </a:ext>
            </a:extLst>
          </p:cNvPr>
          <p:cNvSpPr txBox="1"/>
          <p:nvPr/>
        </p:nvSpPr>
        <p:spPr>
          <a:xfrm>
            <a:off x="8530351" y="3339373"/>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GTH</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-5519</a:t>
            </a:r>
            <a:endParaRPr lang="en-US" sz="1600" spc="300" baseline="80000" dirty="0">
              <a:solidFill>
                <a:schemeClr val="bg2"/>
              </a:solidFill>
            </a:endParaRPr>
          </a:p>
        </p:txBody>
      </p:sp>
      <p:sp>
        <p:nvSpPr>
          <p:cNvPr id="17" name="Rounded Rectangle 16">
            <a:extLst>
              <a:ext uri="{FF2B5EF4-FFF2-40B4-BE49-F238E27FC236}">
                <a16:creationId xmlns:a16="http://schemas.microsoft.com/office/drawing/2014/main" id="{F682184D-286B-B260-DB52-CACB781095E6}"/>
              </a:ext>
            </a:extLst>
          </p:cNvPr>
          <p:cNvSpPr/>
          <p:nvPr/>
        </p:nvSpPr>
        <p:spPr>
          <a:xfrm>
            <a:off x="8644584" y="4013938"/>
            <a:ext cx="1504733"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Capacidad</a:t>
            </a:r>
            <a:r>
              <a:rPr lang="en-GB" sz="1200" dirty="0">
                <a:solidFill>
                  <a:schemeClr val="bg1"/>
                </a:solidFill>
                <a:latin typeface="Arial Narrow" panose="020B0606020202030204" pitchFamily="34" charset="0"/>
                <a:ea typeface="ＭＳ Ｐゴシック" panose="020B0600070205080204" pitchFamily="34" charset="-128"/>
              </a:rPr>
              <a:t> de </a:t>
            </a:r>
            <a:r>
              <a:rPr lang="en-GB" sz="1200" dirty="0" err="1">
                <a:solidFill>
                  <a:schemeClr val="bg1"/>
                </a:solidFill>
                <a:latin typeface="Arial Narrow" panose="020B0606020202030204" pitchFamily="34" charset="0"/>
                <a:ea typeface="ＭＳ Ｐゴシック" panose="020B0600070205080204" pitchFamily="34" charset="-128"/>
              </a:rPr>
              <a:t>carga</a:t>
            </a:r>
            <a:r>
              <a:rPr lang="en-GB" sz="1200" dirty="0">
                <a:solidFill>
                  <a:schemeClr val="bg1"/>
                </a:solidFill>
                <a:latin typeface="Arial Narrow" panose="020B0606020202030204" pitchFamily="34" charset="0"/>
                <a:ea typeface="ＭＳ Ｐゴシック" panose="020B0600070205080204" pitchFamily="34" charset="-128"/>
              </a:rPr>
              <a:t> </a:t>
            </a:r>
            <a:r>
              <a:rPr lang="en-GB" sz="1200" dirty="0" err="1">
                <a:solidFill>
                  <a:schemeClr val="bg1"/>
                </a:solidFill>
                <a:latin typeface="Arial Narrow" panose="020B0606020202030204" pitchFamily="34" charset="0"/>
                <a:ea typeface="ＭＳ Ｐゴシック" panose="020B0600070205080204" pitchFamily="34" charset="-128"/>
              </a:rPr>
              <a:t>máx</a:t>
            </a:r>
            <a:r>
              <a:rPr lang="en-GB" sz="1200" dirty="0">
                <a:solidFill>
                  <a:schemeClr val="bg1"/>
                </a:solidFill>
                <a:latin typeface="Arial Narrow" panose="020B0606020202030204" pitchFamily="34" charset="0"/>
                <a:ea typeface="ＭＳ Ｐゴシック" panose="020B0600070205080204" pitchFamily="34" charset="-128"/>
              </a:rPr>
              <a:t>.</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5,511 lb </a:t>
            </a:r>
            <a:r>
              <a:rPr lang="en-GB" sz="1200" dirty="0">
                <a:solidFill>
                  <a:schemeClr val="bg1"/>
                </a:solidFill>
                <a:latin typeface="Arial Narrow" panose="020B0606020202030204" pitchFamily="34" charset="0"/>
                <a:ea typeface="ＭＳ Ｐゴシック" panose="020B0600070205080204" pitchFamily="34" charset="-128"/>
              </a:rPr>
              <a:t>(2,500 kg)</a:t>
            </a:r>
            <a:endParaRPr lang="en-US" sz="1200" dirty="0">
              <a:solidFill>
                <a:schemeClr val="bg1"/>
              </a:solidFill>
            </a:endParaRPr>
          </a:p>
        </p:txBody>
      </p:sp>
      <p:grpSp>
        <p:nvGrpSpPr>
          <p:cNvPr id="18" name="Group 17">
            <a:extLst>
              <a:ext uri="{FF2B5EF4-FFF2-40B4-BE49-F238E27FC236}">
                <a16:creationId xmlns:a16="http://schemas.microsoft.com/office/drawing/2014/main" id="{157F89B8-5581-650F-E0C4-C61E58E72231}"/>
              </a:ext>
            </a:extLst>
          </p:cNvPr>
          <p:cNvGrpSpPr/>
          <p:nvPr/>
        </p:nvGrpSpPr>
        <p:grpSpPr>
          <a:xfrm flipV="1">
            <a:off x="8645330" y="3249494"/>
            <a:ext cx="576000" cy="170879"/>
            <a:chOff x="9521532" y="2168131"/>
            <a:chExt cx="576000" cy="170879"/>
          </a:xfrm>
        </p:grpSpPr>
        <p:cxnSp>
          <p:nvCxnSpPr>
            <p:cNvPr id="19" name="Straight Arrow Connector 18">
              <a:extLst>
                <a:ext uri="{FF2B5EF4-FFF2-40B4-BE49-F238E27FC236}">
                  <a16:creationId xmlns:a16="http://schemas.microsoft.com/office/drawing/2014/main" id="{F615BF9B-6325-8BB4-137E-0375BD180799}"/>
                </a:ext>
              </a:extLst>
            </p:cNvPr>
            <p:cNvCxnSpPr>
              <a:cxnSpLocks/>
            </p:cNvCxnSpPr>
            <p:nvPr/>
          </p:nvCxnSpPr>
          <p:spPr>
            <a:xfrm>
              <a:off x="980820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38482A8-3DE8-560E-B070-3AFF93EE281B}"/>
                </a:ext>
              </a:extLst>
            </p:cNvPr>
            <p:cNvCxnSpPr>
              <a:cxnSpLocks/>
            </p:cNvCxnSpPr>
            <p:nvPr/>
          </p:nvCxnSpPr>
          <p:spPr>
            <a:xfrm>
              <a:off x="9521532" y="2222131"/>
              <a:ext cx="57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245E9BD-F0DB-7759-C9C3-73A8A2720ABB}"/>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7621C88D-CAF4-07ED-1F6E-01464ADD3A9A}"/>
                </a:ext>
              </a:extLst>
            </p:cNvPr>
            <p:cNvCxnSpPr>
              <a:cxnSpLocks/>
            </p:cNvCxnSpPr>
            <p:nvPr/>
          </p:nvCxnSpPr>
          <p:spPr>
            <a:xfrm>
              <a:off x="10092174"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2" name="Slide Number Placeholder 5">
            <a:extLst>
              <a:ext uri="{FF2B5EF4-FFF2-40B4-BE49-F238E27FC236}">
                <a16:creationId xmlns:a16="http://schemas.microsoft.com/office/drawing/2014/main" id="{6B27F0ED-7DE5-BF46-9D1C-5606DA8D24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0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sp>
        <p:nvSpPr>
          <p:cNvPr id="23" name="Rounded Rectangle 22">
            <a:extLst>
              <a:ext uri="{FF2B5EF4-FFF2-40B4-BE49-F238E27FC236}">
                <a16:creationId xmlns:a16="http://schemas.microsoft.com/office/drawing/2014/main" id="{7D0B2266-3454-E4AA-ACC0-A48A7EC6AC9A}"/>
              </a:ext>
            </a:extLst>
          </p:cNvPr>
          <p:cNvSpPr/>
          <p:nvPr/>
        </p:nvSpPr>
        <p:spPr>
          <a:xfrm>
            <a:off x="8637315" y="2927617"/>
            <a:ext cx="3037709" cy="321876"/>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err="1">
                <a:solidFill>
                  <a:schemeClr val="bg1"/>
                </a:solidFill>
                <a:latin typeface="Arial Narrow" panose="020B0606020202030204" pitchFamily="34" charset="0"/>
                <a:ea typeface="ＭＳ Ｐゴシック" panose="020B0600070205080204" pitchFamily="34" charset="-128"/>
              </a:rPr>
              <a:t>Manipuladores</a:t>
            </a:r>
            <a:r>
              <a:rPr lang="en-GB" sz="1200" b="1" dirty="0">
                <a:solidFill>
                  <a:schemeClr val="bg1"/>
                </a:solidFill>
                <a:latin typeface="Arial Narrow" panose="020B0606020202030204" pitchFamily="34" charset="0"/>
                <a:ea typeface="ＭＳ Ｐゴシック" panose="020B0600070205080204" pitchFamily="34" charset="-128"/>
              </a:rPr>
              <a:t> </a:t>
            </a:r>
            <a:r>
              <a:rPr lang="en-GB" sz="1200" b="1" dirty="0" err="1">
                <a:solidFill>
                  <a:schemeClr val="bg1"/>
                </a:solidFill>
                <a:latin typeface="Arial Narrow" panose="020B0606020202030204" pitchFamily="34" charset="0"/>
                <a:ea typeface="ＭＳ Ｐゴシック" panose="020B0600070205080204" pitchFamily="34" charset="-128"/>
              </a:rPr>
              <a:t>telescópicos</a:t>
            </a:r>
            <a:r>
              <a:rPr lang="en-GB" sz="1200" b="1" dirty="0">
                <a:solidFill>
                  <a:schemeClr val="bg1"/>
                </a:solidFill>
                <a:latin typeface="Arial Narrow" panose="020B0606020202030204" pitchFamily="34" charset="0"/>
                <a:ea typeface="ＭＳ Ｐゴシック" panose="020B0600070205080204" pitchFamily="34" charset="-128"/>
              </a:rPr>
              <a:t> </a:t>
            </a:r>
            <a:r>
              <a:rPr lang="en-GB" sz="1200" b="1" dirty="0" err="1">
                <a:solidFill>
                  <a:schemeClr val="bg1"/>
                </a:solidFill>
                <a:latin typeface="Arial Narrow" panose="020B0606020202030204" pitchFamily="34" charset="0"/>
                <a:ea typeface="ＭＳ Ｐゴシック" panose="020B0600070205080204" pitchFamily="34" charset="-128"/>
              </a:rPr>
              <a:t>todoterreno</a:t>
            </a:r>
            <a:r>
              <a:rPr lang="en-GB" sz="1200" b="1" dirty="0">
                <a:solidFill>
                  <a:schemeClr val="bg1"/>
                </a:solidFill>
                <a:latin typeface="Arial Narrow" panose="020B0606020202030204" pitchFamily="34" charset="0"/>
                <a:ea typeface="ＭＳ Ｐゴシック" panose="020B0600070205080204" pitchFamily="34" charset="-128"/>
              </a:rPr>
              <a:t> Genie®</a:t>
            </a:r>
          </a:p>
        </p:txBody>
      </p:sp>
      <p:grpSp>
        <p:nvGrpSpPr>
          <p:cNvPr id="26" name="Group 25">
            <a:extLst>
              <a:ext uri="{FF2B5EF4-FFF2-40B4-BE49-F238E27FC236}">
                <a16:creationId xmlns:a16="http://schemas.microsoft.com/office/drawing/2014/main" id="{7415035A-0B0A-45B8-A250-24A9B64AEF71}"/>
              </a:ext>
            </a:extLst>
          </p:cNvPr>
          <p:cNvGrpSpPr/>
          <p:nvPr/>
        </p:nvGrpSpPr>
        <p:grpSpPr>
          <a:xfrm>
            <a:off x="9518209" y="3774218"/>
            <a:ext cx="284576" cy="234000"/>
            <a:chOff x="9535283" y="2168131"/>
            <a:chExt cx="284576" cy="234000"/>
          </a:xfrm>
        </p:grpSpPr>
        <p:cxnSp>
          <p:nvCxnSpPr>
            <p:cNvPr id="27" name="Straight Arrow Connector 26">
              <a:extLst>
                <a:ext uri="{FF2B5EF4-FFF2-40B4-BE49-F238E27FC236}">
                  <a16:creationId xmlns:a16="http://schemas.microsoft.com/office/drawing/2014/main" id="{4EB3E54B-CC5A-26F3-D9BD-5A3FD7B9937B}"/>
                </a:ext>
              </a:extLst>
            </p:cNvPr>
            <p:cNvCxnSpPr>
              <a:cxnSpLocks/>
            </p:cNvCxnSpPr>
            <p:nvPr/>
          </p:nvCxnSpPr>
          <p:spPr>
            <a:xfrm>
              <a:off x="9677571" y="2222131"/>
              <a:ext cx="0" cy="180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A87695A-7819-DA6D-D84A-535311F02C63}"/>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67763F6-1B9F-C2CA-785C-6ABE6987965C}"/>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086ACB7-9D3D-DADA-B183-6B8FCD4A361B}"/>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101" name="Rounded Rectangle 4100">
            <a:extLst>
              <a:ext uri="{FF2B5EF4-FFF2-40B4-BE49-F238E27FC236}">
                <a16:creationId xmlns:a16="http://schemas.microsoft.com/office/drawing/2014/main" id="{93F66F3E-99E5-BD6A-75B7-A9E8558FD233}"/>
              </a:ext>
            </a:extLst>
          </p:cNvPr>
          <p:cNvSpPr/>
          <p:nvPr/>
        </p:nvSpPr>
        <p:spPr>
          <a:xfrm>
            <a:off x="10240103" y="4013938"/>
            <a:ext cx="1466109"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Altura de </a:t>
            </a:r>
            <a:r>
              <a:rPr lang="en-GB" sz="1200" dirty="0" err="1">
                <a:solidFill>
                  <a:schemeClr val="bg1"/>
                </a:solidFill>
                <a:latin typeface="Arial Narrow" panose="020B0606020202030204" pitchFamily="34" charset="0"/>
                <a:ea typeface="ＭＳ Ｐゴシック" panose="020B0600070205080204" pitchFamily="34" charset="-128"/>
              </a:rPr>
              <a:t>elevación</a:t>
            </a:r>
            <a:r>
              <a:rPr lang="en-GB" sz="1200" dirty="0">
                <a:solidFill>
                  <a:schemeClr val="bg1"/>
                </a:solidFill>
                <a:latin typeface="Arial Narrow" panose="020B0606020202030204" pitchFamily="34" charset="0"/>
                <a:ea typeface="ＭＳ Ｐゴシック" panose="020B0600070205080204" pitchFamily="34" charset="-128"/>
              </a:rPr>
              <a:t> </a:t>
            </a:r>
            <a:r>
              <a:rPr lang="en-GB" sz="1200" dirty="0" err="1">
                <a:solidFill>
                  <a:schemeClr val="bg1"/>
                </a:solidFill>
                <a:latin typeface="Arial Narrow" panose="020B0606020202030204" pitchFamily="34" charset="0"/>
                <a:ea typeface="ＭＳ Ｐゴシック" panose="020B0600070205080204" pitchFamily="34" charset="-128"/>
              </a:rPr>
              <a:t>máx</a:t>
            </a:r>
            <a:r>
              <a:rPr lang="en-GB" sz="1200" dirty="0">
                <a:solidFill>
                  <a:schemeClr val="bg1"/>
                </a:solidFill>
                <a:latin typeface="Arial Narrow" panose="020B0606020202030204" pitchFamily="34" charset="0"/>
                <a:ea typeface="ＭＳ Ｐゴシック" panose="020B0600070205080204" pitchFamily="34" charset="-128"/>
              </a:rPr>
              <a:t>.</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19 ft </a:t>
            </a:r>
            <a:r>
              <a:rPr lang="en-GB" sz="1200" dirty="0">
                <a:solidFill>
                  <a:schemeClr val="bg1"/>
                </a:solidFill>
                <a:latin typeface="Arial Narrow" panose="020B0606020202030204" pitchFamily="34" charset="0"/>
                <a:ea typeface="ＭＳ Ｐゴシック" panose="020B0600070205080204" pitchFamily="34" charset="-128"/>
              </a:rPr>
              <a:t>(5.79 m)</a:t>
            </a:r>
            <a:endParaRPr lang="en-US" sz="1200" dirty="0">
              <a:solidFill>
                <a:schemeClr val="bg1"/>
              </a:solidFill>
            </a:endParaRPr>
          </a:p>
        </p:txBody>
      </p:sp>
      <p:grpSp>
        <p:nvGrpSpPr>
          <p:cNvPr id="4103" name="Group 4102">
            <a:extLst>
              <a:ext uri="{FF2B5EF4-FFF2-40B4-BE49-F238E27FC236}">
                <a16:creationId xmlns:a16="http://schemas.microsoft.com/office/drawing/2014/main" id="{6BA2977F-D107-4F4F-D56C-CD9104A524F3}"/>
              </a:ext>
            </a:extLst>
          </p:cNvPr>
          <p:cNvGrpSpPr/>
          <p:nvPr/>
        </p:nvGrpSpPr>
        <p:grpSpPr>
          <a:xfrm>
            <a:off x="9958221" y="3774218"/>
            <a:ext cx="428955" cy="258252"/>
            <a:chOff x="9535283" y="2168131"/>
            <a:chExt cx="428955" cy="258252"/>
          </a:xfrm>
        </p:grpSpPr>
        <p:cxnSp>
          <p:nvCxnSpPr>
            <p:cNvPr id="4106" name="Straight Connector 4105">
              <a:extLst>
                <a:ext uri="{FF2B5EF4-FFF2-40B4-BE49-F238E27FC236}">
                  <a16:creationId xmlns:a16="http://schemas.microsoft.com/office/drawing/2014/main" id="{3CA7D5D1-D72D-8A63-5540-6A513EC6BD3C}"/>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9" name="Straight Connector 4108">
              <a:extLst>
                <a:ext uri="{FF2B5EF4-FFF2-40B4-BE49-F238E27FC236}">
                  <a16:creationId xmlns:a16="http://schemas.microsoft.com/office/drawing/2014/main" id="{8CDE2562-0C3D-3C3C-D23D-DABA018275CA}"/>
                </a:ext>
              </a:extLst>
            </p:cNvPr>
            <p:cNvCxnSpPr>
              <a:cxnSpLocks/>
            </p:cNvCxnSpPr>
            <p:nvPr/>
          </p:nvCxnSpPr>
          <p:spPr>
            <a:xfrm>
              <a:off x="9679662" y="2325259"/>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5" name="Straight Arrow Connector 4104">
              <a:extLst>
                <a:ext uri="{FF2B5EF4-FFF2-40B4-BE49-F238E27FC236}">
                  <a16:creationId xmlns:a16="http://schemas.microsoft.com/office/drawing/2014/main" id="{ECD49101-03F4-A129-79AC-B1899D0BEA87}"/>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4107" name="Straight Connector 4106">
              <a:extLst>
                <a:ext uri="{FF2B5EF4-FFF2-40B4-BE49-F238E27FC236}">
                  <a16:creationId xmlns:a16="http://schemas.microsoft.com/office/drawing/2014/main" id="{D8E7C302-38D7-28FF-495D-8DA892C40F9D}"/>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8" name="Straight Connector 4107">
              <a:extLst>
                <a:ext uri="{FF2B5EF4-FFF2-40B4-BE49-F238E27FC236}">
                  <a16:creationId xmlns:a16="http://schemas.microsoft.com/office/drawing/2014/main" id="{92165FB5-01C7-915B-9EE1-F33B570EAE35}"/>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10" name="Straight Arrow Connector 4109">
              <a:extLst>
                <a:ext uri="{FF2B5EF4-FFF2-40B4-BE49-F238E27FC236}">
                  <a16:creationId xmlns:a16="http://schemas.microsoft.com/office/drawing/2014/main" id="{5FFA6E96-8984-495D-374B-5DB2A24BA701}"/>
                </a:ext>
              </a:extLst>
            </p:cNvPr>
            <p:cNvCxnSpPr>
              <a:cxnSpLocks/>
            </p:cNvCxnSpPr>
            <p:nvPr/>
          </p:nvCxnSpPr>
          <p:spPr>
            <a:xfrm>
              <a:off x="9959454" y="2318383"/>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grpSp>
      <p:sp>
        <p:nvSpPr>
          <p:cNvPr id="4111" name="TextBox 4110">
            <a:extLst>
              <a:ext uri="{FF2B5EF4-FFF2-40B4-BE49-F238E27FC236}">
                <a16:creationId xmlns:a16="http://schemas.microsoft.com/office/drawing/2014/main" id="{A331B6E8-66D3-2C95-C030-C909B6198A1D}"/>
              </a:ext>
            </a:extLst>
          </p:cNvPr>
          <p:cNvSpPr txBox="1"/>
          <p:nvPr/>
        </p:nvSpPr>
        <p:spPr>
          <a:xfrm>
            <a:off x="8530351" y="4570032"/>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GTH</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-844</a:t>
            </a:r>
            <a:endParaRPr lang="en-US" sz="1600" spc="300" baseline="80000" dirty="0">
              <a:solidFill>
                <a:schemeClr val="bg2"/>
              </a:solidFill>
            </a:endParaRPr>
          </a:p>
        </p:txBody>
      </p:sp>
    </p:spTree>
    <p:extLst>
      <p:ext uri="{BB962C8B-B14F-4D97-AF65-F5344CB8AC3E}">
        <p14:creationId xmlns:p14="http://schemas.microsoft.com/office/powerpoint/2010/main" val="19569647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es" b="1" i="0" u="none" baseline="0" dirty="0"/>
              <a:t>Elevadores de material</a:t>
            </a:r>
            <a:endParaRPr lang="en-US" dirty="0"/>
          </a:p>
        </p:txBody>
      </p:sp>
      <p:sp>
        <p:nvSpPr>
          <p:cNvPr id="2" name="Content Placeholder 1">
            <a:extLst>
              <a:ext uri="{FF2B5EF4-FFF2-40B4-BE49-F238E27FC236}">
                <a16:creationId xmlns:a16="http://schemas.microsoft.com/office/drawing/2014/main" id="{6DA16305-190D-4106-BCF3-99625872445F}"/>
              </a:ext>
            </a:extLst>
          </p:cNvPr>
          <p:cNvSpPr>
            <a:spLocks noGrp="1"/>
          </p:cNvSpPr>
          <p:nvPr>
            <p:ph idx="1"/>
          </p:nvPr>
        </p:nvSpPr>
        <p:spPr>
          <a:xfrm>
            <a:off x="350519" y="1577340"/>
            <a:ext cx="5527767" cy="2333179"/>
          </a:xfrm>
        </p:spPr>
        <p:txBody>
          <a:bodyPr/>
          <a:lstStyle/>
          <a:p>
            <a:pPr>
              <a:spcBef>
                <a:spcPts val="600"/>
              </a:spcBef>
              <a:spcAft>
                <a:spcPts val="300"/>
              </a:spcAft>
            </a:pPr>
            <a:r>
              <a:rPr lang="en-US" b="1" dirty="0" err="1"/>
              <a:t>Aplicaciones</a:t>
            </a:r>
            <a:r>
              <a:rPr lang="en-US" b="1" dirty="0"/>
              <a:t>:</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dirty="0"/>
              <a:t>Instalación de fontanería y climatización</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dirty="0"/>
              <a:t>Tareas en fábricas y almacenes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dirty="0"/>
              <a:t>Equipos de iluminación y sonido (SuperTower™)</a:t>
            </a:r>
            <a:endParaRPr lang="es" dirty="0"/>
          </a:p>
        </p:txBody>
      </p:sp>
      <p:sp>
        <p:nvSpPr>
          <p:cNvPr id="3" name="Text Placeholder 2">
            <a:extLst>
              <a:ext uri="{FF2B5EF4-FFF2-40B4-BE49-F238E27FC236}">
                <a16:creationId xmlns:a16="http://schemas.microsoft.com/office/drawing/2014/main" id="{75D19892-0DF4-4E38-8E1E-4460CB00A121}"/>
              </a:ext>
            </a:extLst>
          </p:cNvPr>
          <p:cNvSpPr>
            <a:spLocks noGrp="1"/>
          </p:cNvSpPr>
          <p:nvPr>
            <p:ph type="body" sz="quarter" idx="10"/>
          </p:nvPr>
        </p:nvSpPr>
        <p:spPr/>
        <p:txBody>
          <a:bodyPr/>
          <a:lstStyle/>
          <a:p>
            <a:pPr algn="l" rtl="0"/>
            <a:r>
              <a:rPr lang="es" b="1" i="0" u="none" baseline="0" dirty="0"/>
              <a:t>Compactos, ligeros y fáciles de transportar</a:t>
            </a:r>
          </a:p>
        </p:txBody>
      </p:sp>
      <p:pic>
        <p:nvPicPr>
          <p:cNvPr id="15" name="Picture 14">
            <a:extLst>
              <a:ext uri="{FF2B5EF4-FFF2-40B4-BE49-F238E27FC236}">
                <a16:creationId xmlns:a16="http://schemas.microsoft.com/office/drawing/2014/main" id="{785C441C-115B-4A1E-90F7-69807ABA83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l="-186" r="-186"/>
          <a:stretch/>
        </p:blipFill>
        <p:spPr>
          <a:xfrm>
            <a:off x="7404577" y="1540398"/>
            <a:ext cx="1908000" cy="1879202"/>
          </a:xfrm>
          <a:prstGeom prst="roundRect">
            <a:avLst>
              <a:gd name="adj" fmla="val 2927"/>
            </a:avLst>
          </a:prstGeom>
        </p:spPr>
      </p:pic>
      <p:pic>
        <p:nvPicPr>
          <p:cNvPr id="19" name="Picture 18" descr="A picture containing indoor&#10;&#10;Description automatically generated">
            <a:extLst>
              <a:ext uri="{FF2B5EF4-FFF2-40B4-BE49-F238E27FC236}">
                <a16:creationId xmlns:a16="http://schemas.microsoft.com/office/drawing/2014/main" id="{EF36469A-1001-4568-895D-80702574125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397528" y="3492595"/>
            <a:ext cx="1908000" cy="2220235"/>
          </a:xfrm>
          <a:prstGeom prst="roundRect">
            <a:avLst>
              <a:gd name="adj" fmla="val 3586"/>
            </a:avLst>
          </a:prstGeom>
        </p:spPr>
      </p:pic>
      <p:pic>
        <p:nvPicPr>
          <p:cNvPr id="22" name="Picture 21" descr="A picture containing person, person, sport, exercise device&#10;&#10;Description automatically generated">
            <a:extLst>
              <a:ext uri="{FF2B5EF4-FFF2-40B4-BE49-F238E27FC236}">
                <a16:creationId xmlns:a16="http://schemas.microsoft.com/office/drawing/2014/main" id="{42E02D24-5E5A-463F-938D-35AAEE22D5BC}"/>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745802" y="1464415"/>
            <a:ext cx="1603490" cy="2552739"/>
          </a:xfrm>
          <a:prstGeom prst="rect">
            <a:avLst/>
          </a:prstGeom>
        </p:spPr>
      </p:pic>
      <p:sp>
        <p:nvSpPr>
          <p:cNvPr id="12" name="Slide Number Placeholder 5">
            <a:extLst>
              <a:ext uri="{FF2B5EF4-FFF2-40B4-BE49-F238E27FC236}">
                <a16:creationId xmlns:a16="http://schemas.microsoft.com/office/drawing/2014/main" id="{880B27C9-BC78-564A-84DB-2FD4A3DD84D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5E7FBE65-1AD1-4790-83D7-5D5762DB5B90}"/>
              </a:ext>
            </a:extLst>
          </p:cNvPr>
          <p:cNvGrpSpPr/>
          <p:nvPr/>
        </p:nvGrpSpPr>
        <p:grpSpPr>
          <a:xfrm>
            <a:off x="351600" y="4138460"/>
            <a:ext cx="6578589" cy="1528914"/>
            <a:chOff x="544535" y="4156468"/>
            <a:chExt cx="7025103" cy="1528914"/>
          </a:xfrm>
        </p:grpSpPr>
        <p:grpSp>
          <p:nvGrpSpPr>
            <p:cNvPr id="4" name="Group 3">
              <a:extLst>
                <a:ext uri="{FF2B5EF4-FFF2-40B4-BE49-F238E27FC236}">
                  <a16:creationId xmlns:a16="http://schemas.microsoft.com/office/drawing/2014/main" id="{C79491A8-9838-4498-8D9C-4E7A2683162B}"/>
                </a:ext>
              </a:extLst>
            </p:cNvPr>
            <p:cNvGrpSpPr/>
            <p:nvPr/>
          </p:nvGrpSpPr>
          <p:grpSpPr>
            <a:xfrm>
              <a:off x="544535" y="4156468"/>
              <a:ext cx="6362293" cy="1528914"/>
              <a:chOff x="699247" y="2627554"/>
              <a:chExt cx="6362293" cy="1528914"/>
            </a:xfrm>
          </p:grpSpPr>
          <p:pic>
            <p:nvPicPr>
              <p:cNvPr id="20" name="Picture 19">
                <a:extLst>
                  <a:ext uri="{FF2B5EF4-FFF2-40B4-BE49-F238E27FC236}">
                    <a16:creationId xmlns:a16="http://schemas.microsoft.com/office/drawing/2014/main" id="{EA19DA1A-58D1-4CFC-90C0-D7F307D13E7A}"/>
                  </a:ext>
                </a:extLst>
              </p:cNvPr>
              <p:cNvPicPr>
                <a:picLocks noChangeAspect="1"/>
              </p:cNvPicPr>
              <p:nvPr/>
            </p:nvPicPr>
            <p:blipFill rotWithShape="1">
              <a:blip r:embed="rId8"/>
              <a:srcRect l="18296" r="20212"/>
              <a:stretch/>
            </p:blipFill>
            <p:spPr>
              <a:xfrm>
                <a:off x="1862832" y="2627554"/>
                <a:ext cx="5198708" cy="1528914"/>
              </a:xfrm>
              <a:prstGeom prst="rect">
                <a:avLst/>
              </a:prstGeom>
              <a:ln>
                <a:noFill/>
              </a:ln>
            </p:spPr>
          </p:pic>
          <p:pic>
            <p:nvPicPr>
              <p:cNvPr id="13" name="Picture 12">
                <a:extLst>
                  <a:ext uri="{FF2B5EF4-FFF2-40B4-BE49-F238E27FC236}">
                    <a16:creationId xmlns:a16="http://schemas.microsoft.com/office/drawing/2014/main" id="{D0BBCF60-D907-4BE6-9EE6-82B9021772E8}"/>
                  </a:ext>
                </a:extLst>
              </p:cNvPr>
              <p:cNvPicPr>
                <a:picLocks noChangeAspect="1"/>
              </p:cNvPicPr>
              <p:nvPr/>
            </p:nvPicPr>
            <p:blipFill rotWithShape="1">
              <a:blip r:embed="rId8"/>
              <a:srcRect r="86237"/>
              <a:stretch/>
            </p:blipFill>
            <p:spPr>
              <a:xfrm>
                <a:off x="699247" y="2627554"/>
                <a:ext cx="1163584" cy="1528914"/>
              </a:xfrm>
              <a:prstGeom prst="rect">
                <a:avLst/>
              </a:prstGeom>
              <a:ln>
                <a:noFill/>
              </a:ln>
            </p:spPr>
          </p:pic>
        </p:grpSp>
        <p:pic>
          <p:nvPicPr>
            <p:cNvPr id="17" name="Picture 16">
              <a:extLst>
                <a:ext uri="{FF2B5EF4-FFF2-40B4-BE49-F238E27FC236}">
                  <a16:creationId xmlns:a16="http://schemas.microsoft.com/office/drawing/2014/main" id="{F25533E6-42BA-48B2-ABCD-A772E1F534D9}"/>
                </a:ext>
              </a:extLst>
            </p:cNvPr>
            <p:cNvPicPr>
              <a:picLocks noChangeAspect="1"/>
            </p:cNvPicPr>
            <p:nvPr/>
          </p:nvPicPr>
          <p:blipFill rotWithShape="1">
            <a:blip r:embed="rId8"/>
            <a:srcRect l="92161"/>
            <a:stretch/>
          </p:blipFill>
          <p:spPr>
            <a:xfrm>
              <a:off x="6906828" y="4156468"/>
              <a:ext cx="662810" cy="1528914"/>
            </a:xfrm>
            <a:prstGeom prst="rect">
              <a:avLst/>
            </a:prstGeom>
            <a:ln>
              <a:noFill/>
            </a:ln>
          </p:spPr>
        </p:pic>
      </p:grpSp>
      <p:sp>
        <p:nvSpPr>
          <p:cNvPr id="6" name="Rounded Rectangle 5">
            <a:extLst>
              <a:ext uri="{FF2B5EF4-FFF2-40B4-BE49-F238E27FC236}">
                <a16:creationId xmlns:a16="http://schemas.microsoft.com/office/drawing/2014/main" id="{F0997174-8612-42E3-FE6D-97981D380F64}"/>
              </a:ext>
            </a:extLst>
          </p:cNvPr>
          <p:cNvSpPr/>
          <p:nvPr/>
        </p:nvSpPr>
        <p:spPr>
          <a:xfrm>
            <a:off x="448880" y="4090149"/>
            <a:ext cx="6570687" cy="1622681"/>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a:extLst>
              <a:ext uri="{FF2B5EF4-FFF2-40B4-BE49-F238E27FC236}">
                <a16:creationId xmlns:a16="http://schemas.microsoft.com/office/drawing/2014/main" id="{10D08A02-39F4-1866-5C3C-B78043D62089}"/>
              </a:ext>
            </a:extLst>
          </p:cNvPr>
          <p:cNvSpPr/>
          <p:nvPr/>
        </p:nvSpPr>
        <p:spPr>
          <a:xfrm>
            <a:off x="9439979" y="1540397"/>
            <a:ext cx="2303141" cy="4194577"/>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108000" rIns="91440" bIns="45720" rtlCol="0" anchor="t" anchorCtr="0"/>
          <a:lstStyle/>
          <a:p>
            <a:pPr marL="136525" indent="-130175">
              <a:spcBef>
                <a:spcPct val="65000"/>
              </a:spcBef>
              <a:buClr>
                <a:schemeClr val="bg2"/>
              </a:buClr>
              <a:buSzPct val="100000"/>
              <a:buFont typeface="Times" panose="02020603050405020304" pitchFamily="18" charset="0"/>
              <a:buChar char="•"/>
            </a:pPr>
            <a:r>
              <a:rPr lang="es-ES" altLang="en-US" sz="1400" b="1" dirty="0">
                <a:solidFill>
                  <a:schemeClr val="accent3">
                    <a:lumMod val="50000"/>
                  </a:schemeClr>
                </a:solidFill>
                <a:latin typeface="Arial Narrow"/>
              </a:rPr>
              <a:t>Fabricados en Redmond, WA</a:t>
            </a:r>
          </a:p>
          <a:p>
            <a:pPr marL="136525" indent="-130175">
              <a:spcBef>
                <a:spcPct val="65000"/>
              </a:spcBef>
              <a:buClr>
                <a:schemeClr val="bg2"/>
              </a:buClr>
              <a:buSzPct val="100000"/>
              <a:buFont typeface="Times" panose="02020603050405020304" pitchFamily="18" charset="0"/>
              <a:buChar char="•"/>
            </a:pPr>
            <a:r>
              <a:rPr lang="es-ES" altLang="en-US" sz="1400" b="1" dirty="0">
                <a:solidFill>
                  <a:schemeClr val="accent3">
                    <a:lumMod val="50000"/>
                  </a:schemeClr>
                </a:solidFill>
                <a:latin typeface="Arial Narrow"/>
              </a:rPr>
              <a:t>Aplicaciones: trabajos en sistemas de tuberías, climatización, fabricación, almacenes</a:t>
            </a:r>
          </a:p>
          <a:p>
            <a:pPr marL="136525" indent="-130175">
              <a:spcBef>
                <a:spcPct val="65000"/>
              </a:spcBef>
              <a:buClr>
                <a:schemeClr val="bg2"/>
              </a:buClr>
              <a:buSzPct val="100000"/>
              <a:buFont typeface="Times" panose="02020603050405020304" pitchFamily="18" charset="0"/>
              <a:buChar char="•"/>
            </a:pPr>
            <a:r>
              <a:rPr lang="es-ES" altLang="en-US" sz="1400" b="1" dirty="0">
                <a:solidFill>
                  <a:schemeClr val="accent3">
                    <a:lumMod val="50000"/>
                  </a:schemeClr>
                </a:solidFill>
                <a:latin typeface="Arial Narrow"/>
              </a:rPr>
              <a:t>Capacidad para pasar por puertas estándar</a:t>
            </a:r>
          </a:p>
          <a:p>
            <a:pPr marL="136525" indent="-130175">
              <a:spcBef>
                <a:spcPct val="65000"/>
              </a:spcBef>
              <a:buClr>
                <a:schemeClr val="bg2"/>
              </a:buClr>
              <a:buSzPct val="100000"/>
              <a:buFont typeface="Times" panose="02020603050405020304" pitchFamily="18" charset="0"/>
              <a:buChar char="•"/>
            </a:pPr>
            <a:r>
              <a:rPr lang="es-ES" altLang="en-US" sz="1400" b="1" dirty="0">
                <a:solidFill>
                  <a:schemeClr val="accent3">
                    <a:lumMod val="50000"/>
                  </a:schemeClr>
                </a:solidFill>
                <a:latin typeface="Arial Narrow"/>
              </a:rPr>
              <a:t>Solución compacta que puede ser cargada en un camión por una sola persona</a:t>
            </a:r>
          </a:p>
          <a:p>
            <a:pPr marL="136525" indent="-130175">
              <a:spcBef>
                <a:spcPct val="65000"/>
              </a:spcBef>
              <a:buClr>
                <a:schemeClr val="bg2"/>
              </a:buClr>
              <a:buSzPct val="100000"/>
              <a:buFont typeface="Times" panose="02020603050405020304" pitchFamily="18" charset="0"/>
              <a:buChar char="•"/>
            </a:pPr>
            <a:r>
              <a:rPr lang="es-ES" altLang="en-US" sz="1400" b="1" dirty="0">
                <a:solidFill>
                  <a:schemeClr val="accent3">
                    <a:lumMod val="50000"/>
                  </a:schemeClr>
                </a:solidFill>
                <a:latin typeface="Arial Narrow"/>
              </a:rPr>
              <a:t>Eleva cargas de 91 kg a 454 kg hasta una altura de 7,9 m </a:t>
            </a:r>
          </a:p>
        </p:txBody>
      </p:sp>
    </p:spTree>
    <p:extLst>
      <p:ext uri="{BB962C8B-B14F-4D97-AF65-F5344CB8AC3E}">
        <p14:creationId xmlns:p14="http://schemas.microsoft.com/office/powerpoint/2010/main" val="42392648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es" b="1" i="0" u="none" baseline="0" dirty="0"/>
              <a:t>Elevadores de Personas</a:t>
            </a:r>
            <a:endParaRPr lang="en-US" dirty="0"/>
          </a:p>
        </p:txBody>
      </p:sp>
      <p:sp>
        <p:nvSpPr>
          <p:cNvPr id="4" name="Content Placeholder 3">
            <a:extLst>
              <a:ext uri="{FF2B5EF4-FFF2-40B4-BE49-F238E27FC236}">
                <a16:creationId xmlns:a16="http://schemas.microsoft.com/office/drawing/2014/main" id="{4192A15F-71D6-43E4-A7F5-F9B1CAE8287D}"/>
              </a:ext>
            </a:extLst>
          </p:cNvPr>
          <p:cNvSpPr>
            <a:spLocks noGrp="1"/>
          </p:cNvSpPr>
          <p:nvPr>
            <p:ph idx="1"/>
          </p:nvPr>
        </p:nvSpPr>
        <p:spPr>
          <a:xfrm>
            <a:off x="350519" y="1577340"/>
            <a:ext cx="4863507" cy="2442221"/>
          </a:xfrm>
        </p:spPr>
        <p:txBody>
          <a:bodyPr/>
          <a:lstStyle/>
          <a:p>
            <a:pPr>
              <a:spcBef>
                <a:spcPts val="600"/>
              </a:spcBef>
              <a:spcAft>
                <a:spcPts val="300"/>
              </a:spcAft>
            </a:pPr>
            <a:r>
              <a:rPr lang="es" b="1" i="0" u="none" baseline="0" dirty="0"/>
              <a:t>Aplicaciones</a:t>
            </a:r>
            <a:r>
              <a:rPr lang="en-US" b="1" dirty="0"/>
              <a:t>:</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dirty="0"/>
              <a:t>Construcción, instalaciones industriales y almacenes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dirty="0"/>
              <a:t>Tareas de mantenimiento en altura, limpieza, colocación de carteles, etc.</a:t>
            </a:r>
          </a:p>
        </p:txBody>
      </p:sp>
      <p:sp>
        <p:nvSpPr>
          <p:cNvPr id="6" name="Text Placeholder 5">
            <a:extLst>
              <a:ext uri="{FF2B5EF4-FFF2-40B4-BE49-F238E27FC236}">
                <a16:creationId xmlns:a16="http://schemas.microsoft.com/office/drawing/2014/main" id="{C007B112-0931-4423-9123-742E612DB9F9}"/>
              </a:ext>
            </a:extLst>
          </p:cNvPr>
          <p:cNvSpPr>
            <a:spLocks noGrp="1"/>
          </p:cNvSpPr>
          <p:nvPr>
            <p:ph type="body" sz="quarter" idx="10"/>
          </p:nvPr>
        </p:nvSpPr>
        <p:spPr/>
        <p:txBody>
          <a:bodyPr/>
          <a:lstStyle/>
          <a:p>
            <a:pPr algn="l" rtl="0"/>
            <a:r>
              <a:rPr lang="es" b="1" i="0" u="none" baseline="0" dirty="0"/>
              <a:t>Prácticos y rentables</a:t>
            </a:r>
          </a:p>
        </p:txBody>
      </p:sp>
      <p:pic>
        <p:nvPicPr>
          <p:cNvPr id="12" name="Picture 11">
            <a:extLst>
              <a:ext uri="{FF2B5EF4-FFF2-40B4-BE49-F238E27FC236}">
                <a16:creationId xmlns:a16="http://schemas.microsoft.com/office/drawing/2014/main" id="{DA8B2CEC-44E5-4E45-A95B-7928A5B243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775835" y="3478846"/>
            <a:ext cx="1532362" cy="2248697"/>
          </a:xfrm>
          <a:prstGeom prst="roundRect">
            <a:avLst>
              <a:gd name="adj" fmla="val 3615"/>
            </a:avLst>
          </a:prstGeom>
        </p:spPr>
      </p:pic>
      <p:pic>
        <p:nvPicPr>
          <p:cNvPr id="17" name="Picture 16" descr="A picture containing text, indoor, cart&#10;&#10;Description automatically generated">
            <a:extLst>
              <a:ext uri="{FF2B5EF4-FFF2-40B4-BE49-F238E27FC236}">
                <a16:creationId xmlns:a16="http://schemas.microsoft.com/office/drawing/2014/main" id="{3F117084-659C-4C5C-8941-92948B253A93}"/>
              </a:ext>
            </a:extLst>
          </p:cNvPr>
          <p:cNvPicPr>
            <a:picLocks noChangeAspect="1"/>
          </p:cNvPicPr>
          <p:nvPr/>
        </p:nvPicPr>
        <p:blipFill rotWithShape="1">
          <a:blip r:embed="rId6" cstate="print">
            <a:extLst>
              <a:ext uri="{28A0092B-C50C-407E-A947-70E740481C1C}">
                <a14:useLocalDpi xmlns:a14="http://schemas.microsoft.com/office/drawing/2010/main"/>
              </a:ext>
            </a:extLst>
          </a:blip>
          <a:stretch/>
        </p:blipFill>
        <p:spPr>
          <a:xfrm>
            <a:off x="7780757" y="507639"/>
            <a:ext cx="1525828" cy="1330522"/>
          </a:xfrm>
          <a:prstGeom prst="roundRect">
            <a:avLst>
              <a:gd name="adj" fmla="val 7403"/>
            </a:avLst>
          </a:prstGeom>
        </p:spPr>
      </p:pic>
      <p:pic>
        <p:nvPicPr>
          <p:cNvPr id="19" name="Picture 18">
            <a:extLst>
              <a:ext uri="{FF2B5EF4-FFF2-40B4-BE49-F238E27FC236}">
                <a16:creationId xmlns:a16="http://schemas.microsoft.com/office/drawing/2014/main" id="{33E01847-CD2E-4FE6-8310-119D79E617F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399" t="16552" r="399" b="1262"/>
          <a:stretch/>
        </p:blipFill>
        <p:spPr>
          <a:xfrm>
            <a:off x="7782369" y="1912929"/>
            <a:ext cx="1525827" cy="1491149"/>
          </a:xfrm>
          <a:prstGeom prst="roundRect">
            <a:avLst>
              <a:gd name="adj" fmla="val 4045"/>
            </a:avLst>
          </a:prstGeom>
        </p:spPr>
      </p:pic>
      <p:sp>
        <p:nvSpPr>
          <p:cNvPr id="13" name="Rounded Rectangle 12">
            <a:extLst>
              <a:ext uri="{FF2B5EF4-FFF2-40B4-BE49-F238E27FC236}">
                <a16:creationId xmlns:a16="http://schemas.microsoft.com/office/drawing/2014/main" id="{FD1512F6-B6E0-3E41-A1FB-C632AABF891A}"/>
              </a:ext>
            </a:extLst>
          </p:cNvPr>
          <p:cNvSpPr/>
          <p:nvPr/>
        </p:nvSpPr>
        <p:spPr>
          <a:xfrm>
            <a:off x="9528201" y="507639"/>
            <a:ext cx="2303141" cy="5227336"/>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108000" rIns="91440" bIns="45720" rtlCol="0" anchor="t" anchorCtr="0"/>
          <a:lstStyle/>
          <a:p>
            <a:pPr marL="136525" indent="-130175">
              <a:spcBef>
                <a:spcPct val="65000"/>
              </a:spcBef>
              <a:buClr>
                <a:schemeClr val="bg2"/>
              </a:buClr>
              <a:buSzPct val="100000"/>
              <a:buFont typeface="Times" panose="02020603050405020304" pitchFamily="18" charset="0"/>
              <a:buChar char="•"/>
            </a:pPr>
            <a:r>
              <a:rPr lang="es-ES" altLang="en-US" sz="1400" b="1" dirty="0">
                <a:solidFill>
                  <a:schemeClr val="accent3">
                    <a:lumMod val="50000"/>
                  </a:schemeClr>
                </a:solidFill>
                <a:latin typeface="Arial Narrow"/>
              </a:rPr>
              <a:t>Fabricados en Redmond, WA</a:t>
            </a:r>
          </a:p>
          <a:p>
            <a:pPr marL="136525" indent="-130175">
              <a:spcBef>
                <a:spcPct val="65000"/>
              </a:spcBef>
              <a:buClr>
                <a:schemeClr val="bg2"/>
              </a:buClr>
              <a:buSzPct val="100000"/>
              <a:buFont typeface="Times" panose="02020603050405020304" pitchFamily="18" charset="0"/>
              <a:buChar char="•"/>
            </a:pPr>
            <a:r>
              <a:rPr lang="es-ES" altLang="en-US" sz="1400" b="1" dirty="0">
                <a:solidFill>
                  <a:schemeClr val="accent3">
                    <a:lumMod val="50000"/>
                  </a:schemeClr>
                </a:solidFill>
                <a:latin typeface="Arial Narrow"/>
              </a:rPr>
              <a:t>Aplicaciones: construcción, instalaciones industriales, mantenimiento y almacenamiento</a:t>
            </a:r>
          </a:p>
          <a:p>
            <a:pPr marL="136525" indent="-130175">
              <a:spcBef>
                <a:spcPct val="65000"/>
              </a:spcBef>
              <a:buClr>
                <a:schemeClr val="bg2"/>
              </a:buClr>
              <a:buSzPct val="100000"/>
              <a:buFont typeface="Times" panose="02020603050405020304" pitchFamily="18" charset="0"/>
              <a:buChar char="•"/>
            </a:pPr>
            <a:r>
              <a:rPr lang="es-ES" altLang="en-US" sz="1400" b="1" dirty="0">
                <a:solidFill>
                  <a:schemeClr val="accent3">
                    <a:lumMod val="50000"/>
                  </a:schemeClr>
                </a:solidFill>
                <a:latin typeface="Arial Narrow"/>
              </a:rPr>
              <a:t>Capacidad para pasar por puertas estándar o industriales </a:t>
            </a:r>
          </a:p>
          <a:p>
            <a:pPr marL="136525" indent="-130175">
              <a:spcBef>
                <a:spcPct val="65000"/>
              </a:spcBef>
              <a:buClr>
                <a:schemeClr val="bg2"/>
              </a:buClr>
              <a:buSzPct val="100000"/>
              <a:buFont typeface="Times" panose="02020603050405020304" pitchFamily="18" charset="0"/>
              <a:buChar char="•"/>
            </a:pPr>
            <a:r>
              <a:rPr lang="es-ES" altLang="en-US" sz="1400" b="1" dirty="0">
                <a:solidFill>
                  <a:schemeClr val="accent3">
                    <a:lumMod val="50000"/>
                  </a:schemeClr>
                </a:solidFill>
                <a:latin typeface="Arial Narrow"/>
              </a:rPr>
              <a:t>Los modelos AWP® cuentan con exclusivos estabilizadores en X </a:t>
            </a:r>
          </a:p>
          <a:p>
            <a:pPr marL="136525" indent="-130175">
              <a:spcBef>
                <a:spcPct val="65000"/>
              </a:spcBef>
              <a:buClr>
                <a:schemeClr val="bg2"/>
              </a:buClr>
              <a:buSzPct val="100000"/>
              <a:buFont typeface="Times" panose="02020603050405020304" pitchFamily="18" charset="0"/>
              <a:buChar char="•"/>
            </a:pPr>
            <a:r>
              <a:rPr lang="es-ES" altLang="en-US" sz="1400" b="1" dirty="0">
                <a:solidFill>
                  <a:schemeClr val="accent3">
                    <a:lumMod val="50000"/>
                  </a:schemeClr>
                </a:solidFill>
                <a:latin typeface="Arial Narrow"/>
              </a:rPr>
              <a:t>Eleva cargas de hasta 340 kg hasta una altura de 12,2 m</a:t>
            </a:r>
          </a:p>
        </p:txBody>
      </p:sp>
      <p:sp>
        <p:nvSpPr>
          <p:cNvPr id="14" name="Slide Number Placeholder 5">
            <a:extLst>
              <a:ext uri="{FF2B5EF4-FFF2-40B4-BE49-F238E27FC236}">
                <a16:creationId xmlns:a16="http://schemas.microsoft.com/office/drawing/2014/main" id="{EAF70D27-2194-F74E-811B-9B0E7F4BA78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5" name="Rounded Rectangle 4">
            <a:extLst>
              <a:ext uri="{FF2B5EF4-FFF2-40B4-BE49-F238E27FC236}">
                <a16:creationId xmlns:a16="http://schemas.microsoft.com/office/drawing/2014/main" id="{853BB832-04D7-B09A-802F-5CCE89A1A14A}"/>
              </a:ext>
            </a:extLst>
          </p:cNvPr>
          <p:cNvSpPr/>
          <p:nvPr/>
        </p:nvSpPr>
        <p:spPr>
          <a:xfrm>
            <a:off x="448879" y="4090149"/>
            <a:ext cx="7106953" cy="1622681"/>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3FD11F35-E08C-1F2E-BC54-FA1DEDD36A4F}"/>
              </a:ext>
            </a:extLst>
          </p:cNvPr>
          <p:cNvGrpSpPr/>
          <p:nvPr/>
        </p:nvGrpSpPr>
        <p:grpSpPr>
          <a:xfrm>
            <a:off x="566303" y="4120439"/>
            <a:ext cx="6921624" cy="1576808"/>
            <a:chOff x="566303" y="4120439"/>
            <a:chExt cx="6921624" cy="1576808"/>
          </a:xfrm>
        </p:grpSpPr>
        <p:grpSp>
          <p:nvGrpSpPr>
            <p:cNvPr id="3" name="Group 2">
              <a:extLst>
                <a:ext uri="{FF2B5EF4-FFF2-40B4-BE49-F238E27FC236}">
                  <a16:creationId xmlns:a16="http://schemas.microsoft.com/office/drawing/2014/main" id="{43A2A16C-FF10-4C16-B023-2C7F82A10E4C}"/>
                </a:ext>
              </a:extLst>
            </p:cNvPr>
            <p:cNvGrpSpPr/>
            <p:nvPr/>
          </p:nvGrpSpPr>
          <p:grpSpPr>
            <a:xfrm>
              <a:off x="566303" y="4120446"/>
              <a:ext cx="6921624" cy="1576801"/>
              <a:chOff x="558225" y="2579664"/>
              <a:chExt cx="6227731" cy="1576801"/>
            </a:xfrm>
          </p:grpSpPr>
          <p:pic>
            <p:nvPicPr>
              <p:cNvPr id="20" name="Picture 19">
                <a:extLst>
                  <a:ext uri="{FF2B5EF4-FFF2-40B4-BE49-F238E27FC236}">
                    <a16:creationId xmlns:a16="http://schemas.microsoft.com/office/drawing/2014/main" id="{B0D94E88-05C3-4ED3-8BE6-26EC1B2A6D35}"/>
                  </a:ext>
                </a:extLst>
              </p:cNvPr>
              <p:cNvPicPr>
                <a:picLocks noChangeAspect="1"/>
              </p:cNvPicPr>
              <p:nvPr/>
            </p:nvPicPr>
            <p:blipFill rotWithShape="1">
              <a:blip r:embed="rId8"/>
              <a:srcRect l="91597" b="15764"/>
              <a:stretch/>
            </p:blipFill>
            <p:spPr>
              <a:xfrm>
                <a:off x="6081470" y="2582705"/>
                <a:ext cx="704486" cy="1328226"/>
              </a:xfrm>
              <a:prstGeom prst="rect">
                <a:avLst/>
              </a:prstGeom>
              <a:ln>
                <a:noFill/>
              </a:ln>
            </p:spPr>
          </p:pic>
          <p:pic>
            <p:nvPicPr>
              <p:cNvPr id="15" name="Picture 14">
                <a:extLst>
                  <a:ext uri="{FF2B5EF4-FFF2-40B4-BE49-F238E27FC236}">
                    <a16:creationId xmlns:a16="http://schemas.microsoft.com/office/drawing/2014/main" id="{753EE338-254F-4C27-967D-7C7F229CAF6D}"/>
                  </a:ext>
                </a:extLst>
              </p:cNvPr>
              <p:cNvPicPr>
                <a:picLocks noChangeAspect="1"/>
              </p:cNvPicPr>
              <p:nvPr/>
            </p:nvPicPr>
            <p:blipFill rotWithShape="1">
              <a:blip r:embed="rId8"/>
              <a:srcRect r="62965"/>
              <a:stretch/>
            </p:blipFill>
            <p:spPr>
              <a:xfrm>
                <a:off x="558225" y="2579664"/>
                <a:ext cx="3104909" cy="1576801"/>
              </a:xfrm>
              <a:prstGeom prst="rect">
                <a:avLst/>
              </a:prstGeom>
              <a:ln>
                <a:noFill/>
              </a:ln>
            </p:spPr>
          </p:pic>
        </p:grpSp>
        <p:pic>
          <p:nvPicPr>
            <p:cNvPr id="7" name="Picture 6">
              <a:extLst>
                <a:ext uri="{FF2B5EF4-FFF2-40B4-BE49-F238E27FC236}">
                  <a16:creationId xmlns:a16="http://schemas.microsoft.com/office/drawing/2014/main" id="{3EF79668-7F45-4F8B-A5B1-92E18C6E922D}"/>
                </a:ext>
              </a:extLst>
            </p:cNvPr>
            <p:cNvPicPr>
              <a:picLocks noChangeAspect="1"/>
            </p:cNvPicPr>
            <p:nvPr/>
          </p:nvPicPr>
          <p:blipFill>
            <a:blip r:embed="rId9"/>
            <a:stretch>
              <a:fillRect/>
            </a:stretch>
          </p:blipFill>
          <p:spPr>
            <a:xfrm>
              <a:off x="3989454" y="4120439"/>
              <a:ext cx="2743200" cy="1562100"/>
            </a:xfrm>
            <a:prstGeom prst="rect">
              <a:avLst/>
            </a:prstGeom>
          </p:spPr>
        </p:pic>
      </p:grpSp>
    </p:spTree>
    <p:extLst>
      <p:ext uri="{BB962C8B-B14F-4D97-AF65-F5344CB8AC3E}">
        <p14:creationId xmlns:p14="http://schemas.microsoft.com/office/powerpoint/2010/main" val="90365713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 Same-side Corner of Rectangle 3">
            <a:extLst>
              <a:ext uri="{FF2B5EF4-FFF2-40B4-BE49-F238E27FC236}">
                <a16:creationId xmlns:a16="http://schemas.microsoft.com/office/drawing/2014/main" id="{92008472-6DB1-8352-6F6C-9BDAA8E206DE}"/>
              </a:ext>
            </a:extLst>
          </p:cNvPr>
          <p:cNvSpPr/>
          <p:nvPr/>
        </p:nvSpPr>
        <p:spPr>
          <a:xfrm>
            <a:off x="399381" y="2308860"/>
            <a:ext cx="2582669" cy="3398860"/>
          </a:xfrm>
          <a:prstGeom prst="round2SameRect">
            <a:avLst>
              <a:gd name="adj1" fmla="val 0"/>
              <a:gd name="adj2" fmla="val 3245"/>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3" name="Round Same-side Corner of Rectangle 12">
            <a:extLst>
              <a:ext uri="{FF2B5EF4-FFF2-40B4-BE49-F238E27FC236}">
                <a16:creationId xmlns:a16="http://schemas.microsoft.com/office/drawing/2014/main" id="{8E31C3CA-A3F0-22BD-1FDD-644EFD5363CD}"/>
              </a:ext>
            </a:extLst>
          </p:cNvPr>
          <p:cNvSpPr/>
          <p:nvPr/>
        </p:nvSpPr>
        <p:spPr>
          <a:xfrm>
            <a:off x="3359977" y="2308860"/>
            <a:ext cx="2582669" cy="3398860"/>
          </a:xfrm>
          <a:prstGeom prst="round2SameRect">
            <a:avLst>
              <a:gd name="adj1" fmla="val 0"/>
              <a:gd name="adj2" fmla="val 295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4" name="Round Same-side Corner of Rectangle 13">
            <a:extLst>
              <a:ext uri="{FF2B5EF4-FFF2-40B4-BE49-F238E27FC236}">
                <a16:creationId xmlns:a16="http://schemas.microsoft.com/office/drawing/2014/main" id="{D39FF29A-B579-5E45-2740-B082F3DBE324}"/>
              </a:ext>
            </a:extLst>
          </p:cNvPr>
          <p:cNvSpPr/>
          <p:nvPr/>
        </p:nvSpPr>
        <p:spPr>
          <a:xfrm>
            <a:off x="6307055" y="2308860"/>
            <a:ext cx="2582669" cy="3398860"/>
          </a:xfrm>
          <a:prstGeom prst="round2SameRect">
            <a:avLst>
              <a:gd name="adj1" fmla="val 0"/>
              <a:gd name="adj2" fmla="val 3836"/>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5" name="Round Same-side Corner of Rectangle 14">
            <a:extLst>
              <a:ext uri="{FF2B5EF4-FFF2-40B4-BE49-F238E27FC236}">
                <a16:creationId xmlns:a16="http://schemas.microsoft.com/office/drawing/2014/main" id="{91612917-D582-4267-5110-87098C7DD329}"/>
              </a:ext>
            </a:extLst>
          </p:cNvPr>
          <p:cNvSpPr/>
          <p:nvPr/>
        </p:nvSpPr>
        <p:spPr>
          <a:xfrm>
            <a:off x="9216033" y="2308860"/>
            <a:ext cx="2582669" cy="3398860"/>
          </a:xfrm>
          <a:prstGeom prst="round2SameRect">
            <a:avLst>
              <a:gd name="adj1" fmla="val 0"/>
              <a:gd name="adj2" fmla="val 295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6" name="Title 5">
            <a:extLst>
              <a:ext uri="{FF2B5EF4-FFF2-40B4-BE49-F238E27FC236}">
                <a16:creationId xmlns:a16="http://schemas.microsoft.com/office/drawing/2014/main" id="{71D39B81-560A-1B1C-FA68-007950123701}"/>
              </a:ext>
            </a:extLst>
          </p:cNvPr>
          <p:cNvSpPr>
            <a:spLocks noGrp="1"/>
          </p:cNvSpPr>
          <p:nvPr>
            <p:ph type="title"/>
          </p:nvPr>
        </p:nvSpPr>
        <p:spPr>
          <a:xfrm>
            <a:off x="350518" y="216000"/>
            <a:ext cx="11841481" cy="640080"/>
          </a:xfrm>
        </p:spPr>
        <p:txBody>
          <a:bodyPr lIns="0" tIns="0" rIns="0" bIns="0"/>
          <a:lstStyle/>
          <a:p>
            <a:r>
              <a:rPr lang="es-ES" dirty="0">
                <a:solidFill>
                  <a:schemeClr val="accent1"/>
                </a:solidFill>
              </a:rPr>
              <a:t>Macrotendencias que apoyan el crecimiento de la demanda</a:t>
            </a:r>
            <a:endParaRPr lang="en-US" dirty="0">
              <a:solidFill>
                <a:schemeClr val="accent1"/>
              </a:solidFill>
            </a:endParaRPr>
          </a:p>
        </p:txBody>
      </p:sp>
      <p:sp>
        <p:nvSpPr>
          <p:cNvPr id="3" name="TextBox 2">
            <a:extLst>
              <a:ext uri="{FF2B5EF4-FFF2-40B4-BE49-F238E27FC236}">
                <a16:creationId xmlns:a16="http://schemas.microsoft.com/office/drawing/2014/main" id="{CF3A770F-ED50-6671-41BB-6B9ED0A5B677}"/>
              </a:ext>
            </a:extLst>
          </p:cNvPr>
          <p:cNvSpPr txBox="1"/>
          <p:nvPr/>
        </p:nvSpPr>
        <p:spPr>
          <a:xfrm>
            <a:off x="401411" y="1282376"/>
            <a:ext cx="2580639" cy="1026483"/>
          </a:xfrm>
          <a:prstGeom prst="round2SameRect">
            <a:avLst>
              <a:gd name="adj1" fmla="val 11471"/>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Crecimiento</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de la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flota</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8" name="TextBox 7">
            <a:extLst>
              <a:ext uri="{FF2B5EF4-FFF2-40B4-BE49-F238E27FC236}">
                <a16:creationId xmlns:a16="http://schemas.microsoft.com/office/drawing/2014/main" id="{E99FD7B4-0241-64A2-7AE1-0721D54DDDC3}"/>
              </a:ext>
            </a:extLst>
          </p:cNvPr>
          <p:cNvSpPr txBox="1"/>
          <p:nvPr/>
        </p:nvSpPr>
        <p:spPr>
          <a:xfrm>
            <a:off x="3364038" y="1282376"/>
            <a:ext cx="2578608" cy="1026483"/>
          </a:xfrm>
          <a:prstGeom prst="round2SameRect">
            <a:avLst>
              <a:gd name="adj1" fmla="val 8501"/>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Ciclo</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de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sustitución</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9" name="TextBox 8">
            <a:extLst>
              <a:ext uri="{FF2B5EF4-FFF2-40B4-BE49-F238E27FC236}">
                <a16:creationId xmlns:a16="http://schemas.microsoft.com/office/drawing/2014/main" id="{9991796E-4B73-9C63-B707-963D2FC56400}"/>
              </a:ext>
            </a:extLst>
          </p:cNvPr>
          <p:cNvSpPr txBox="1"/>
          <p:nvPr/>
        </p:nvSpPr>
        <p:spPr>
          <a:xfrm>
            <a:off x="6311116" y="1282376"/>
            <a:ext cx="2578608" cy="1026483"/>
          </a:xfrm>
          <a:prstGeom prst="round2SameRect">
            <a:avLst>
              <a:gd name="adj1" fmla="val 9244"/>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Adopción</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mundial</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 name="TextBox 9">
            <a:extLst>
              <a:ext uri="{FF2B5EF4-FFF2-40B4-BE49-F238E27FC236}">
                <a16:creationId xmlns:a16="http://schemas.microsoft.com/office/drawing/2014/main" id="{84EFB005-0551-2762-F604-022384D9F32E}"/>
              </a:ext>
            </a:extLst>
          </p:cNvPr>
          <p:cNvSpPr txBox="1"/>
          <p:nvPr/>
        </p:nvSpPr>
        <p:spPr>
          <a:xfrm>
            <a:off x="9218735" y="1282376"/>
            <a:ext cx="2578608" cy="1026483"/>
          </a:xfrm>
          <a:prstGeom prst="round2SameRect">
            <a:avLst>
              <a:gd name="adj1" fmla="val 7759"/>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Crecimiento</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de la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demanda</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graphicFrame>
        <p:nvGraphicFramePr>
          <p:cNvPr id="5" name="Chart 4">
            <a:extLst>
              <a:ext uri="{FF2B5EF4-FFF2-40B4-BE49-F238E27FC236}">
                <a16:creationId xmlns:a16="http://schemas.microsoft.com/office/drawing/2014/main" id="{4B87DDAC-F1B4-5BF1-621C-7DB92E822E66}"/>
              </a:ext>
            </a:extLst>
          </p:cNvPr>
          <p:cNvGraphicFramePr/>
          <p:nvPr/>
        </p:nvGraphicFramePr>
        <p:xfrm>
          <a:off x="449329" y="2509533"/>
          <a:ext cx="2482773" cy="263819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4" name="Chart 33">
            <a:extLst>
              <a:ext uri="{FF2B5EF4-FFF2-40B4-BE49-F238E27FC236}">
                <a16:creationId xmlns:a16="http://schemas.microsoft.com/office/drawing/2014/main" id="{C6854D34-20A9-8F76-1B5B-1FB52597B080}"/>
              </a:ext>
            </a:extLst>
          </p:cNvPr>
          <p:cNvGraphicFramePr/>
          <p:nvPr>
            <p:extLst>
              <p:ext uri="{D42A27DB-BD31-4B8C-83A1-F6EECF244321}">
                <p14:modId xmlns:p14="http://schemas.microsoft.com/office/powerpoint/2010/main" val="2862811466"/>
              </p:ext>
            </p:extLst>
          </p:nvPr>
        </p:nvGraphicFramePr>
        <p:xfrm>
          <a:off x="6338801" y="2464689"/>
          <a:ext cx="2398082" cy="27577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6" name="Chart 35">
            <a:extLst>
              <a:ext uri="{FF2B5EF4-FFF2-40B4-BE49-F238E27FC236}">
                <a16:creationId xmlns:a16="http://schemas.microsoft.com/office/drawing/2014/main" id="{E2DDA05A-3F19-8696-0481-396F893F9083}"/>
              </a:ext>
            </a:extLst>
          </p:cNvPr>
          <p:cNvGraphicFramePr/>
          <p:nvPr/>
        </p:nvGraphicFramePr>
        <p:xfrm>
          <a:off x="9252293" y="2466128"/>
          <a:ext cx="2436788" cy="2756202"/>
        </p:xfrm>
        <a:graphic>
          <a:graphicData uri="http://schemas.openxmlformats.org/drawingml/2006/chart">
            <c:chart xmlns:c="http://schemas.openxmlformats.org/drawingml/2006/chart" xmlns:r="http://schemas.openxmlformats.org/officeDocument/2006/relationships" r:id="rId5"/>
          </a:graphicData>
        </a:graphic>
      </p:graphicFrame>
      <p:sp>
        <p:nvSpPr>
          <p:cNvPr id="31" name="Rectangle 30">
            <a:extLst>
              <a:ext uri="{FF2B5EF4-FFF2-40B4-BE49-F238E27FC236}">
                <a16:creationId xmlns:a16="http://schemas.microsoft.com/office/drawing/2014/main" id="{3F939815-ADA6-7172-FDBE-ACA9A33E023A}"/>
              </a:ext>
            </a:extLst>
          </p:cNvPr>
          <p:cNvSpPr/>
          <p:nvPr/>
        </p:nvSpPr>
        <p:spPr>
          <a:xfrm>
            <a:off x="3681544" y="3653997"/>
            <a:ext cx="2207451" cy="82119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32" name="TextBox 31">
            <a:extLst>
              <a:ext uri="{FF2B5EF4-FFF2-40B4-BE49-F238E27FC236}">
                <a16:creationId xmlns:a16="http://schemas.microsoft.com/office/drawing/2014/main" id="{DB022153-D95A-7BD6-20BB-6227DA86F6F5}"/>
              </a:ext>
            </a:extLst>
          </p:cNvPr>
          <p:cNvSpPr txBox="1"/>
          <p:nvPr/>
        </p:nvSpPr>
        <p:spPr>
          <a:xfrm>
            <a:off x="3748092" y="4202586"/>
            <a:ext cx="1663785" cy="210822"/>
          </a:xfrm>
          <a:prstGeom prst="rect">
            <a:avLst/>
          </a:prstGeom>
          <a:noFill/>
        </p:spPr>
        <p:txBody>
          <a:bodyPr wrap="non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entury Gothic"/>
                <a:ea typeface="+mn-ea"/>
                <a:cs typeface="+mn-cs"/>
              </a:rPr>
              <a:t>Historical Replacement Age</a:t>
            </a:r>
          </a:p>
        </p:txBody>
      </p:sp>
      <p:sp>
        <p:nvSpPr>
          <p:cNvPr id="7" name="Rectangle 6">
            <a:extLst>
              <a:ext uri="{FF2B5EF4-FFF2-40B4-BE49-F238E27FC236}">
                <a16:creationId xmlns:a16="http://schemas.microsoft.com/office/drawing/2014/main" id="{DBEF4D1F-07CF-1A5D-5DCE-6C57B50BC99F}"/>
              </a:ext>
            </a:extLst>
          </p:cNvPr>
          <p:cNvSpPr/>
          <p:nvPr/>
        </p:nvSpPr>
        <p:spPr>
          <a:xfrm>
            <a:off x="5065434" y="3256243"/>
            <a:ext cx="823561" cy="392992"/>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graphicFrame>
        <p:nvGraphicFramePr>
          <p:cNvPr id="12" name="Chart 11">
            <a:extLst>
              <a:ext uri="{FF2B5EF4-FFF2-40B4-BE49-F238E27FC236}">
                <a16:creationId xmlns:a16="http://schemas.microsoft.com/office/drawing/2014/main" id="{095A6394-9CCB-9F7A-9B73-C002F72545D2}"/>
              </a:ext>
            </a:extLst>
          </p:cNvPr>
          <p:cNvGraphicFramePr/>
          <p:nvPr>
            <p:extLst>
              <p:ext uri="{D42A27DB-BD31-4B8C-83A1-F6EECF244321}">
                <p14:modId xmlns:p14="http://schemas.microsoft.com/office/powerpoint/2010/main" val="4233910832"/>
              </p:ext>
            </p:extLst>
          </p:nvPr>
        </p:nvGraphicFramePr>
        <p:xfrm>
          <a:off x="3413629" y="2450224"/>
          <a:ext cx="2364601" cy="2993911"/>
        </p:xfrm>
        <a:graphic>
          <a:graphicData uri="http://schemas.openxmlformats.org/drawingml/2006/chart">
            <c:chart xmlns:c="http://schemas.openxmlformats.org/drawingml/2006/chart" xmlns:r="http://schemas.openxmlformats.org/officeDocument/2006/relationships" r:id="rId6"/>
          </a:graphicData>
        </a:graphic>
      </p:graphicFrame>
      <p:sp>
        <p:nvSpPr>
          <p:cNvPr id="11" name="TextBox 10">
            <a:extLst>
              <a:ext uri="{FF2B5EF4-FFF2-40B4-BE49-F238E27FC236}">
                <a16:creationId xmlns:a16="http://schemas.microsoft.com/office/drawing/2014/main" id="{6965A615-5F0F-6E32-3794-E75918CEAFE7}"/>
              </a:ext>
            </a:extLst>
          </p:cNvPr>
          <p:cNvSpPr txBox="1"/>
          <p:nvPr/>
        </p:nvSpPr>
        <p:spPr>
          <a:xfrm>
            <a:off x="3451302" y="5337564"/>
            <a:ext cx="2448488" cy="334262"/>
          </a:xfrm>
          <a:prstGeom prst="rect">
            <a:avLst/>
          </a:prstGeom>
          <a:noFill/>
        </p:spPr>
        <p:txBody>
          <a:bodyPr wrap="square" lIns="0" tIns="0" rIns="0" bIns="0" rtlCol="0">
            <a:noAutofit/>
          </a:bodyPr>
          <a:lstStyle/>
          <a:p>
            <a:pPr marL="88900"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3F3F3F"/>
                </a:solidFill>
                <a:effectLst/>
                <a:uLnTx/>
                <a:uFillTx/>
                <a:latin typeface="Arial" panose="020B0604020202020204" pitchFamily="34" charset="0"/>
                <a:ea typeface="+mn-ea"/>
                <a:cs typeface="Arial" panose="020B0604020202020204" pitchFamily="34" charset="0"/>
              </a:rPr>
              <a:t>Blue line represents actual fleet age </a:t>
            </a:r>
          </a:p>
          <a:p>
            <a:pPr marL="88900"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3F3F3F"/>
                </a:solidFill>
                <a:effectLst/>
                <a:uLnTx/>
                <a:uFillTx/>
                <a:latin typeface="Arial" panose="020B0604020202020204" pitchFamily="34" charset="0"/>
                <a:ea typeface="+mn-ea"/>
                <a:cs typeface="Arial" panose="020B0604020202020204" pitchFamily="34" charset="0"/>
              </a:rPr>
              <a:t>Blue box represents historic optimum fleet age </a:t>
            </a:r>
          </a:p>
        </p:txBody>
      </p:sp>
      <p:sp>
        <p:nvSpPr>
          <p:cNvPr id="44" name="Equals 43">
            <a:extLst>
              <a:ext uri="{FF2B5EF4-FFF2-40B4-BE49-F238E27FC236}">
                <a16:creationId xmlns:a16="http://schemas.microsoft.com/office/drawing/2014/main" id="{A04081B6-6D38-D53B-985F-1C32570FDDB7}"/>
              </a:ext>
            </a:extLst>
          </p:cNvPr>
          <p:cNvSpPr/>
          <p:nvPr/>
        </p:nvSpPr>
        <p:spPr>
          <a:xfrm>
            <a:off x="8890830" y="1651818"/>
            <a:ext cx="316477" cy="316477"/>
          </a:xfrm>
          <a:prstGeom prst="mathEqual">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18" name="Plus Sign 41">
            <a:extLst>
              <a:ext uri="{FF2B5EF4-FFF2-40B4-BE49-F238E27FC236}">
                <a16:creationId xmlns:a16="http://schemas.microsoft.com/office/drawing/2014/main" id="{F0BD6409-0310-2FDF-2905-AC189AD79519}"/>
              </a:ext>
            </a:extLst>
          </p:cNvPr>
          <p:cNvSpPr/>
          <p:nvPr/>
        </p:nvSpPr>
        <p:spPr>
          <a:xfrm>
            <a:off x="5937706" y="1620881"/>
            <a:ext cx="378350" cy="378350"/>
          </a:xfrm>
          <a:prstGeom prst="mathPlu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19" name="Plus Sign 41">
            <a:extLst>
              <a:ext uri="{FF2B5EF4-FFF2-40B4-BE49-F238E27FC236}">
                <a16:creationId xmlns:a16="http://schemas.microsoft.com/office/drawing/2014/main" id="{DA84B257-33AB-D6B4-F9FF-2E92912D2FE3}"/>
              </a:ext>
            </a:extLst>
          </p:cNvPr>
          <p:cNvSpPr/>
          <p:nvPr/>
        </p:nvSpPr>
        <p:spPr>
          <a:xfrm>
            <a:off x="2967460" y="1620881"/>
            <a:ext cx="378350" cy="378350"/>
          </a:xfrm>
          <a:prstGeom prst="mathPlu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22" name="Slide Number Placeholder 5">
            <a:extLst>
              <a:ext uri="{FF2B5EF4-FFF2-40B4-BE49-F238E27FC236}">
                <a16:creationId xmlns:a16="http://schemas.microsoft.com/office/drawing/2014/main" id="{D1FA3DAF-1CEB-4CEB-9A6F-1C614A42F5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77FB7027-7DD0-967D-D13E-2165F3E76E55}"/>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a:solidFill>
                  <a:srgbClr val="FF0000"/>
                </a:solidFill>
              </a:rPr>
              <a:t>New slide – Translation to </a:t>
            </a:r>
            <a:r>
              <a:rPr lang="fr-FR" sz="4800" b="1" err="1">
                <a:solidFill>
                  <a:srgbClr val="FF0000"/>
                </a:solidFill>
              </a:rPr>
              <a:t>be</a:t>
            </a:r>
            <a:r>
              <a:rPr lang="fr-FR" sz="4800" b="1">
                <a:solidFill>
                  <a:srgbClr val="FF0000"/>
                </a:solidFill>
              </a:rPr>
              <a:t> </a:t>
            </a:r>
            <a:r>
              <a:rPr lang="fr-FR" sz="4800" b="1" err="1">
                <a:solidFill>
                  <a:srgbClr val="FF0000"/>
                </a:solidFill>
              </a:rPr>
              <a:t>Reviewed</a:t>
            </a:r>
            <a:endParaRPr lang="en-GB" sz="4800" b="1">
              <a:solidFill>
                <a:srgbClr val="FF0000"/>
              </a:solidFill>
            </a:endParaRPr>
          </a:p>
        </p:txBody>
      </p:sp>
    </p:spTree>
    <p:extLst>
      <p:ext uri="{BB962C8B-B14F-4D97-AF65-F5344CB8AC3E}">
        <p14:creationId xmlns:p14="http://schemas.microsoft.com/office/powerpoint/2010/main" val="379108794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descr="Text&#10;&#10;Description automatically generated">
            <a:extLst>
              <a:ext uri="{FF2B5EF4-FFF2-40B4-BE49-F238E27FC236}">
                <a16:creationId xmlns:a16="http://schemas.microsoft.com/office/drawing/2014/main" id="{73A93014-2492-9046-BDE0-776DB513492B}"/>
              </a:ext>
            </a:extLst>
          </p:cNvPr>
          <p:cNvPicPr>
            <a:picLocks noChangeAspect="1"/>
          </p:cNvPicPr>
          <p:nvPr/>
        </p:nvPicPr>
        <p:blipFill rotWithShape="1">
          <a:blip r:embed="rId5">
            <a:alphaModFix amt="65000"/>
          </a:blip>
          <a:srcRect t="-2" b="11811"/>
          <a:stretch/>
        </p:blipFill>
        <p:spPr>
          <a:xfrm>
            <a:off x="0" y="0"/>
            <a:ext cx="12192000" cy="6048000"/>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47" imgH="348" progId="TCLayout.ActiveDocument.1">
                  <p:embed/>
                </p:oleObj>
              </mc:Choice>
              <mc:Fallback>
                <p:oleObj name="think-cell Slide" r:id="rId6"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31" name="Slide Number Placeholder 5">
            <a:extLst>
              <a:ext uri="{FF2B5EF4-FFF2-40B4-BE49-F238E27FC236}">
                <a16:creationId xmlns:a16="http://schemas.microsoft.com/office/drawing/2014/main" id="{1585481F-1E4A-C842-947B-39AFFC27897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5" name="Oval 34">
            <a:extLst>
              <a:ext uri="{FF2B5EF4-FFF2-40B4-BE49-F238E27FC236}">
                <a16:creationId xmlns:a16="http://schemas.microsoft.com/office/drawing/2014/main" id="{EBC064F3-EBD8-45AB-B517-28EB629300BE}"/>
              </a:ext>
            </a:extLst>
          </p:cNvPr>
          <p:cNvSpPr>
            <a:spLocks noChangeAspect="1"/>
          </p:cNvSpPr>
          <p:nvPr/>
        </p:nvSpPr>
        <p:spPr>
          <a:xfrm>
            <a:off x="2989636" y="125221"/>
            <a:ext cx="5834544" cy="58345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6" name="Graphic 35">
            <a:extLst>
              <a:ext uri="{FF2B5EF4-FFF2-40B4-BE49-F238E27FC236}">
                <a16:creationId xmlns:a16="http://schemas.microsoft.com/office/drawing/2014/main" id="{E379067A-C677-4CC5-99D7-2A11FBB3257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061636" y="197221"/>
            <a:ext cx="5698857" cy="5698857"/>
          </a:xfrm>
          <a:prstGeom prst="rect">
            <a:avLst/>
          </a:prstGeom>
        </p:spPr>
      </p:pic>
      <p:sp>
        <p:nvSpPr>
          <p:cNvPr id="8" name="Title 1">
            <a:extLst>
              <a:ext uri="{FF2B5EF4-FFF2-40B4-BE49-F238E27FC236}">
                <a16:creationId xmlns:a16="http://schemas.microsoft.com/office/drawing/2014/main" id="{98DC1717-FBE8-480F-9277-55A3BD9C1964}"/>
              </a:ext>
            </a:extLst>
          </p:cNvPr>
          <p:cNvSpPr>
            <a:spLocks noGrp="1"/>
          </p:cNvSpPr>
          <p:nvPr>
            <p:ph type="title"/>
          </p:nvPr>
        </p:nvSpPr>
        <p:spPr>
          <a:xfrm>
            <a:off x="350518" y="251251"/>
            <a:ext cx="11841481" cy="640080"/>
          </a:xfrm>
        </p:spPr>
        <p:txBody>
          <a:bodyPr/>
          <a:lstStyle/>
          <a:p>
            <a:r>
              <a:rPr lang="en-US" dirty="0"/>
              <a:t>Nuestra </a:t>
            </a:r>
            <a:r>
              <a:rPr lang="en-US" dirty="0" err="1"/>
              <a:t>estrategia</a:t>
            </a:r>
            <a:endParaRPr lang="en-US" dirty="0"/>
          </a:p>
        </p:txBody>
      </p:sp>
    </p:spTree>
    <p:extLst>
      <p:ext uri="{BB962C8B-B14F-4D97-AF65-F5344CB8AC3E}">
        <p14:creationId xmlns:p14="http://schemas.microsoft.com/office/powerpoint/2010/main" val="4113661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52079A7-A6CE-0846-A796-EC1D98D36C52}"/>
              </a:ext>
            </a:extLst>
          </p:cNvPr>
          <p:cNvSpPr txBox="1"/>
          <p:nvPr/>
        </p:nvSpPr>
        <p:spPr>
          <a:xfrm>
            <a:off x="2593298" y="2989088"/>
            <a:ext cx="9443801" cy="2903934"/>
          </a:xfrm>
          <a:prstGeom prst="roundRect">
            <a:avLst>
              <a:gd name="adj" fmla="val 9208"/>
            </a:avLst>
          </a:prstGeom>
          <a:noFill/>
          <a:ln>
            <a:noFill/>
          </a:ln>
        </p:spPr>
        <p:txBody>
          <a:bodyPr wrap="square" lIns="0" tIns="0" rIns="0" bIns="0" rtlCol="0">
            <a:spAutoFit/>
          </a:bodyPr>
          <a:lstStyle/>
          <a:p>
            <a:pPr marL="574675" indent="-574675">
              <a:buClr>
                <a:schemeClr val="bg2"/>
              </a:buClr>
              <a:buSzPct val="100000"/>
              <a:buFont typeface="+mj-lt"/>
              <a:buAutoNum type="arabicPeriod"/>
            </a:pPr>
            <a:r>
              <a:rPr lang="es-ES" sz="3600" b="1" dirty="0">
                <a:solidFill>
                  <a:schemeClr val="bg2"/>
                </a:solidFill>
                <a:cs typeface="Arial" panose="020B0604020202020204"/>
              </a:rPr>
              <a:t>Calidad </a:t>
            </a:r>
            <a:r>
              <a:rPr lang="es-ES" sz="3600" b="1" dirty="0">
                <a:solidFill>
                  <a:schemeClr val="accent3">
                    <a:lumMod val="50000"/>
                  </a:schemeClr>
                </a:solidFill>
                <a:cs typeface="Arial" panose="020B0604020202020204"/>
              </a:rPr>
              <a:t>del diseño</a:t>
            </a:r>
          </a:p>
          <a:p>
            <a:pPr marL="574675" indent="-574675">
              <a:buClr>
                <a:schemeClr val="bg2"/>
              </a:buClr>
              <a:buSzPct val="100000"/>
              <a:buFont typeface="+mj-lt"/>
              <a:buAutoNum type="arabicPeriod"/>
            </a:pPr>
            <a:r>
              <a:rPr lang="es-ES" sz="3600" b="1" dirty="0">
                <a:solidFill>
                  <a:schemeClr val="bg2"/>
                </a:solidFill>
                <a:cs typeface="Arial" panose="020B0604020202020204"/>
              </a:rPr>
              <a:t>Calidad </a:t>
            </a:r>
            <a:r>
              <a:rPr lang="es-ES" sz="3600" b="1" dirty="0">
                <a:solidFill>
                  <a:schemeClr val="accent3">
                    <a:lumMod val="50000"/>
                  </a:schemeClr>
                </a:solidFill>
                <a:cs typeface="Arial" panose="020B0604020202020204"/>
              </a:rPr>
              <a:t>del producto</a:t>
            </a:r>
          </a:p>
          <a:p>
            <a:pPr marL="574675" indent="-574675">
              <a:buClr>
                <a:schemeClr val="bg2"/>
              </a:buClr>
              <a:buSzPct val="100000"/>
              <a:buFont typeface="+mj-lt"/>
              <a:buAutoNum type="arabicPeriod"/>
            </a:pPr>
            <a:r>
              <a:rPr lang="es-ES" sz="3600" b="1" dirty="0">
                <a:solidFill>
                  <a:schemeClr val="bg2"/>
                </a:solidFill>
                <a:cs typeface="Arial" panose="020B0604020202020204"/>
              </a:rPr>
              <a:t>Calidad </a:t>
            </a:r>
            <a:r>
              <a:rPr lang="es-ES" sz="3600" b="1" dirty="0">
                <a:solidFill>
                  <a:schemeClr val="accent3">
                    <a:lumMod val="50000"/>
                  </a:schemeClr>
                </a:solidFill>
                <a:cs typeface="Arial" panose="020B0604020202020204"/>
              </a:rPr>
              <a:t>de fabricación</a:t>
            </a:r>
          </a:p>
          <a:p>
            <a:pPr marL="574675" indent="-574675">
              <a:buClr>
                <a:schemeClr val="bg2"/>
              </a:buClr>
              <a:buSzPct val="100000"/>
              <a:buFont typeface="+mj-lt"/>
              <a:buAutoNum type="arabicPeriod"/>
            </a:pPr>
            <a:r>
              <a:rPr lang="es-ES" sz="3600" b="1" dirty="0">
                <a:solidFill>
                  <a:schemeClr val="bg2"/>
                </a:solidFill>
                <a:cs typeface="Arial" panose="020B0604020202020204"/>
              </a:rPr>
              <a:t>Calidad </a:t>
            </a:r>
            <a:r>
              <a:rPr lang="es-ES" sz="3600" b="1" dirty="0">
                <a:solidFill>
                  <a:schemeClr val="accent3">
                    <a:lumMod val="50000"/>
                  </a:schemeClr>
                </a:solidFill>
                <a:cs typeface="Arial" panose="020B0604020202020204"/>
              </a:rPr>
              <a:t>de servicio, ventas y asistencia</a:t>
            </a:r>
          </a:p>
          <a:p>
            <a:pPr marL="574675" indent="-574675">
              <a:buClr>
                <a:schemeClr val="bg2"/>
              </a:buClr>
              <a:buSzPct val="100000"/>
              <a:buFont typeface="+mj-lt"/>
              <a:buAutoNum type="arabicPeriod"/>
            </a:pPr>
            <a:r>
              <a:rPr lang="es-ES" sz="3600" b="1" dirty="0">
                <a:solidFill>
                  <a:schemeClr val="bg2"/>
                </a:solidFill>
                <a:cs typeface="Arial" panose="020B0604020202020204"/>
              </a:rPr>
              <a:t>Calidad </a:t>
            </a:r>
            <a:r>
              <a:rPr lang="es-ES" sz="3600" b="1" dirty="0">
                <a:solidFill>
                  <a:schemeClr val="accent3">
                    <a:lumMod val="50000"/>
                  </a:schemeClr>
                </a:solidFill>
                <a:cs typeface="Arial" panose="020B0604020202020204"/>
              </a:rPr>
              <a:t>del aire</a:t>
            </a:r>
            <a:endParaRPr lang="en-US" sz="3600" b="1" dirty="0">
              <a:solidFill>
                <a:schemeClr val="accent3">
                  <a:lumMod val="50000"/>
                </a:schemeClr>
              </a:solidFill>
              <a:cs typeface="Arial" panose="020B0604020202020204"/>
            </a:endParaRPr>
          </a:p>
        </p:txBody>
      </p:sp>
      <p:sp>
        <p:nvSpPr>
          <p:cNvPr id="4" name="Title 3">
            <a:extLst>
              <a:ext uri="{FF2B5EF4-FFF2-40B4-BE49-F238E27FC236}">
                <a16:creationId xmlns:a16="http://schemas.microsoft.com/office/drawing/2014/main" id="{44AD1D2F-3719-4B1B-B819-9B24C12F8270}"/>
              </a:ext>
            </a:extLst>
          </p:cNvPr>
          <p:cNvSpPr>
            <a:spLocks noGrp="1"/>
          </p:cNvSpPr>
          <p:nvPr>
            <p:ph type="title"/>
          </p:nvPr>
        </p:nvSpPr>
        <p:spPr>
          <a:xfrm>
            <a:off x="350519" y="260761"/>
            <a:ext cx="11841481" cy="640080"/>
          </a:xfrm>
        </p:spPr>
        <p:txBody>
          <a:bodyPr lIns="0" tIns="0" rIns="0" bIns="0">
            <a:normAutofit/>
          </a:bodyPr>
          <a:lstStyle/>
          <a:p>
            <a:r>
              <a:rPr lang="en-US" dirty="0"/>
              <a:t>Quality By Design </a:t>
            </a:r>
            <a:r>
              <a:rPr lang="es-ES" dirty="0"/>
              <a:t>en todo lo que hace Genie</a:t>
            </a:r>
            <a:endParaRPr lang="en-US" dirty="0"/>
          </a:p>
        </p:txBody>
      </p:sp>
      <p:grpSp>
        <p:nvGrpSpPr>
          <p:cNvPr id="12" name="Group 11">
            <a:extLst>
              <a:ext uri="{FF2B5EF4-FFF2-40B4-BE49-F238E27FC236}">
                <a16:creationId xmlns:a16="http://schemas.microsoft.com/office/drawing/2014/main" id="{FED27597-0C0A-9E4B-BB92-CC9C8AA5A9EB}"/>
              </a:ext>
            </a:extLst>
          </p:cNvPr>
          <p:cNvGrpSpPr>
            <a:grpSpLocks noChangeAspect="1"/>
          </p:cNvGrpSpPr>
          <p:nvPr/>
        </p:nvGrpSpPr>
        <p:grpSpPr>
          <a:xfrm>
            <a:off x="350520" y="1270492"/>
            <a:ext cx="6663190" cy="1603337"/>
            <a:chOff x="342900" y="2340454"/>
            <a:chExt cx="5859778" cy="1410015"/>
          </a:xfrm>
          <a:effectLst>
            <a:outerShdw blurRad="50800" dist="50800" dir="5400000" sx="1000" sy="1000" algn="ctr" rotWithShape="0">
              <a:srgbClr val="000000">
                <a:alpha val="43137"/>
              </a:srgbClr>
            </a:outerShdw>
          </a:effectLst>
        </p:grpSpPr>
        <p:sp>
          <p:nvSpPr>
            <p:cNvPr id="14" name="Rounded Rectangle 13">
              <a:extLst>
                <a:ext uri="{FF2B5EF4-FFF2-40B4-BE49-F238E27FC236}">
                  <a16:creationId xmlns:a16="http://schemas.microsoft.com/office/drawing/2014/main" id="{D51EAF89-206F-B64F-A7D3-3E0E565ECBED}"/>
                </a:ext>
              </a:extLst>
            </p:cNvPr>
            <p:cNvSpPr/>
            <p:nvPr/>
          </p:nvSpPr>
          <p:spPr>
            <a:xfrm>
              <a:off x="342900" y="2340454"/>
              <a:ext cx="5859778" cy="1410015"/>
            </a:xfrm>
            <a:prstGeom prst="roundRect">
              <a:avLst>
                <a:gd name="adj" fmla="val 7028"/>
              </a:avLst>
            </a:prstGeom>
            <a:solidFill>
              <a:schemeClr val="bg1"/>
            </a:solid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3" name="Picture 12" descr="A picture containing drawing&#10;&#10;Description automatically generated">
              <a:extLst>
                <a:ext uri="{FF2B5EF4-FFF2-40B4-BE49-F238E27FC236}">
                  <a16:creationId xmlns:a16="http://schemas.microsoft.com/office/drawing/2014/main" id="{BE6F11A2-01BB-DA49-B666-44600E98BC9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8507" y="2483107"/>
              <a:ext cx="5108968" cy="1062379"/>
            </a:xfrm>
            <a:prstGeom prst="rect">
              <a:avLst/>
            </a:prstGeom>
          </p:spPr>
        </p:pic>
      </p:grpSp>
      <p:grpSp>
        <p:nvGrpSpPr>
          <p:cNvPr id="19" name="Group 18">
            <a:extLst>
              <a:ext uri="{FF2B5EF4-FFF2-40B4-BE49-F238E27FC236}">
                <a16:creationId xmlns:a16="http://schemas.microsoft.com/office/drawing/2014/main" id="{DA82635F-9256-EC41-8DAE-78D28E4EA2F9}"/>
              </a:ext>
            </a:extLst>
          </p:cNvPr>
          <p:cNvGrpSpPr/>
          <p:nvPr/>
        </p:nvGrpSpPr>
        <p:grpSpPr>
          <a:xfrm>
            <a:off x="2046514" y="3341914"/>
            <a:ext cx="546784" cy="2209801"/>
            <a:chOff x="2046514" y="3341914"/>
            <a:chExt cx="1574818" cy="2209801"/>
          </a:xfrm>
        </p:grpSpPr>
        <p:cxnSp>
          <p:nvCxnSpPr>
            <p:cNvPr id="8" name="Straight Connector 7">
              <a:extLst>
                <a:ext uri="{FF2B5EF4-FFF2-40B4-BE49-F238E27FC236}">
                  <a16:creationId xmlns:a16="http://schemas.microsoft.com/office/drawing/2014/main" id="{AE93E2FA-D967-E24A-A2D3-8A43F6A82480}"/>
                </a:ext>
              </a:extLst>
            </p:cNvPr>
            <p:cNvCxnSpPr>
              <a:cxnSpLocks/>
            </p:cNvCxnSpPr>
            <p:nvPr/>
          </p:nvCxnSpPr>
          <p:spPr>
            <a:xfrm flipH="1">
              <a:off x="2046514" y="33419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2C2CEEE-07AD-0E46-A715-B16029D1BAAC}"/>
                </a:ext>
              </a:extLst>
            </p:cNvPr>
            <p:cNvCxnSpPr>
              <a:cxnSpLocks/>
            </p:cNvCxnSpPr>
            <p:nvPr/>
          </p:nvCxnSpPr>
          <p:spPr>
            <a:xfrm flipH="1">
              <a:off x="2046514" y="38943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DECCFC14-73FC-0E4B-AB66-0BC4EB23CB42}"/>
                </a:ext>
              </a:extLst>
            </p:cNvPr>
            <p:cNvCxnSpPr>
              <a:cxnSpLocks/>
            </p:cNvCxnSpPr>
            <p:nvPr/>
          </p:nvCxnSpPr>
          <p:spPr>
            <a:xfrm flipH="1">
              <a:off x="2046514" y="5551715"/>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B15D68A-1F0C-814D-B6DA-DCB7DD81B36B}"/>
                </a:ext>
              </a:extLst>
            </p:cNvPr>
            <p:cNvCxnSpPr>
              <a:cxnSpLocks/>
            </p:cNvCxnSpPr>
            <p:nvPr/>
          </p:nvCxnSpPr>
          <p:spPr>
            <a:xfrm flipH="1">
              <a:off x="2046514" y="49992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7487FB4-9E1D-8640-914E-1B175124326B}"/>
                </a:ext>
              </a:extLst>
            </p:cNvPr>
            <p:cNvCxnSpPr>
              <a:cxnSpLocks/>
            </p:cNvCxnSpPr>
            <p:nvPr/>
          </p:nvCxnSpPr>
          <p:spPr>
            <a:xfrm flipH="1">
              <a:off x="2046514" y="44468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44FBA57B-809D-EA45-AA52-5CE7FBEF95AE}"/>
              </a:ext>
            </a:extLst>
          </p:cNvPr>
          <p:cNvCxnSpPr>
            <a:cxnSpLocks/>
          </p:cNvCxnSpPr>
          <p:nvPr/>
        </p:nvCxnSpPr>
        <p:spPr>
          <a:xfrm flipV="1">
            <a:off x="2046514" y="2873830"/>
            <a:ext cx="0" cy="267788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Slide Number Placeholder 5">
            <a:extLst>
              <a:ext uri="{FF2B5EF4-FFF2-40B4-BE49-F238E27FC236}">
                <a16:creationId xmlns:a16="http://schemas.microsoft.com/office/drawing/2014/main" id="{0057EACF-CEC4-B747-A54F-7FF3E90340D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00382E99-EAFC-E781-4389-5AACA3DF6E21}"/>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a:solidFill>
                  <a:srgbClr val="FF0000"/>
                </a:solidFill>
              </a:rPr>
              <a:t>New slide – Translation to </a:t>
            </a:r>
            <a:r>
              <a:rPr lang="fr-FR" sz="4800" b="1" err="1">
                <a:solidFill>
                  <a:srgbClr val="FF0000"/>
                </a:solidFill>
              </a:rPr>
              <a:t>be</a:t>
            </a:r>
            <a:r>
              <a:rPr lang="fr-FR" sz="4800" b="1">
                <a:solidFill>
                  <a:srgbClr val="FF0000"/>
                </a:solidFill>
              </a:rPr>
              <a:t> </a:t>
            </a:r>
            <a:r>
              <a:rPr lang="fr-FR" sz="4800" b="1" err="1">
                <a:solidFill>
                  <a:srgbClr val="FF0000"/>
                </a:solidFill>
              </a:rPr>
              <a:t>Reviewed</a:t>
            </a:r>
            <a:endParaRPr lang="en-GB" sz="4800" b="1">
              <a:solidFill>
                <a:srgbClr val="FF0000"/>
              </a:solidFill>
            </a:endParaRPr>
          </a:p>
        </p:txBody>
      </p:sp>
    </p:spTree>
    <p:extLst>
      <p:ext uri="{BB962C8B-B14F-4D97-AF65-F5344CB8AC3E}">
        <p14:creationId xmlns:p14="http://schemas.microsoft.com/office/powerpoint/2010/main" val="400890500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61FF64-ACC3-4F4B-890E-A47FEC13AC40}"/>
              </a:ext>
            </a:extLst>
          </p:cNvPr>
          <p:cNvSpPr>
            <a:spLocks noGrp="1"/>
          </p:cNvSpPr>
          <p:nvPr>
            <p:ph type="title"/>
          </p:nvPr>
        </p:nvSpPr>
        <p:spPr>
          <a:xfrm>
            <a:off x="350518" y="147023"/>
            <a:ext cx="11841481" cy="640080"/>
          </a:xfrm>
        </p:spPr>
        <p:txBody>
          <a:bodyPr lIns="0" tIns="0" rIns="0" bIns="0"/>
          <a:lstStyle/>
          <a:p>
            <a:pPr algn="l" rtl="0"/>
            <a:r>
              <a:rPr lang="es" b="1" i="0" u="none" baseline="0"/>
              <a:t>Presencia de fabricación global</a:t>
            </a:r>
          </a:p>
        </p:txBody>
      </p:sp>
      <p:sp>
        <p:nvSpPr>
          <p:cNvPr id="5" name="Text Placeholder 4">
            <a:extLst>
              <a:ext uri="{FF2B5EF4-FFF2-40B4-BE49-F238E27FC236}">
                <a16:creationId xmlns:a16="http://schemas.microsoft.com/office/drawing/2014/main" id="{3A47A75E-A352-430A-88B5-2B00382DF3C4}"/>
              </a:ext>
            </a:extLst>
          </p:cNvPr>
          <p:cNvSpPr>
            <a:spLocks noGrp="1"/>
          </p:cNvSpPr>
          <p:nvPr>
            <p:ph type="body" sz="quarter" idx="10"/>
          </p:nvPr>
        </p:nvSpPr>
        <p:spPr>
          <a:xfrm>
            <a:off x="350204" y="644626"/>
            <a:ext cx="11841796" cy="452454"/>
          </a:xfrm>
        </p:spPr>
        <p:txBody>
          <a:bodyPr lIns="0" tIns="0" rIns="0" bIns="0"/>
          <a:lstStyle/>
          <a:p>
            <a:pPr algn="l" rtl="0"/>
            <a:r>
              <a:rPr lang="es" b="1" i="0" u="none" baseline="0"/>
              <a:t>Ubicaciones regionales para atender mejor a los clientes</a:t>
            </a:r>
          </a:p>
        </p:txBody>
      </p:sp>
      <p:sp>
        <p:nvSpPr>
          <p:cNvPr id="24" name="Slide Number Placeholder 5">
            <a:extLst>
              <a:ext uri="{FF2B5EF4-FFF2-40B4-BE49-F238E27FC236}">
                <a16:creationId xmlns:a16="http://schemas.microsoft.com/office/drawing/2014/main" id="{B588DCB8-6D3C-49CD-A2FB-E0EE22A430A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59" name="Freeform: Shape 2319">
            <a:extLst>
              <a:ext uri="{FF2B5EF4-FFF2-40B4-BE49-F238E27FC236}">
                <a16:creationId xmlns:a16="http://schemas.microsoft.com/office/drawing/2014/main" id="{B33D8139-C53A-4D78-BAEC-F195B74462F9}"/>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38">
            <a:extLst>
              <a:ext uri="{FF2B5EF4-FFF2-40B4-BE49-F238E27FC236}">
                <a16:creationId xmlns:a16="http://schemas.microsoft.com/office/drawing/2014/main" id="{E1E384DB-9391-486A-96A5-0F5B1BA331DA}"/>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39">
            <a:extLst>
              <a:ext uri="{FF2B5EF4-FFF2-40B4-BE49-F238E27FC236}">
                <a16:creationId xmlns:a16="http://schemas.microsoft.com/office/drawing/2014/main" id="{86CADD38-03A1-492D-A1F8-B82269C135D8}"/>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40">
            <a:extLst>
              <a:ext uri="{FF2B5EF4-FFF2-40B4-BE49-F238E27FC236}">
                <a16:creationId xmlns:a16="http://schemas.microsoft.com/office/drawing/2014/main" id="{67CB20AA-48D9-4F83-BFFD-9C3C16230C94}"/>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41">
            <a:extLst>
              <a:ext uri="{FF2B5EF4-FFF2-40B4-BE49-F238E27FC236}">
                <a16:creationId xmlns:a16="http://schemas.microsoft.com/office/drawing/2014/main" id="{47E4838C-B511-4591-A096-62BF95CDB02A}"/>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42">
            <a:extLst>
              <a:ext uri="{FF2B5EF4-FFF2-40B4-BE49-F238E27FC236}">
                <a16:creationId xmlns:a16="http://schemas.microsoft.com/office/drawing/2014/main" id="{F17B2693-3B31-4466-971D-F174AAB888F1}"/>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43">
            <a:extLst>
              <a:ext uri="{FF2B5EF4-FFF2-40B4-BE49-F238E27FC236}">
                <a16:creationId xmlns:a16="http://schemas.microsoft.com/office/drawing/2014/main" id="{C6D51C42-8AFD-4495-9AC7-8807EF6E8EC6}"/>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44">
            <a:extLst>
              <a:ext uri="{FF2B5EF4-FFF2-40B4-BE49-F238E27FC236}">
                <a16:creationId xmlns:a16="http://schemas.microsoft.com/office/drawing/2014/main" id="{D42F8578-2260-462F-9005-8A23EB9B6DEE}"/>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508">
            <a:extLst>
              <a:ext uri="{FF2B5EF4-FFF2-40B4-BE49-F238E27FC236}">
                <a16:creationId xmlns:a16="http://schemas.microsoft.com/office/drawing/2014/main" id="{33A956B2-520B-4F9F-899A-A5F1300E4BD3}"/>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509">
            <a:extLst>
              <a:ext uri="{FF2B5EF4-FFF2-40B4-BE49-F238E27FC236}">
                <a16:creationId xmlns:a16="http://schemas.microsoft.com/office/drawing/2014/main" id="{B48B96FE-EC77-4882-8657-4B650CF3626A}"/>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510">
            <a:extLst>
              <a:ext uri="{FF2B5EF4-FFF2-40B4-BE49-F238E27FC236}">
                <a16:creationId xmlns:a16="http://schemas.microsoft.com/office/drawing/2014/main" id="{ADD22482-812D-4493-A1FA-AD7C22D1198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511">
            <a:extLst>
              <a:ext uri="{FF2B5EF4-FFF2-40B4-BE49-F238E27FC236}">
                <a16:creationId xmlns:a16="http://schemas.microsoft.com/office/drawing/2014/main" id="{B8555E1D-BBC1-4563-AF46-F377D9735368}"/>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512">
            <a:extLst>
              <a:ext uri="{FF2B5EF4-FFF2-40B4-BE49-F238E27FC236}">
                <a16:creationId xmlns:a16="http://schemas.microsoft.com/office/drawing/2014/main" id="{53CDAFCA-5CCA-4A7C-AD3D-FAF34834653D}"/>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46">
            <a:extLst>
              <a:ext uri="{FF2B5EF4-FFF2-40B4-BE49-F238E27FC236}">
                <a16:creationId xmlns:a16="http://schemas.microsoft.com/office/drawing/2014/main" id="{C43ED73E-B685-4A4C-A77D-3B4B500C0C46}"/>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609">
            <a:extLst>
              <a:ext uri="{FF2B5EF4-FFF2-40B4-BE49-F238E27FC236}">
                <a16:creationId xmlns:a16="http://schemas.microsoft.com/office/drawing/2014/main" id="{4C51DA5D-2E25-4EF7-86A3-C3E6C5DEB2E7}"/>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622">
            <a:extLst>
              <a:ext uri="{FF2B5EF4-FFF2-40B4-BE49-F238E27FC236}">
                <a16:creationId xmlns:a16="http://schemas.microsoft.com/office/drawing/2014/main" id="{83C5BE43-5A59-4B8F-8439-23E696A3D083}"/>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69">
            <a:extLst>
              <a:ext uri="{FF2B5EF4-FFF2-40B4-BE49-F238E27FC236}">
                <a16:creationId xmlns:a16="http://schemas.microsoft.com/office/drawing/2014/main" id="{20102217-A5D0-4571-B523-253A0497B769}"/>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70">
            <a:extLst>
              <a:ext uri="{FF2B5EF4-FFF2-40B4-BE49-F238E27FC236}">
                <a16:creationId xmlns:a16="http://schemas.microsoft.com/office/drawing/2014/main" id="{FEA7FC55-D4D7-4A85-A450-AB0087823F5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71">
            <a:extLst>
              <a:ext uri="{FF2B5EF4-FFF2-40B4-BE49-F238E27FC236}">
                <a16:creationId xmlns:a16="http://schemas.microsoft.com/office/drawing/2014/main" id="{0510762E-4683-4D2E-B0B0-47D221826728}"/>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72">
            <a:extLst>
              <a:ext uri="{FF2B5EF4-FFF2-40B4-BE49-F238E27FC236}">
                <a16:creationId xmlns:a16="http://schemas.microsoft.com/office/drawing/2014/main" id="{764903EF-CF90-482B-BADC-3680FEA5814D}"/>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73">
            <a:extLst>
              <a:ext uri="{FF2B5EF4-FFF2-40B4-BE49-F238E27FC236}">
                <a16:creationId xmlns:a16="http://schemas.microsoft.com/office/drawing/2014/main" id="{9745DF07-1FC5-4B34-BC89-271CCD00EEE7}"/>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74">
            <a:extLst>
              <a:ext uri="{FF2B5EF4-FFF2-40B4-BE49-F238E27FC236}">
                <a16:creationId xmlns:a16="http://schemas.microsoft.com/office/drawing/2014/main" id="{72383160-530C-44E2-B019-817B6276E174}"/>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75">
            <a:extLst>
              <a:ext uri="{FF2B5EF4-FFF2-40B4-BE49-F238E27FC236}">
                <a16:creationId xmlns:a16="http://schemas.microsoft.com/office/drawing/2014/main" id="{AF005216-BE80-4ABF-BAFC-435646E8F4C2}"/>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76">
            <a:extLst>
              <a:ext uri="{FF2B5EF4-FFF2-40B4-BE49-F238E27FC236}">
                <a16:creationId xmlns:a16="http://schemas.microsoft.com/office/drawing/2014/main" id="{B62A0CCD-2523-4564-9174-FF37678BC554}"/>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77">
            <a:extLst>
              <a:ext uri="{FF2B5EF4-FFF2-40B4-BE49-F238E27FC236}">
                <a16:creationId xmlns:a16="http://schemas.microsoft.com/office/drawing/2014/main" id="{4AD944EC-7CCA-4CD0-BCE8-A464990A08E2}"/>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78">
            <a:extLst>
              <a:ext uri="{FF2B5EF4-FFF2-40B4-BE49-F238E27FC236}">
                <a16:creationId xmlns:a16="http://schemas.microsoft.com/office/drawing/2014/main" id="{C16D9ED5-D430-4864-9BD5-C89EC7448E2D}"/>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79">
            <a:extLst>
              <a:ext uri="{FF2B5EF4-FFF2-40B4-BE49-F238E27FC236}">
                <a16:creationId xmlns:a16="http://schemas.microsoft.com/office/drawing/2014/main" id="{95F2B04C-B8C7-4482-83DA-AC834097EAB4}"/>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80">
            <a:extLst>
              <a:ext uri="{FF2B5EF4-FFF2-40B4-BE49-F238E27FC236}">
                <a16:creationId xmlns:a16="http://schemas.microsoft.com/office/drawing/2014/main" id="{1EACCACF-685F-4BBF-AE9F-4691B48B2F13}"/>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81">
            <a:extLst>
              <a:ext uri="{FF2B5EF4-FFF2-40B4-BE49-F238E27FC236}">
                <a16:creationId xmlns:a16="http://schemas.microsoft.com/office/drawing/2014/main" id="{8665EFEB-628B-4D08-B828-70529645F6AD}"/>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82">
            <a:extLst>
              <a:ext uri="{FF2B5EF4-FFF2-40B4-BE49-F238E27FC236}">
                <a16:creationId xmlns:a16="http://schemas.microsoft.com/office/drawing/2014/main" id="{466DB009-FFCB-470E-A352-F82904B478F8}"/>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83">
            <a:extLst>
              <a:ext uri="{FF2B5EF4-FFF2-40B4-BE49-F238E27FC236}">
                <a16:creationId xmlns:a16="http://schemas.microsoft.com/office/drawing/2014/main" id="{84AD78A2-589A-47C7-A3A8-1B8DFE7F8062}"/>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84">
            <a:extLst>
              <a:ext uri="{FF2B5EF4-FFF2-40B4-BE49-F238E27FC236}">
                <a16:creationId xmlns:a16="http://schemas.microsoft.com/office/drawing/2014/main" id="{9A448CC8-947F-4441-A751-3A6CB001E8DC}"/>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89">
            <a:extLst>
              <a:ext uri="{FF2B5EF4-FFF2-40B4-BE49-F238E27FC236}">
                <a16:creationId xmlns:a16="http://schemas.microsoft.com/office/drawing/2014/main" id="{F82AE9F0-5E1D-46AF-B8F9-D55E6B35D130}"/>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90">
            <a:extLst>
              <a:ext uri="{FF2B5EF4-FFF2-40B4-BE49-F238E27FC236}">
                <a16:creationId xmlns:a16="http://schemas.microsoft.com/office/drawing/2014/main" id="{F666A9A9-DF60-4E3D-B6B1-1B1CA9E4DF66}"/>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91">
            <a:extLst>
              <a:ext uri="{FF2B5EF4-FFF2-40B4-BE49-F238E27FC236}">
                <a16:creationId xmlns:a16="http://schemas.microsoft.com/office/drawing/2014/main" id="{A45D1532-4233-495C-A396-9FA32F4A9F09}"/>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92">
            <a:extLst>
              <a:ext uri="{FF2B5EF4-FFF2-40B4-BE49-F238E27FC236}">
                <a16:creationId xmlns:a16="http://schemas.microsoft.com/office/drawing/2014/main" id="{4365D33D-A1F9-436B-9135-1B2F739F0EB1}"/>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93">
            <a:extLst>
              <a:ext uri="{FF2B5EF4-FFF2-40B4-BE49-F238E27FC236}">
                <a16:creationId xmlns:a16="http://schemas.microsoft.com/office/drawing/2014/main" id="{E9333148-12BB-4FAC-AB47-69E0462B3679}"/>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34">
            <a:extLst>
              <a:ext uri="{FF2B5EF4-FFF2-40B4-BE49-F238E27FC236}">
                <a16:creationId xmlns:a16="http://schemas.microsoft.com/office/drawing/2014/main" id="{60E364CD-AF79-4374-9E3F-C5A89090E364}"/>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35">
            <a:extLst>
              <a:ext uri="{FF2B5EF4-FFF2-40B4-BE49-F238E27FC236}">
                <a16:creationId xmlns:a16="http://schemas.microsoft.com/office/drawing/2014/main" id="{AB9B9A9A-D40B-4776-AEAF-51694A28076F}"/>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36">
            <a:extLst>
              <a:ext uri="{FF2B5EF4-FFF2-40B4-BE49-F238E27FC236}">
                <a16:creationId xmlns:a16="http://schemas.microsoft.com/office/drawing/2014/main" id="{CF2976D0-0088-4DDB-80A0-9598985C3E8E}"/>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37">
            <a:extLst>
              <a:ext uri="{FF2B5EF4-FFF2-40B4-BE49-F238E27FC236}">
                <a16:creationId xmlns:a16="http://schemas.microsoft.com/office/drawing/2014/main" id="{A6171C7D-BA03-4562-A18E-13FC08DCC77E}"/>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38">
            <a:extLst>
              <a:ext uri="{FF2B5EF4-FFF2-40B4-BE49-F238E27FC236}">
                <a16:creationId xmlns:a16="http://schemas.microsoft.com/office/drawing/2014/main" id="{A09ECC09-0CB0-46CC-9DA8-A657F6091290}"/>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39">
            <a:extLst>
              <a:ext uri="{FF2B5EF4-FFF2-40B4-BE49-F238E27FC236}">
                <a16:creationId xmlns:a16="http://schemas.microsoft.com/office/drawing/2014/main" id="{586AD438-65EF-4616-8F66-B87F222ACCA3}"/>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40">
            <a:extLst>
              <a:ext uri="{FF2B5EF4-FFF2-40B4-BE49-F238E27FC236}">
                <a16:creationId xmlns:a16="http://schemas.microsoft.com/office/drawing/2014/main" id="{E0FC87C3-5CFD-492E-90C2-5421CCEA154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41">
            <a:extLst>
              <a:ext uri="{FF2B5EF4-FFF2-40B4-BE49-F238E27FC236}">
                <a16:creationId xmlns:a16="http://schemas.microsoft.com/office/drawing/2014/main" id="{924A4472-6423-453A-96CC-1721E2F0342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94">
            <a:extLst>
              <a:ext uri="{FF2B5EF4-FFF2-40B4-BE49-F238E27FC236}">
                <a16:creationId xmlns:a16="http://schemas.microsoft.com/office/drawing/2014/main" id="{EFA45694-D9FD-48C8-B3CC-BEE7EC0C72A0}"/>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95">
            <a:extLst>
              <a:ext uri="{FF2B5EF4-FFF2-40B4-BE49-F238E27FC236}">
                <a16:creationId xmlns:a16="http://schemas.microsoft.com/office/drawing/2014/main" id="{329D8B1C-AC66-4C0B-92BA-12A5108D4ABD}"/>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96">
            <a:extLst>
              <a:ext uri="{FF2B5EF4-FFF2-40B4-BE49-F238E27FC236}">
                <a16:creationId xmlns:a16="http://schemas.microsoft.com/office/drawing/2014/main" id="{EB67DCD2-FF10-4A51-9F32-A6A6DA43319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97">
            <a:extLst>
              <a:ext uri="{FF2B5EF4-FFF2-40B4-BE49-F238E27FC236}">
                <a16:creationId xmlns:a16="http://schemas.microsoft.com/office/drawing/2014/main" id="{1E59F571-C88A-4FAC-9D2A-849B66493DE0}"/>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34">
            <a:extLst>
              <a:ext uri="{FF2B5EF4-FFF2-40B4-BE49-F238E27FC236}">
                <a16:creationId xmlns:a16="http://schemas.microsoft.com/office/drawing/2014/main" id="{457F3DF1-3827-43F2-A8F8-767EC11458F0}"/>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35">
            <a:extLst>
              <a:ext uri="{FF2B5EF4-FFF2-40B4-BE49-F238E27FC236}">
                <a16:creationId xmlns:a16="http://schemas.microsoft.com/office/drawing/2014/main" id="{D5017D25-CCC4-4958-947D-C37E95355607}"/>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36">
            <a:extLst>
              <a:ext uri="{FF2B5EF4-FFF2-40B4-BE49-F238E27FC236}">
                <a16:creationId xmlns:a16="http://schemas.microsoft.com/office/drawing/2014/main" id="{56101ABC-08BE-4BC5-B866-47AB75A5DFCF}"/>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37">
            <a:extLst>
              <a:ext uri="{FF2B5EF4-FFF2-40B4-BE49-F238E27FC236}">
                <a16:creationId xmlns:a16="http://schemas.microsoft.com/office/drawing/2014/main" id="{0DE39E9A-384C-4E6B-B1C1-295834CB8BE0}"/>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38">
            <a:extLst>
              <a:ext uri="{FF2B5EF4-FFF2-40B4-BE49-F238E27FC236}">
                <a16:creationId xmlns:a16="http://schemas.microsoft.com/office/drawing/2014/main" id="{06925427-0E3D-4C55-A657-FB45DB2C526F}"/>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01" name="Graphic 4">
            <a:extLst>
              <a:ext uri="{FF2B5EF4-FFF2-40B4-BE49-F238E27FC236}">
                <a16:creationId xmlns:a16="http://schemas.microsoft.com/office/drawing/2014/main" id="{087FA415-07EC-4B91-8C50-5EB1E5F1CF58}"/>
              </a:ext>
            </a:extLst>
          </p:cNvPr>
          <p:cNvGrpSpPr/>
          <p:nvPr/>
        </p:nvGrpSpPr>
        <p:grpSpPr>
          <a:xfrm>
            <a:off x="1541840" y="1436156"/>
            <a:ext cx="9524538" cy="4355043"/>
            <a:chOff x="1127024" y="1071238"/>
            <a:chExt cx="9937952" cy="4544074"/>
          </a:xfrm>
          <a:solidFill>
            <a:srgbClr val="C1C6C8"/>
          </a:solidFill>
        </p:grpSpPr>
        <p:sp>
          <p:nvSpPr>
            <p:cNvPr id="2202" name="Freeform: Shape 2196">
              <a:extLst>
                <a:ext uri="{FF2B5EF4-FFF2-40B4-BE49-F238E27FC236}">
                  <a16:creationId xmlns:a16="http://schemas.microsoft.com/office/drawing/2014/main" id="{3B7EBF91-46AF-40D8-A3B7-7135825A8792}"/>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2197">
              <a:extLst>
                <a:ext uri="{FF2B5EF4-FFF2-40B4-BE49-F238E27FC236}">
                  <a16:creationId xmlns:a16="http://schemas.microsoft.com/office/drawing/2014/main" id="{BBB301D7-AE86-4EBA-9F30-DA60342AB101}"/>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2198">
              <a:extLst>
                <a:ext uri="{FF2B5EF4-FFF2-40B4-BE49-F238E27FC236}">
                  <a16:creationId xmlns:a16="http://schemas.microsoft.com/office/drawing/2014/main" id="{FDD4B929-B004-4056-AC80-7FAED78E7D2B}"/>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2199">
              <a:extLst>
                <a:ext uri="{FF2B5EF4-FFF2-40B4-BE49-F238E27FC236}">
                  <a16:creationId xmlns:a16="http://schemas.microsoft.com/office/drawing/2014/main" id="{39F597EE-97DF-4D8E-9FEE-3B066AACAFC4}"/>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2200">
              <a:extLst>
                <a:ext uri="{FF2B5EF4-FFF2-40B4-BE49-F238E27FC236}">
                  <a16:creationId xmlns:a16="http://schemas.microsoft.com/office/drawing/2014/main" id="{12887E97-3A39-4D64-B933-8414AAE17D2D}"/>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2201">
              <a:extLst>
                <a:ext uri="{FF2B5EF4-FFF2-40B4-BE49-F238E27FC236}">
                  <a16:creationId xmlns:a16="http://schemas.microsoft.com/office/drawing/2014/main" id="{ACF8D4C6-86CC-4E58-B545-80E5F35D598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2202">
              <a:extLst>
                <a:ext uri="{FF2B5EF4-FFF2-40B4-BE49-F238E27FC236}">
                  <a16:creationId xmlns:a16="http://schemas.microsoft.com/office/drawing/2014/main" id="{0D7D67AB-351F-4077-9D66-3A51AA3A55AD}"/>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2203">
              <a:extLst>
                <a:ext uri="{FF2B5EF4-FFF2-40B4-BE49-F238E27FC236}">
                  <a16:creationId xmlns:a16="http://schemas.microsoft.com/office/drawing/2014/main" id="{7212D963-5D81-4216-8678-541F78911E1B}"/>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2204">
              <a:extLst>
                <a:ext uri="{FF2B5EF4-FFF2-40B4-BE49-F238E27FC236}">
                  <a16:creationId xmlns:a16="http://schemas.microsoft.com/office/drawing/2014/main" id="{6573133C-E1CB-433B-B277-146BEEC54E1C}"/>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2205">
              <a:extLst>
                <a:ext uri="{FF2B5EF4-FFF2-40B4-BE49-F238E27FC236}">
                  <a16:creationId xmlns:a16="http://schemas.microsoft.com/office/drawing/2014/main" id="{36B19C42-3E4B-4BCB-AA00-3999F98AFBEA}"/>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2206">
              <a:extLst>
                <a:ext uri="{FF2B5EF4-FFF2-40B4-BE49-F238E27FC236}">
                  <a16:creationId xmlns:a16="http://schemas.microsoft.com/office/drawing/2014/main" id="{00839985-8095-4F15-BB69-477F87505AE9}"/>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2207">
              <a:extLst>
                <a:ext uri="{FF2B5EF4-FFF2-40B4-BE49-F238E27FC236}">
                  <a16:creationId xmlns:a16="http://schemas.microsoft.com/office/drawing/2014/main" id="{3A9A963D-A610-4F76-ADFB-8658A7BE11F3}"/>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2208">
              <a:extLst>
                <a:ext uri="{FF2B5EF4-FFF2-40B4-BE49-F238E27FC236}">
                  <a16:creationId xmlns:a16="http://schemas.microsoft.com/office/drawing/2014/main" id="{6635C47C-65CD-4ABB-A5EF-7CD37B7A7C11}"/>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2209">
              <a:extLst>
                <a:ext uri="{FF2B5EF4-FFF2-40B4-BE49-F238E27FC236}">
                  <a16:creationId xmlns:a16="http://schemas.microsoft.com/office/drawing/2014/main" id="{FA5813F6-BA7A-4507-A5D2-4F5967242A19}"/>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2210">
              <a:extLst>
                <a:ext uri="{FF2B5EF4-FFF2-40B4-BE49-F238E27FC236}">
                  <a16:creationId xmlns:a16="http://schemas.microsoft.com/office/drawing/2014/main" id="{28564C1E-3FFA-46CF-8695-0FE1AD57FB20}"/>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2211">
              <a:extLst>
                <a:ext uri="{FF2B5EF4-FFF2-40B4-BE49-F238E27FC236}">
                  <a16:creationId xmlns:a16="http://schemas.microsoft.com/office/drawing/2014/main" id="{107ECD5D-CD6B-4204-BF63-A64510EFEFD6}"/>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2212">
              <a:extLst>
                <a:ext uri="{FF2B5EF4-FFF2-40B4-BE49-F238E27FC236}">
                  <a16:creationId xmlns:a16="http://schemas.microsoft.com/office/drawing/2014/main" id="{4992A1D3-AF08-4FEF-8B05-124902F8315A}"/>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2213">
              <a:extLst>
                <a:ext uri="{FF2B5EF4-FFF2-40B4-BE49-F238E27FC236}">
                  <a16:creationId xmlns:a16="http://schemas.microsoft.com/office/drawing/2014/main" id="{0D44F5F9-62C4-41D8-BDA1-5882202096EE}"/>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2214">
              <a:extLst>
                <a:ext uri="{FF2B5EF4-FFF2-40B4-BE49-F238E27FC236}">
                  <a16:creationId xmlns:a16="http://schemas.microsoft.com/office/drawing/2014/main" id="{48C5F14D-4174-4F65-BC31-70B5B1E4CF13}"/>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2215">
              <a:extLst>
                <a:ext uri="{FF2B5EF4-FFF2-40B4-BE49-F238E27FC236}">
                  <a16:creationId xmlns:a16="http://schemas.microsoft.com/office/drawing/2014/main" id="{FF80903B-C049-4587-971B-17BF3136910B}"/>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2216">
              <a:extLst>
                <a:ext uri="{FF2B5EF4-FFF2-40B4-BE49-F238E27FC236}">
                  <a16:creationId xmlns:a16="http://schemas.microsoft.com/office/drawing/2014/main" id="{90E14D7F-0431-47EC-8B0B-9CD6416CC513}"/>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2217">
              <a:extLst>
                <a:ext uri="{FF2B5EF4-FFF2-40B4-BE49-F238E27FC236}">
                  <a16:creationId xmlns:a16="http://schemas.microsoft.com/office/drawing/2014/main" id="{E095CDFC-82DD-4F6A-8766-66FBFA3CD071}"/>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2218">
              <a:extLst>
                <a:ext uri="{FF2B5EF4-FFF2-40B4-BE49-F238E27FC236}">
                  <a16:creationId xmlns:a16="http://schemas.microsoft.com/office/drawing/2014/main" id="{3A8AF9A1-B81F-4E74-9FD7-0F45CF7B555D}"/>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2219">
              <a:extLst>
                <a:ext uri="{FF2B5EF4-FFF2-40B4-BE49-F238E27FC236}">
                  <a16:creationId xmlns:a16="http://schemas.microsoft.com/office/drawing/2014/main" id="{222A2F5E-CA3C-4A73-B5D5-3F3E649F04B3}"/>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2220">
              <a:extLst>
                <a:ext uri="{FF2B5EF4-FFF2-40B4-BE49-F238E27FC236}">
                  <a16:creationId xmlns:a16="http://schemas.microsoft.com/office/drawing/2014/main" id="{AF74F858-F827-4D3D-BEFE-FCD37725D41D}"/>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2221">
              <a:extLst>
                <a:ext uri="{FF2B5EF4-FFF2-40B4-BE49-F238E27FC236}">
                  <a16:creationId xmlns:a16="http://schemas.microsoft.com/office/drawing/2014/main" id="{C7B509CD-B9F1-4016-89B6-BBC0679062BF}"/>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2222">
              <a:extLst>
                <a:ext uri="{FF2B5EF4-FFF2-40B4-BE49-F238E27FC236}">
                  <a16:creationId xmlns:a16="http://schemas.microsoft.com/office/drawing/2014/main" id="{DD8CB84A-6007-4F7B-9DAB-320C82E2EAE1}"/>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2223">
              <a:extLst>
                <a:ext uri="{FF2B5EF4-FFF2-40B4-BE49-F238E27FC236}">
                  <a16:creationId xmlns:a16="http://schemas.microsoft.com/office/drawing/2014/main" id="{135D2C82-D388-4A41-87A0-3C97CEBEF59F}"/>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0" name="Freeform: Shape 2224">
              <a:extLst>
                <a:ext uri="{FF2B5EF4-FFF2-40B4-BE49-F238E27FC236}">
                  <a16:creationId xmlns:a16="http://schemas.microsoft.com/office/drawing/2014/main" id="{7BA1A843-DF50-47A1-90C3-2BE18E40C0F6}"/>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1" name="Freeform: Shape 2225">
              <a:extLst>
                <a:ext uri="{FF2B5EF4-FFF2-40B4-BE49-F238E27FC236}">
                  <a16:creationId xmlns:a16="http://schemas.microsoft.com/office/drawing/2014/main" id="{739934A7-C3AE-406E-8117-D67C27213D6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2" name="Freeform: Shape 2226">
              <a:extLst>
                <a:ext uri="{FF2B5EF4-FFF2-40B4-BE49-F238E27FC236}">
                  <a16:creationId xmlns:a16="http://schemas.microsoft.com/office/drawing/2014/main" id="{FF10AB74-7706-4454-900B-191017F94AA8}"/>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3" name="Freeform: Shape 2227">
              <a:extLst>
                <a:ext uri="{FF2B5EF4-FFF2-40B4-BE49-F238E27FC236}">
                  <a16:creationId xmlns:a16="http://schemas.microsoft.com/office/drawing/2014/main" id="{C8FD2E88-7471-45E1-8E47-D70424090ED7}"/>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4" name="Freeform: Shape 2228">
              <a:extLst>
                <a:ext uri="{FF2B5EF4-FFF2-40B4-BE49-F238E27FC236}">
                  <a16:creationId xmlns:a16="http://schemas.microsoft.com/office/drawing/2014/main" id="{26E6AEBF-24CE-4084-ACF7-9AA9DDC26AC3}"/>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5" name="Freeform: Shape 2229">
              <a:extLst>
                <a:ext uri="{FF2B5EF4-FFF2-40B4-BE49-F238E27FC236}">
                  <a16:creationId xmlns:a16="http://schemas.microsoft.com/office/drawing/2014/main" id="{8084AB1D-910F-4E23-87B2-A026173E4985}"/>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6" name="Freeform: Shape 2230">
              <a:extLst>
                <a:ext uri="{FF2B5EF4-FFF2-40B4-BE49-F238E27FC236}">
                  <a16:creationId xmlns:a16="http://schemas.microsoft.com/office/drawing/2014/main" id="{6F9FB03E-8C69-4627-984A-9B7FB086B795}"/>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7" name="Freeform: Shape 2231">
              <a:extLst>
                <a:ext uri="{FF2B5EF4-FFF2-40B4-BE49-F238E27FC236}">
                  <a16:creationId xmlns:a16="http://schemas.microsoft.com/office/drawing/2014/main" id="{14E3CE12-AF4B-4000-96C0-FE4891B562C1}"/>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8" name="Freeform: Shape 2232">
              <a:extLst>
                <a:ext uri="{FF2B5EF4-FFF2-40B4-BE49-F238E27FC236}">
                  <a16:creationId xmlns:a16="http://schemas.microsoft.com/office/drawing/2014/main" id="{FCE449F3-5A6E-4855-B4AC-3987B259E5C0}"/>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9" name="Freeform: Shape 2233">
              <a:extLst>
                <a:ext uri="{FF2B5EF4-FFF2-40B4-BE49-F238E27FC236}">
                  <a16:creationId xmlns:a16="http://schemas.microsoft.com/office/drawing/2014/main" id="{7EC4B3DE-D94E-4149-9DDB-A4E88E5C7B41}"/>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0" name="Freeform: Shape 2234">
              <a:extLst>
                <a:ext uri="{FF2B5EF4-FFF2-40B4-BE49-F238E27FC236}">
                  <a16:creationId xmlns:a16="http://schemas.microsoft.com/office/drawing/2014/main" id="{3D8E2EBC-F0AC-40FD-B19C-22654C3B8D33}"/>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1" name="Freeform: Shape 2235">
              <a:extLst>
                <a:ext uri="{FF2B5EF4-FFF2-40B4-BE49-F238E27FC236}">
                  <a16:creationId xmlns:a16="http://schemas.microsoft.com/office/drawing/2014/main" id="{5A663271-6CFC-4122-8B93-09D032742642}"/>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2" name="Freeform: Shape 2236">
              <a:extLst>
                <a:ext uri="{FF2B5EF4-FFF2-40B4-BE49-F238E27FC236}">
                  <a16:creationId xmlns:a16="http://schemas.microsoft.com/office/drawing/2014/main" id="{5218DD9A-FB89-49FE-86F0-4D51F2BD6E26}"/>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3" name="Freeform: Shape 2237">
              <a:extLst>
                <a:ext uri="{FF2B5EF4-FFF2-40B4-BE49-F238E27FC236}">
                  <a16:creationId xmlns:a16="http://schemas.microsoft.com/office/drawing/2014/main" id="{A21BF921-3348-4D4D-8290-3F6D7235B176}"/>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4" name="Freeform: Shape 2238">
              <a:extLst>
                <a:ext uri="{FF2B5EF4-FFF2-40B4-BE49-F238E27FC236}">
                  <a16:creationId xmlns:a16="http://schemas.microsoft.com/office/drawing/2014/main" id="{45CBE024-D8BC-4B5F-8278-E41579A19FC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5" name="Freeform: Shape 2239">
              <a:extLst>
                <a:ext uri="{FF2B5EF4-FFF2-40B4-BE49-F238E27FC236}">
                  <a16:creationId xmlns:a16="http://schemas.microsoft.com/office/drawing/2014/main" id="{ABF8AD58-A372-4A81-BBD6-2830CCADDEB1}"/>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6" name="Freeform: Shape 2240">
              <a:extLst>
                <a:ext uri="{FF2B5EF4-FFF2-40B4-BE49-F238E27FC236}">
                  <a16:creationId xmlns:a16="http://schemas.microsoft.com/office/drawing/2014/main" id="{ECAB2007-2238-4516-B5BA-643A42644420}"/>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7" name="Freeform: Shape 2241">
              <a:extLst>
                <a:ext uri="{FF2B5EF4-FFF2-40B4-BE49-F238E27FC236}">
                  <a16:creationId xmlns:a16="http://schemas.microsoft.com/office/drawing/2014/main" id="{03137A88-7DB2-43CF-9FD8-699F8AA1A59C}"/>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8" name="Freeform: Shape 2242">
              <a:extLst>
                <a:ext uri="{FF2B5EF4-FFF2-40B4-BE49-F238E27FC236}">
                  <a16:creationId xmlns:a16="http://schemas.microsoft.com/office/drawing/2014/main" id="{CCBC65F9-4A10-4457-B356-526E2922D8AE}"/>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9" name="Freeform: Shape 2243">
              <a:extLst>
                <a:ext uri="{FF2B5EF4-FFF2-40B4-BE49-F238E27FC236}">
                  <a16:creationId xmlns:a16="http://schemas.microsoft.com/office/drawing/2014/main" id="{71E02CBF-A865-481C-9FB4-5C07C0EC8D1F}"/>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0" name="Freeform: Shape 2244">
              <a:extLst>
                <a:ext uri="{FF2B5EF4-FFF2-40B4-BE49-F238E27FC236}">
                  <a16:creationId xmlns:a16="http://schemas.microsoft.com/office/drawing/2014/main" id="{6C45B047-5649-44B7-8409-C8B9B53B7BDC}"/>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1" name="Freeform: Shape 2245">
              <a:extLst>
                <a:ext uri="{FF2B5EF4-FFF2-40B4-BE49-F238E27FC236}">
                  <a16:creationId xmlns:a16="http://schemas.microsoft.com/office/drawing/2014/main" id="{0BA4BC37-48D5-4F7C-9EED-45837DC73B3E}"/>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2" name="Freeform: Shape 2246">
              <a:extLst>
                <a:ext uri="{FF2B5EF4-FFF2-40B4-BE49-F238E27FC236}">
                  <a16:creationId xmlns:a16="http://schemas.microsoft.com/office/drawing/2014/main" id="{E675AE88-F59F-46FC-9652-DBF0DDEBF015}"/>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3" name="Freeform: Shape 2247">
              <a:extLst>
                <a:ext uri="{FF2B5EF4-FFF2-40B4-BE49-F238E27FC236}">
                  <a16:creationId xmlns:a16="http://schemas.microsoft.com/office/drawing/2014/main" id="{383329C6-7421-4C0B-A99B-A6AAA013E5C5}"/>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4" name="Freeform: Shape 2248">
              <a:extLst>
                <a:ext uri="{FF2B5EF4-FFF2-40B4-BE49-F238E27FC236}">
                  <a16:creationId xmlns:a16="http://schemas.microsoft.com/office/drawing/2014/main" id="{936E9BBA-F025-4B53-8A1D-D7892BF99339}"/>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5" name="Freeform: Shape 2249">
              <a:extLst>
                <a:ext uri="{FF2B5EF4-FFF2-40B4-BE49-F238E27FC236}">
                  <a16:creationId xmlns:a16="http://schemas.microsoft.com/office/drawing/2014/main" id="{FF32C405-4E50-4A59-BC3A-6CFC053AA2C2}"/>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6" name="Freeform: Shape 2250">
              <a:extLst>
                <a:ext uri="{FF2B5EF4-FFF2-40B4-BE49-F238E27FC236}">
                  <a16:creationId xmlns:a16="http://schemas.microsoft.com/office/drawing/2014/main" id="{389E7FEB-5D4C-4BCE-85DF-141F2C1BE20A}"/>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7" name="Freeform: Shape 2251">
              <a:extLst>
                <a:ext uri="{FF2B5EF4-FFF2-40B4-BE49-F238E27FC236}">
                  <a16:creationId xmlns:a16="http://schemas.microsoft.com/office/drawing/2014/main" id="{9E1A7F8F-1DD8-4FFA-85C7-1F340CE8BDFA}"/>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8" name="Freeform: Shape 2252">
              <a:extLst>
                <a:ext uri="{FF2B5EF4-FFF2-40B4-BE49-F238E27FC236}">
                  <a16:creationId xmlns:a16="http://schemas.microsoft.com/office/drawing/2014/main" id="{FE13BF1B-8C6D-43B3-98EA-F46A1716E4EE}"/>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9" name="Freeform: Shape 2253">
              <a:extLst>
                <a:ext uri="{FF2B5EF4-FFF2-40B4-BE49-F238E27FC236}">
                  <a16:creationId xmlns:a16="http://schemas.microsoft.com/office/drawing/2014/main" id="{7A0855FB-DCE9-472E-9600-D368616CC278}"/>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0" name="Freeform: Shape 2254">
              <a:extLst>
                <a:ext uri="{FF2B5EF4-FFF2-40B4-BE49-F238E27FC236}">
                  <a16:creationId xmlns:a16="http://schemas.microsoft.com/office/drawing/2014/main" id="{6EFC32ED-8A4F-41BF-B32D-8A7560D21215}"/>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1" name="Freeform: Shape 2255">
              <a:extLst>
                <a:ext uri="{FF2B5EF4-FFF2-40B4-BE49-F238E27FC236}">
                  <a16:creationId xmlns:a16="http://schemas.microsoft.com/office/drawing/2014/main" id="{6E57A94B-2241-42BE-A7FC-D0C0EEFB65C5}"/>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2" name="Freeform: Shape 2256">
              <a:extLst>
                <a:ext uri="{FF2B5EF4-FFF2-40B4-BE49-F238E27FC236}">
                  <a16:creationId xmlns:a16="http://schemas.microsoft.com/office/drawing/2014/main" id="{9A963D4D-40E6-4A25-AED1-09EA302BC2EB}"/>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3" name="Freeform: Shape 2257">
              <a:extLst>
                <a:ext uri="{FF2B5EF4-FFF2-40B4-BE49-F238E27FC236}">
                  <a16:creationId xmlns:a16="http://schemas.microsoft.com/office/drawing/2014/main" id="{47021AC1-7B25-41FD-AD29-BC04803B0FA0}"/>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4" name="Freeform: Shape 2258">
              <a:extLst>
                <a:ext uri="{FF2B5EF4-FFF2-40B4-BE49-F238E27FC236}">
                  <a16:creationId xmlns:a16="http://schemas.microsoft.com/office/drawing/2014/main" id="{5CD21376-BD6C-42AE-BD8F-F3F04E9C9079}"/>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5" name="Freeform: Shape 2259">
              <a:extLst>
                <a:ext uri="{FF2B5EF4-FFF2-40B4-BE49-F238E27FC236}">
                  <a16:creationId xmlns:a16="http://schemas.microsoft.com/office/drawing/2014/main" id="{87225005-90F5-4481-9FA4-F69962674BF1}"/>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6" name="Freeform: Shape 2260">
              <a:extLst>
                <a:ext uri="{FF2B5EF4-FFF2-40B4-BE49-F238E27FC236}">
                  <a16:creationId xmlns:a16="http://schemas.microsoft.com/office/drawing/2014/main" id="{93645EBD-9C1E-448D-AE81-7BAF1E359A16}"/>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7" name="Freeform: Shape 2261">
              <a:extLst>
                <a:ext uri="{FF2B5EF4-FFF2-40B4-BE49-F238E27FC236}">
                  <a16:creationId xmlns:a16="http://schemas.microsoft.com/office/drawing/2014/main" id="{A6E110D0-9114-414C-95F8-31FD536D7687}"/>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8" name="Freeform: Shape 2262">
              <a:extLst>
                <a:ext uri="{FF2B5EF4-FFF2-40B4-BE49-F238E27FC236}">
                  <a16:creationId xmlns:a16="http://schemas.microsoft.com/office/drawing/2014/main" id="{60E7A8FD-3E40-4946-9C65-AF67C27FF25C}"/>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9" name="Freeform: Shape 2263">
              <a:extLst>
                <a:ext uri="{FF2B5EF4-FFF2-40B4-BE49-F238E27FC236}">
                  <a16:creationId xmlns:a16="http://schemas.microsoft.com/office/drawing/2014/main" id="{CD752FFF-BE9C-4CF5-A517-26200C0C512E}"/>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0" name="Freeform: Shape 2264">
              <a:extLst>
                <a:ext uri="{FF2B5EF4-FFF2-40B4-BE49-F238E27FC236}">
                  <a16:creationId xmlns:a16="http://schemas.microsoft.com/office/drawing/2014/main" id="{3BB20F4F-4C37-422B-8108-157F985CE84C}"/>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1" name="Freeform: Shape 2265">
              <a:extLst>
                <a:ext uri="{FF2B5EF4-FFF2-40B4-BE49-F238E27FC236}">
                  <a16:creationId xmlns:a16="http://schemas.microsoft.com/office/drawing/2014/main" id="{5292F608-B9E5-403A-8127-CFE398F912A2}"/>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2" name="Freeform: Shape 2266">
              <a:extLst>
                <a:ext uri="{FF2B5EF4-FFF2-40B4-BE49-F238E27FC236}">
                  <a16:creationId xmlns:a16="http://schemas.microsoft.com/office/drawing/2014/main" id="{33AE30BC-7CDD-4BFB-8D93-69359783ACB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3" name="Freeform: Shape 2267">
              <a:extLst>
                <a:ext uri="{FF2B5EF4-FFF2-40B4-BE49-F238E27FC236}">
                  <a16:creationId xmlns:a16="http://schemas.microsoft.com/office/drawing/2014/main" id="{A7AE65C3-29D1-4E8E-9FB3-13C25A83E650}"/>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4" name="Freeform: Shape 2268">
              <a:extLst>
                <a:ext uri="{FF2B5EF4-FFF2-40B4-BE49-F238E27FC236}">
                  <a16:creationId xmlns:a16="http://schemas.microsoft.com/office/drawing/2014/main" id="{30CAE9F8-6268-401E-80BF-BB85649B7205}"/>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5" name="Freeform: Shape 2269">
              <a:extLst>
                <a:ext uri="{FF2B5EF4-FFF2-40B4-BE49-F238E27FC236}">
                  <a16:creationId xmlns:a16="http://schemas.microsoft.com/office/drawing/2014/main" id="{B8179F29-4C8F-4A7D-B028-9043A96CE993}"/>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6" name="Freeform: Shape 2270">
              <a:extLst>
                <a:ext uri="{FF2B5EF4-FFF2-40B4-BE49-F238E27FC236}">
                  <a16:creationId xmlns:a16="http://schemas.microsoft.com/office/drawing/2014/main" id="{095E6E43-DFF2-41BA-AC7A-8B5ECF2B51D4}"/>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7" name="Freeform: Shape 2271">
              <a:extLst>
                <a:ext uri="{FF2B5EF4-FFF2-40B4-BE49-F238E27FC236}">
                  <a16:creationId xmlns:a16="http://schemas.microsoft.com/office/drawing/2014/main" id="{BD7B7C4B-6B79-4240-8B03-D0A04AF83BCC}"/>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8" name="Freeform: Shape 2272">
              <a:extLst>
                <a:ext uri="{FF2B5EF4-FFF2-40B4-BE49-F238E27FC236}">
                  <a16:creationId xmlns:a16="http://schemas.microsoft.com/office/drawing/2014/main" id="{502B5209-3818-4927-97CF-96EE93F905AD}"/>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9" name="Freeform: Shape 2273">
              <a:extLst>
                <a:ext uri="{FF2B5EF4-FFF2-40B4-BE49-F238E27FC236}">
                  <a16:creationId xmlns:a16="http://schemas.microsoft.com/office/drawing/2014/main" id="{5B713CBA-5B5F-45FC-8B1E-E582E07AEDAA}"/>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0" name="Freeform: Shape 2274">
              <a:extLst>
                <a:ext uri="{FF2B5EF4-FFF2-40B4-BE49-F238E27FC236}">
                  <a16:creationId xmlns:a16="http://schemas.microsoft.com/office/drawing/2014/main" id="{27BFEABD-2728-4261-A89E-DD45C30C66E1}"/>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1" name="Freeform: Shape 2275">
              <a:extLst>
                <a:ext uri="{FF2B5EF4-FFF2-40B4-BE49-F238E27FC236}">
                  <a16:creationId xmlns:a16="http://schemas.microsoft.com/office/drawing/2014/main" id="{19D7FF22-DB16-43C7-A87A-972D865689CD}"/>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2" name="Freeform: Shape 2276">
              <a:extLst>
                <a:ext uri="{FF2B5EF4-FFF2-40B4-BE49-F238E27FC236}">
                  <a16:creationId xmlns:a16="http://schemas.microsoft.com/office/drawing/2014/main" id="{0D3279E0-1D9B-4C14-93AA-4D198EEE4FEF}"/>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3" name="Freeform: Shape 2277">
              <a:extLst>
                <a:ext uri="{FF2B5EF4-FFF2-40B4-BE49-F238E27FC236}">
                  <a16:creationId xmlns:a16="http://schemas.microsoft.com/office/drawing/2014/main" id="{6FBED7B8-391F-4041-AA46-DBBEA309DAF7}"/>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4" name="Freeform: Shape 2278">
              <a:extLst>
                <a:ext uri="{FF2B5EF4-FFF2-40B4-BE49-F238E27FC236}">
                  <a16:creationId xmlns:a16="http://schemas.microsoft.com/office/drawing/2014/main" id="{A4B2A8F9-C9F7-4AB5-9DDB-3F22CACD8539}"/>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5" name="Freeform: Shape 2279">
              <a:extLst>
                <a:ext uri="{FF2B5EF4-FFF2-40B4-BE49-F238E27FC236}">
                  <a16:creationId xmlns:a16="http://schemas.microsoft.com/office/drawing/2014/main" id="{BEDE062C-1FCB-4B60-8A1F-C1B58DF52BDE}"/>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6" name="Freeform: Shape 2280">
              <a:extLst>
                <a:ext uri="{FF2B5EF4-FFF2-40B4-BE49-F238E27FC236}">
                  <a16:creationId xmlns:a16="http://schemas.microsoft.com/office/drawing/2014/main" id="{69A92E1B-849A-4BBD-A728-DF78A612E42C}"/>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7" name="Freeform: Shape 2281">
              <a:extLst>
                <a:ext uri="{FF2B5EF4-FFF2-40B4-BE49-F238E27FC236}">
                  <a16:creationId xmlns:a16="http://schemas.microsoft.com/office/drawing/2014/main" id="{0B233EA2-0406-4515-B9E9-56E07352CD3B}"/>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8" name="Freeform: Shape 2282">
              <a:extLst>
                <a:ext uri="{FF2B5EF4-FFF2-40B4-BE49-F238E27FC236}">
                  <a16:creationId xmlns:a16="http://schemas.microsoft.com/office/drawing/2014/main" id="{8A045D46-7204-4EB8-9E77-060F1FC417E9}"/>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9" name="Freeform: Shape 2283">
              <a:extLst>
                <a:ext uri="{FF2B5EF4-FFF2-40B4-BE49-F238E27FC236}">
                  <a16:creationId xmlns:a16="http://schemas.microsoft.com/office/drawing/2014/main" id="{C9CD83D3-ED62-4138-AABA-C7A83267EF21}"/>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0" name="Freeform: Shape 2284">
              <a:extLst>
                <a:ext uri="{FF2B5EF4-FFF2-40B4-BE49-F238E27FC236}">
                  <a16:creationId xmlns:a16="http://schemas.microsoft.com/office/drawing/2014/main" id="{7B331D3C-71DE-472C-9DDE-8388B003BC74}"/>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1" name="Freeform: Shape 2285">
              <a:extLst>
                <a:ext uri="{FF2B5EF4-FFF2-40B4-BE49-F238E27FC236}">
                  <a16:creationId xmlns:a16="http://schemas.microsoft.com/office/drawing/2014/main" id="{2EB7E003-EB94-4D52-99B2-E54F919F9C5D}"/>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2" name="Freeform: Shape 2286">
              <a:extLst>
                <a:ext uri="{FF2B5EF4-FFF2-40B4-BE49-F238E27FC236}">
                  <a16:creationId xmlns:a16="http://schemas.microsoft.com/office/drawing/2014/main" id="{73427172-5B5B-488B-BA08-D4DDD09C386A}"/>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3" name="Freeform: Shape 2287">
              <a:extLst>
                <a:ext uri="{FF2B5EF4-FFF2-40B4-BE49-F238E27FC236}">
                  <a16:creationId xmlns:a16="http://schemas.microsoft.com/office/drawing/2014/main" id="{2725B7FB-4826-4D47-8B6A-0EDA844223FA}"/>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4" name="Freeform: Shape 2288">
              <a:extLst>
                <a:ext uri="{FF2B5EF4-FFF2-40B4-BE49-F238E27FC236}">
                  <a16:creationId xmlns:a16="http://schemas.microsoft.com/office/drawing/2014/main" id="{E666B5B1-9C95-41F1-8CC9-04EA3334930E}"/>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5" name="Freeform: Shape 2289">
              <a:extLst>
                <a:ext uri="{FF2B5EF4-FFF2-40B4-BE49-F238E27FC236}">
                  <a16:creationId xmlns:a16="http://schemas.microsoft.com/office/drawing/2014/main" id="{42464921-7147-4EBB-A752-DA9EF785F40E}"/>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6" name="Freeform: Shape 2290">
              <a:extLst>
                <a:ext uri="{FF2B5EF4-FFF2-40B4-BE49-F238E27FC236}">
                  <a16:creationId xmlns:a16="http://schemas.microsoft.com/office/drawing/2014/main" id="{E3C5B4C8-EF6A-4513-95F4-8D48B46239A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7" name="Freeform: Shape 2291">
              <a:extLst>
                <a:ext uri="{FF2B5EF4-FFF2-40B4-BE49-F238E27FC236}">
                  <a16:creationId xmlns:a16="http://schemas.microsoft.com/office/drawing/2014/main" id="{4B7336A9-9580-4E82-A443-D1C6F5427030}"/>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8" name="Freeform: Shape 2292">
              <a:extLst>
                <a:ext uri="{FF2B5EF4-FFF2-40B4-BE49-F238E27FC236}">
                  <a16:creationId xmlns:a16="http://schemas.microsoft.com/office/drawing/2014/main" id="{FF5C8D09-4217-46E3-8E3C-8255B206DC6D}"/>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9" name="Freeform: Shape 2293">
              <a:extLst>
                <a:ext uri="{FF2B5EF4-FFF2-40B4-BE49-F238E27FC236}">
                  <a16:creationId xmlns:a16="http://schemas.microsoft.com/office/drawing/2014/main" id="{D2B41627-2A2B-4D43-9162-D0EE345F36B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0" name="Freeform: Shape 2294">
              <a:extLst>
                <a:ext uri="{FF2B5EF4-FFF2-40B4-BE49-F238E27FC236}">
                  <a16:creationId xmlns:a16="http://schemas.microsoft.com/office/drawing/2014/main" id="{B1B5E0D8-5772-46CD-9F9B-50871BDC9226}"/>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1" name="Freeform: Shape 2295">
              <a:extLst>
                <a:ext uri="{FF2B5EF4-FFF2-40B4-BE49-F238E27FC236}">
                  <a16:creationId xmlns:a16="http://schemas.microsoft.com/office/drawing/2014/main" id="{29ADFA38-FC60-462A-A81B-2A2480678D30}"/>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2" name="Freeform: Shape 2296">
              <a:extLst>
                <a:ext uri="{FF2B5EF4-FFF2-40B4-BE49-F238E27FC236}">
                  <a16:creationId xmlns:a16="http://schemas.microsoft.com/office/drawing/2014/main" id="{F96F8B5D-062C-474A-95A3-4D6BAB4BC186}"/>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3" name="Freeform: Shape 2297">
              <a:extLst>
                <a:ext uri="{FF2B5EF4-FFF2-40B4-BE49-F238E27FC236}">
                  <a16:creationId xmlns:a16="http://schemas.microsoft.com/office/drawing/2014/main" id="{9D20C73D-15FC-43A7-B5AF-5BCF1DE90AC5}"/>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4" name="Freeform: Shape 2298">
              <a:extLst>
                <a:ext uri="{FF2B5EF4-FFF2-40B4-BE49-F238E27FC236}">
                  <a16:creationId xmlns:a16="http://schemas.microsoft.com/office/drawing/2014/main" id="{FD9930E3-0644-40BD-BD8E-76916CA25E20}"/>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5" name="Freeform: Shape 2299">
              <a:extLst>
                <a:ext uri="{FF2B5EF4-FFF2-40B4-BE49-F238E27FC236}">
                  <a16:creationId xmlns:a16="http://schemas.microsoft.com/office/drawing/2014/main" id="{CF67B2BC-DE6E-4BE3-B14A-5682912D91F6}"/>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6" name="Freeform: Shape 2300">
              <a:extLst>
                <a:ext uri="{FF2B5EF4-FFF2-40B4-BE49-F238E27FC236}">
                  <a16:creationId xmlns:a16="http://schemas.microsoft.com/office/drawing/2014/main" id="{D60C46C6-1426-4453-B08D-FC2A802A0B96}"/>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7" name="Freeform: Shape 2301">
              <a:extLst>
                <a:ext uri="{FF2B5EF4-FFF2-40B4-BE49-F238E27FC236}">
                  <a16:creationId xmlns:a16="http://schemas.microsoft.com/office/drawing/2014/main" id="{C2606D01-C783-4C37-B12A-BB3B0A2DB4B4}"/>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8" name="Freeform: Shape 2302">
              <a:extLst>
                <a:ext uri="{FF2B5EF4-FFF2-40B4-BE49-F238E27FC236}">
                  <a16:creationId xmlns:a16="http://schemas.microsoft.com/office/drawing/2014/main" id="{CBA0028F-F03E-47E7-9198-8F3C5D45D68A}"/>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9" name="Freeform: Shape 2303">
              <a:extLst>
                <a:ext uri="{FF2B5EF4-FFF2-40B4-BE49-F238E27FC236}">
                  <a16:creationId xmlns:a16="http://schemas.microsoft.com/office/drawing/2014/main" id="{CCDC6A8C-7742-42E8-A11F-F4E4912D7747}"/>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0" name="Freeform: Shape 2304">
              <a:extLst>
                <a:ext uri="{FF2B5EF4-FFF2-40B4-BE49-F238E27FC236}">
                  <a16:creationId xmlns:a16="http://schemas.microsoft.com/office/drawing/2014/main" id="{692E909C-4D8A-4177-ADC9-102A9D29A33E}"/>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1" name="Freeform: Shape 2305">
              <a:extLst>
                <a:ext uri="{FF2B5EF4-FFF2-40B4-BE49-F238E27FC236}">
                  <a16:creationId xmlns:a16="http://schemas.microsoft.com/office/drawing/2014/main" id="{5D713CDC-A680-4F00-8661-C75FC88DE5D6}"/>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2" name="Freeform: Shape 2306">
              <a:extLst>
                <a:ext uri="{FF2B5EF4-FFF2-40B4-BE49-F238E27FC236}">
                  <a16:creationId xmlns:a16="http://schemas.microsoft.com/office/drawing/2014/main" id="{0353919E-FDB2-4866-BA52-FB06E89F793F}"/>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3" name="Freeform: Shape 2307">
              <a:extLst>
                <a:ext uri="{FF2B5EF4-FFF2-40B4-BE49-F238E27FC236}">
                  <a16:creationId xmlns:a16="http://schemas.microsoft.com/office/drawing/2014/main" id="{768B26B2-1B0C-4DAF-A244-DD34A0A0040A}"/>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4" name="Freeform: Shape 2308">
              <a:extLst>
                <a:ext uri="{FF2B5EF4-FFF2-40B4-BE49-F238E27FC236}">
                  <a16:creationId xmlns:a16="http://schemas.microsoft.com/office/drawing/2014/main" id="{5D429086-63BA-49CB-A700-F395BFCCEE0C}"/>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5" name="Freeform: Shape 2309">
              <a:extLst>
                <a:ext uri="{FF2B5EF4-FFF2-40B4-BE49-F238E27FC236}">
                  <a16:creationId xmlns:a16="http://schemas.microsoft.com/office/drawing/2014/main" id="{55A36F49-B00F-407E-9B73-C9AF3AC5CBD5}"/>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6" name="Freeform: Shape 2310">
              <a:extLst>
                <a:ext uri="{FF2B5EF4-FFF2-40B4-BE49-F238E27FC236}">
                  <a16:creationId xmlns:a16="http://schemas.microsoft.com/office/drawing/2014/main" id="{3A06537C-DA33-4E12-B415-5E3901A2258A}"/>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7" name="Freeform: Shape 2311">
              <a:extLst>
                <a:ext uri="{FF2B5EF4-FFF2-40B4-BE49-F238E27FC236}">
                  <a16:creationId xmlns:a16="http://schemas.microsoft.com/office/drawing/2014/main" id="{7DFE311E-E6D1-42FB-9E17-E892D86707A9}"/>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8" name="Freeform: Shape 2312">
              <a:extLst>
                <a:ext uri="{FF2B5EF4-FFF2-40B4-BE49-F238E27FC236}">
                  <a16:creationId xmlns:a16="http://schemas.microsoft.com/office/drawing/2014/main" id="{FF8E398D-A1CD-418B-948B-CD04508BF049}"/>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9" name="Freeform: Shape 2313">
              <a:extLst>
                <a:ext uri="{FF2B5EF4-FFF2-40B4-BE49-F238E27FC236}">
                  <a16:creationId xmlns:a16="http://schemas.microsoft.com/office/drawing/2014/main" id="{E106B545-D27D-4B82-A439-8ADF3CCE1E0D}"/>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0" name="Freeform: Shape 2314">
              <a:extLst>
                <a:ext uri="{FF2B5EF4-FFF2-40B4-BE49-F238E27FC236}">
                  <a16:creationId xmlns:a16="http://schemas.microsoft.com/office/drawing/2014/main" id="{FD21B09E-76E3-4343-A5CA-15338EF12EB1}"/>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1" name="Freeform: Shape 2315">
              <a:extLst>
                <a:ext uri="{FF2B5EF4-FFF2-40B4-BE49-F238E27FC236}">
                  <a16:creationId xmlns:a16="http://schemas.microsoft.com/office/drawing/2014/main" id="{080DCA33-375D-4C7A-9AB7-24B1400D87DA}"/>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2" name="Freeform: Shape 2316">
              <a:extLst>
                <a:ext uri="{FF2B5EF4-FFF2-40B4-BE49-F238E27FC236}">
                  <a16:creationId xmlns:a16="http://schemas.microsoft.com/office/drawing/2014/main" id="{02B80E8E-62B1-4379-B721-C729A93BF680}"/>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3" name="Freeform: Shape 2317">
              <a:extLst>
                <a:ext uri="{FF2B5EF4-FFF2-40B4-BE49-F238E27FC236}">
                  <a16:creationId xmlns:a16="http://schemas.microsoft.com/office/drawing/2014/main" id="{90C3D597-6E9B-4B1F-A87D-17DC893C4A6D}"/>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4" name="Freeform: Shape 2318">
              <a:extLst>
                <a:ext uri="{FF2B5EF4-FFF2-40B4-BE49-F238E27FC236}">
                  <a16:creationId xmlns:a16="http://schemas.microsoft.com/office/drawing/2014/main" id="{99FB9B09-5D40-4514-8910-35E81CBAA09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5" name="Freeform: Shape 2319">
              <a:extLst>
                <a:ext uri="{FF2B5EF4-FFF2-40B4-BE49-F238E27FC236}">
                  <a16:creationId xmlns:a16="http://schemas.microsoft.com/office/drawing/2014/main" id="{B33D8139-C53A-4D78-BAEC-F195B74462F9}"/>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6" name="Freeform: Shape 2320">
              <a:extLst>
                <a:ext uri="{FF2B5EF4-FFF2-40B4-BE49-F238E27FC236}">
                  <a16:creationId xmlns:a16="http://schemas.microsoft.com/office/drawing/2014/main" id="{0F47019A-613F-45D8-B520-27BAB9816274}"/>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7" name="Freeform: Shape 2321">
              <a:extLst>
                <a:ext uri="{FF2B5EF4-FFF2-40B4-BE49-F238E27FC236}">
                  <a16:creationId xmlns:a16="http://schemas.microsoft.com/office/drawing/2014/main" id="{E3A1F578-7894-4774-A3AA-2CD93509CC8C}"/>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8" name="Freeform: Shape 2322">
              <a:extLst>
                <a:ext uri="{FF2B5EF4-FFF2-40B4-BE49-F238E27FC236}">
                  <a16:creationId xmlns:a16="http://schemas.microsoft.com/office/drawing/2014/main" id="{4901EB4D-B1D4-4763-BF21-6B9CE739E761}"/>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9" name="Freeform: Shape 2323">
              <a:extLst>
                <a:ext uri="{FF2B5EF4-FFF2-40B4-BE49-F238E27FC236}">
                  <a16:creationId xmlns:a16="http://schemas.microsoft.com/office/drawing/2014/main" id="{E5AAEF2C-748F-457B-9F5D-17C49D4DA797}"/>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0" name="Freeform: Shape 2324">
              <a:extLst>
                <a:ext uri="{FF2B5EF4-FFF2-40B4-BE49-F238E27FC236}">
                  <a16:creationId xmlns:a16="http://schemas.microsoft.com/office/drawing/2014/main" id="{A84FC4C3-C12C-4BEC-AF27-E3AF0054EA3B}"/>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1" name="Freeform: Shape 2325">
              <a:extLst>
                <a:ext uri="{FF2B5EF4-FFF2-40B4-BE49-F238E27FC236}">
                  <a16:creationId xmlns:a16="http://schemas.microsoft.com/office/drawing/2014/main" id="{925070C8-B77E-43EE-9C8D-D6566A19E904}"/>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2" name="Freeform: Shape 2326">
              <a:extLst>
                <a:ext uri="{FF2B5EF4-FFF2-40B4-BE49-F238E27FC236}">
                  <a16:creationId xmlns:a16="http://schemas.microsoft.com/office/drawing/2014/main" id="{6849CE64-16F5-4344-884B-85802A79CAA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3" name="Freeform: Shape 2327">
              <a:extLst>
                <a:ext uri="{FF2B5EF4-FFF2-40B4-BE49-F238E27FC236}">
                  <a16:creationId xmlns:a16="http://schemas.microsoft.com/office/drawing/2014/main" id="{B4929527-86A4-490C-9B51-643F10A0083B}"/>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4" name="Freeform: Shape 2328">
              <a:extLst>
                <a:ext uri="{FF2B5EF4-FFF2-40B4-BE49-F238E27FC236}">
                  <a16:creationId xmlns:a16="http://schemas.microsoft.com/office/drawing/2014/main" id="{30A6C7B6-529D-4EB8-BCA1-DE1A7E229725}"/>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5" name="Freeform: Shape 2329">
              <a:extLst>
                <a:ext uri="{FF2B5EF4-FFF2-40B4-BE49-F238E27FC236}">
                  <a16:creationId xmlns:a16="http://schemas.microsoft.com/office/drawing/2014/main" id="{4F01773C-4BBE-4841-BF63-B7C64DE6C125}"/>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6" name="Freeform: Shape 2330">
              <a:extLst>
                <a:ext uri="{FF2B5EF4-FFF2-40B4-BE49-F238E27FC236}">
                  <a16:creationId xmlns:a16="http://schemas.microsoft.com/office/drawing/2014/main" id="{CC99C3A0-69DC-480B-80D0-4869B4695ED7}"/>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7" name="Freeform: Shape 2331">
              <a:extLst>
                <a:ext uri="{FF2B5EF4-FFF2-40B4-BE49-F238E27FC236}">
                  <a16:creationId xmlns:a16="http://schemas.microsoft.com/office/drawing/2014/main" id="{D4E75E64-9464-4E23-8DA6-BAA044F41C54}"/>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8" name="Freeform: Shape 2332">
              <a:extLst>
                <a:ext uri="{FF2B5EF4-FFF2-40B4-BE49-F238E27FC236}">
                  <a16:creationId xmlns:a16="http://schemas.microsoft.com/office/drawing/2014/main" id="{E77053F5-D59D-4295-8018-A8220299E344}"/>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9" name="Freeform: Shape 2333">
              <a:extLst>
                <a:ext uri="{FF2B5EF4-FFF2-40B4-BE49-F238E27FC236}">
                  <a16:creationId xmlns:a16="http://schemas.microsoft.com/office/drawing/2014/main" id="{EB71BA59-BD22-4118-AF5F-39C53D7A8583}"/>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0" name="Freeform: Shape 2334">
              <a:extLst>
                <a:ext uri="{FF2B5EF4-FFF2-40B4-BE49-F238E27FC236}">
                  <a16:creationId xmlns:a16="http://schemas.microsoft.com/office/drawing/2014/main" id="{92625BCE-CFF1-428D-92C5-D3437853AE3A}"/>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1" name="Freeform: Shape 2335">
              <a:extLst>
                <a:ext uri="{FF2B5EF4-FFF2-40B4-BE49-F238E27FC236}">
                  <a16:creationId xmlns:a16="http://schemas.microsoft.com/office/drawing/2014/main" id="{81A37FC9-1A4A-4D7A-878F-B9E063996C58}"/>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2" name="Freeform: Shape 2336">
              <a:extLst>
                <a:ext uri="{FF2B5EF4-FFF2-40B4-BE49-F238E27FC236}">
                  <a16:creationId xmlns:a16="http://schemas.microsoft.com/office/drawing/2014/main" id="{11B276AF-64F5-4C10-80AA-3D341D987084}"/>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3" name="Freeform: Shape 2337">
              <a:extLst>
                <a:ext uri="{FF2B5EF4-FFF2-40B4-BE49-F238E27FC236}">
                  <a16:creationId xmlns:a16="http://schemas.microsoft.com/office/drawing/2014/main" id="{AFC0E1C4-8AE9-422D-B079-631EFFB900D8}"/>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4" name="Freeform: Shape 2338">
              <a:extLst>
                <a:ext uri="{FF2B5EF4-FFF2-40B4-BE49-F238E27FC236}">
                  <a16:creationId xmlns:a16="http://schemas.microsoft.com/office/drawing/2014/main" id="{E1E384DB-9391-486A-96A5-0F5B1BA331DA}"/>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5" name="Freeform: Shape 2339">
              <a:extLst>
                <a:ext uri="{FF2B5EF4-FFF2-40B4-BE49-F238E27FC236}">
                  <a16:creationId xmlns:a16="http://schemas.microsoft.com/office/drawing/2014/main" id="{86CADD38-03A1-492D-A1F8-B82269C135D8}"/>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6" name="Freeform: Shape 2340">
              <a:extLst>
                <a:ext uri="{FF2B5EF4-FFF2-40B4-BE49-F238E27FC236}">
                  <a16:creationId xmlns:a16="http://schemas.microsoft.com/office/drawing/2014/main" id="{67CB20AA-48D9-4F83-BFFD-9C3C16230C94}"/>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7" name="Freeform: Shape 2341">
              <a:extLst>
                <a:ext uri="{FF2B5EF4-FFF2-40B4-BE49-F238E27FC236}">
                  <a16:creationId xmlns:a16="http://schemas.microsoft.com/office/drawing/2014/main" id="{47E4838C-B511-4591-A096-62BF95CDB02A}"/>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8" name="Freeform: Shape 2342">
              <a:extLst>
                <a:ext uri="{FF2B5EF4-FFF2-40B4-BE49-F238E27FC236}">
                  <a16:creationId xmlns:a16="http://schemas.microsoft.com/office/drawing/2014/main" id="{F17B2693-3B31-4466-971D-F174AAB888F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9" name="Freeform: Shape 2343">
              <a:extLst>
                <a:ext uri="{FF2B5EF4-FFF2-40B4-BE49-F238E27FC236}">
                  <a16:creationId xmlns:a16="http://schemas.microsoft.com/office/drawing/2014/main" id="{C6D51C42-8AFD-4495-9AC7-8807EF6E8EC6}"/>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0" name="Freeform: Shape 2344">
              <a:extLst>
                <a:ext uri="{FF2B5EF4-FFF2-40B4-BE49-F238E27FC236}">
                  <a16:creationId xmlns:a16="http://schemas.microsoft.com/office/drawing/2014/main" id="{D42F8578-2260-462F-9005-8A23EB9B6DEE}"/>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1" name="Freeform: Shape 2345">
              <a:extLst>
                <a:ext uri="{FF2B5EF4-FFF2-40B4-BE49-F238E27FC236}">
                  <a16:creationId xmlns:a16="http://schemas.microsoft.com/office/drawing/2014/main" id="{7F9EF2DC-0507-49A3-911C-A89184DA3CD8}"/>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2" name="Freeform: Shape 2346">
              <a:extLst>
                <a:ext uri="{FF2B5EF4-FFF2-40B4-BE49-F238E27FC236}">
                  <a16:creationId xmlns:a16="http://schemas.microsoft.com/office/drawing/2014/main" id="{E1DA7BDC-643E-4998-A987-AA510AD9B5B2}"/>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3" name="Freeform: Shape 2347">
              <a:extLst>
                <a:ext uri="{FF2B5EF4-FFF2-40B4-BE49-F238E27FC236}">
                  <a16:creationId xmlns:a16="http://schemas.microsoft.com/office/drawing/2014/main" id="{7AF4E552-EE02-4790-B2FC-F237A5F0F42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4" name="Freeform: Shape 2348">
              <a:extLst>
                <a:ext uri="{FF2B5EF4-FFF2-40B4-BE49-F238E27FC236}">
                  <a16:creationId xmlns:a16="http://schemas.microsoft.com/office/drawing/2014/main" id="{9FC62531-E1AA-4876-9AE3-D1D547B1D463}"/>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5" name="Freeform: Shape 2349">
              <a:extLst>
                <a:ext uri="{FF2B5EF4-FFF2-40B4-BE49-F238E27FC236}">
                  <a16:creationId xmlns:a16="http://schemas.microsoft.com/office/drawing/2014/main" id="{A7DD5AE2-881C-46B4-A69D-E6D5E4B3DC15}"/>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6" name="Freeform: Shape 2350">
              <a:extLst>
                <a:ext uri="{FF2B5EF4-FFF2-40B4-BE49-F238E27FC236}">
                  <a16:creationId xmlns:a16="http://schemas.microsoft.com/office/drawing/2014/main" id="{2CF9361E-EF14-4402-872E-87FBBCD3F41D}"/>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7" name="Freeform: Shape 2351">
              <a:extLst>
                <a:ext uri="{FF2B5EF4-FFF2-40B4-BE49-F238E27FC236}">
                  <a16:creationId xmlns:a16="http://schemas.microsoft.com/office/drawing/2014/main" id="{962DF56C-71A9-48F2-BD00-819621A61FE2}"/>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8" name="Freeform: Shape 2352">
              <a:extLst>
                <a:ext uri="{FF2B5EF4-FFF2-40B4-BE49-F238E27FC236}">
                  <a16:creationId xmlns:a16="http://schemas.microsoft.com/office/drawing/2014/main" id="{C40077C1-DEF6-4688-87AB-F9126C6810B5}"/>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9" name="Freeform: Shape 2353">
              <a:extLst>
                <a:ext uri="{FF2B5EF4-FFF2-40B4-BE49-F238E27FC236}">
                  <a16:creationId xmlns:a16="http://schemas.microsoft.com/office/drawing/2014/main" id="{471A7708-DB8F-4097-A695-645E738C854F}"/>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0" name="Freeform: Shape 2354">
              <a:extLst>
                <a:ext uri="{FF2B5EF4-FFF2-40B4-BE49-F238E27FC236}">
                  <a16:creationId xmlns:a16="http://schemas.microsoft.com/office/drawing/2014/main" id="{1B96CF66-10AA-417D-B12E-8D120F6EF8AB}"/>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1" name="Freeform: Shape 2355">
              <a:extLst>
                <a:ext uri="{FF2B5EF4-FFF2-40B4-BE49-F238E27FC236}">
                  <a16:creationId xmlns:a16="http://schemas.microsoft.com/office/drawing/2014/main" id="{BECA2BFB-2E36-4381-AD1B-C70BEC35C182}"/>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2" name="Freeform: Shape 2356">
              <a:extLst>
                <a:ext uri="{FF2B5EF4-FFF2-40B4-BE49-F238E27FC236}">
                  <a16:creationId xmlns:a16="http://schemas.microsoft.com/office/drawing/2014/main" id="{047FA6D8-D3A5-4C9F-8AF8-4347F41DB9CC}"/>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3" name="Freeform: Shape 2357">
              <a:extLst>
                <a:ext uri="{FF2B5EF4-FFF2-40B4-BE49-F238E27FC236}">
                  <a16:creationId xmlns:a16="http://schemas.microsoft.com/office/drawing/2014/main" id="{1C9EFA5E-DA9E-4D3F-A446-1ED97C640F45}"/>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4" name="Freeform: Shape 2358">
              <a:extLst>
                <a:ext uri="{FF2B5EF4-FFF2-40B4-BE49-F238E27FC236}">
                  <a16:creationId xmlns:a16="http://schemas.microsoft.com/office/drawing/2014/main" id="{459C7F9E-0A3D-46EA-9649-BB9741850ACD}"/>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5" name="Freeform: Shape 2359">
              <a:extLst>
                <a:ext uri="{FF2B5EF4-FFF2-40B4-BE49-F238E27FC236}">
                  <a16:creationId xmlns:a16="http://schemas.microsoft.com/office/drawing/2014/main" id="{F7BA4AAE-773B-4DDA-8C14-A60E2AAA8B49}"/>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6" name="Freeform: Shape 2360">
              <a:extLst>
                <a:ext uri="{FF2B5EF4-FFF2-40B4-BE49-F238E27FC236}">
                  <a16:creationId xmlns:a16="http://schemas.microsoft.com/office/drawing/2014/main" id="{B3192135-3A65-4F26-9D62-AEC8F768F79B}"/>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7" name="Freeform: Shape 2361">
              <a:extLst>
                <a:ext uri="{FF2B5EF4-FFF2-40B4-BE49-F238E27FC236}">
                  <a16:creationId xmlns:a16="http://schemas.microsoft.com/office/drawing/2014/main" id="{B77D162C-D4EE-45CC-9681-431B029E2877}"/>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8" name="Freeform: Shape 2362">
              <a:extLst>
                <a:ext uri="{FF2B5EF4-FFF2-40B4-BE49-F238E27FC236}">
                  <a16:creationId xmlns:a16="http://schemas.microsoft.com/office/drawing/2014/main" id="{CA41C182-5BE9-486C-8BE3-8F872E9637B9}"/>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9" name="Freeform: Shape 2363">
              <a:extLst>
                <a:ext uri="{FF2B5EF4-FFF2-40B4-BE49-F238E27FC236}">
                  <a16:creationId xmlns:a16="http://schemas.microsoft.com/office/drawing/2014/main" id="{E6E4EE34-6545-4A49-9F5C-7BE537CE5378}"/>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0" name="Freeform: Shape 2364">
              <a:extLst>
                <a:ext uri="{FF2B5EF4-FFF2-40B4-BE49-F238E27FC236}">
                  <a16:creationId xmlns:a16="http://schemas.microsoft.com/office/drawing/2014/main" id="{E03219CE-8459-47AF-B1B0-B3032EC6D34C}"/>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1" name="Freeform: Shape 2365">
              <a:extLst>
                <a:ext uri="{FF2B5EF4-FFF2-40B4-BE49-F238E27FC236}">
                  <a16:creationId xmlns:a16="http://schemas.microsoft.com/office/drawing/2014/main" id="{F33B885C-DEED-4C70-9F5C-BF3996CB08B8}"/>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2" name="Freeform: Shape 2366">
              <a:extLst>
                <a:ext uri="{FF2B5EF4-FFF2-40B4-BE49-F238E27FC236}">
                  <a16:creationId xmlns:a16="http://schemas.microsoft.com/office/drawing/2014/main" id="{F66AA616-1291-468C-B34A-59186AC68B69}"/>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3" name="Freeform: Shape 2367">
              <a:extLst>
                <a:ext uri="{FF2B5EF4-FFF2-40B4-BE49-F238E27FC236}">
                  <a16:creationId xmlns:a16="http://schemas.microsoft.com/office/drawing/2014/main" id="{67CDC860-9ADA-479E-AE6B-1139C0668D94}"/>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4" name="Freeform: Shape 2368">
              <a:extLst>
                <a:ext uri="{FF2B5EF4-FFF2-40B4-BE49-F238E27FC236}">
                  <a16:creationId xmlns:a16="http://schemas.microsoft.com/office/drawing/2014/main" id="{633B60D1-6FEF-4D1D-88C8-F213947FCC74}"/>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5" name="Freeform: Shape 2369">
              <a:extLst>
                <a:ext uri="{FF2B5EF4-FFF2-40B4-BE49-F238E27FC236}">
                  <a16:creationId xmlns:a16="http://schemas.microsoft.com/office/drawing/2014/main" id="{BB9B7E84-DE40-445D-ABFC-63FACC8D09B5}"/>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6" name="Freeform: Shape 2370">
              <a:extLst>
                <a:ext uri="{FF2B5EF4-FFF2-40B4-BE49-F238E27FC236}">
                  <a16:creationId xmlns:a16="http://schemas.microsoft.com/office/drawing/2014/main" id="{D34E07C4-E0C5-406F-A3DC-EA2297C87B3E}"/>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7" name="Freeform: Shape 2371">
              <a:extLst>
                <a:ext uri="{FF2B5EF4-FFF2-40B4-BE49-F238E27FC236}">
                  <a16:creationId xmlns:a16="http://schemas.microsoft.com/office/drawing/2014/main" id="{A28449BA-DE30-4839-BEE9-6F9203A933E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8" name="Freeform: Shape 2372">
              <a:extLst>
                <a:ext uri="{FF2B5EF4-FFF2-40B4-BE49-F238E27FC236}">
                  <a16:creationId xmlns:a16="http://schemas.microsoft.com/office/drawing/2014/main" id="{8009496A-290E-4022-B4B1-57FBA2A98FC9}"/>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9" name="Freeform: Shape 2373">
              <a:extLst>
                <a:ext uri="{FF2B5EF4-FFF2-40B4-BE49-F238E27FC236}">
                  <a16:creationId xmlns:a16="http://schemas.microsoft.com/office/drawing/2014/main" id="{F5B01E17-C66D-40AF-B7D2-B6ECF6EB2359}"/>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0" name="Freeform: Shape 2374">
              <a:extLst>
                <a:ext uri="{FF2B5EF4-FFF2-40B4-BE49-F238E27FC236}">
                  <a16:creationId xmlns:a16="http://schemas.microsoft.com/office/drawing/2014/main" id="{5D6DB9F4-F8DE-49E7-A966-7C78A4F5424D}"/>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1" name="Freeform: Shape 2375">
              <a:extLst>
                <a:ext uri="{FF2B5EF4-FFF2-40B4-BE49-F238E27FC236}">
                  <a16:creationId xmlns:a16="http://schemas.microsoft.com/office/drawing/2014/main" id="{267CFCB0-C889-4A1D-A9D4-B8794C046DE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2" name="Freeform: Shape 2376">
              <a:extLst>
                <a:ext uri="{FF2B5EF4-FFF2-40B4-BE49-F238E27FC236}">
                  <a16:creationId xmlns:a16="http://schemas.microsoft.com/office/drawing/2014/main" id="{85E34A66-BDBB-4C5F-B388-E69D0F159C0A}"/>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3" name="Freeform: Shape 2377">
              <a:extLst>
                <a:ext uri="{FF2B5EF4-FFF2-40B4-BE49-F238E27FC236}">
                  <a16:creationId xmlns:a16="http://schemas.microsoft.com/office/drawing/2014/main" id="{7D0D0099-175F-45CF-83A5-613770E2CD14}"/>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4" name="Freeform: Shape 2378">
              <a:extLst>
                <a:ext uri="{FF2B5EF4-FFF2-40B4-BE49-F238E27FC236}">
                  <a16:creationId xmlns:a16="http://schemas.microsoft.com/office/drawing/2014/main" id="{3F038731-5898-4641-8EFE-007A533A9DD4}"/>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5" name="Freeform: Shape 2379">
              <a:extLst>
                <a:ext uri="{FF2B5EF4-FFF2-40B4-BE49-F238E27FC236}">
                  <a16:creationId xmlns:a16="http://schemas.microsoft.com/office/drawing/2014/main" id="{C3131559-F15B-43F2-AC5A-9341F2A1BCD1}"/>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6" name="Freeform: Shape 2380">
              <a:extLst>
                <a:ext uri="{FF2B5EF4-FFF2-40B4-BE49-F238E27FC236}">
                  <a16:creationId xmlns:a16="http://schemas.microsoft.com/office/drawing/2014/main" id="{BD69A1EB-3505-4156-8FEC-E0C484BC5FBE}"/>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7" name="Freeform: Shape 2381">
              <a:extLst>
                <a:ext uri="{FF2B5EF4-FFF2-40B4-BE49-F238E27FC236}">
                  <a16:creationId xmlns:a16="http://schemas.microsoft.com/office/drawing/2014/main" id="{79C4EF9C-5522-4198-9B21-DEBB25AAA53A}"/>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8" name="Freeform: Shape 2382">
              <a:extLst>
                <a:ext uri="{FF2B5EF4-FFF2-40B4-BE49-F238E27FC236}">
                  <a16:creationId xmlns:a16="http://schemas.microsoft.com/office/drawing/2014/main" id="{9E47B9B1-49C1-46A6-B453-E4AB50390344}"/>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9" name="Freeform: Shape 2383">
              <a:extLst>
                <a:ext uri="{FF2B5EF4-FFF2-40B4-BE49-F238E27FC236}">
                  <a16:creationId xmlns:a16="http://schemas.microsoft.com/office/drawing/2014/main" id="{3ED232A6-77B1-478C-9302-F40DA28DA3F8}"/>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0" name="Freeform: Shape 2384">
              <a:extLst>
                <a:ext uri="{FF2B5EF4-FFF2-40B4-BE49-F238E27FC236}">
                  <a16:creationId xmlns:a16="http://schemas.microsoft.com/office/drawing/2014/main" id="{7283F0F4-4F31-4518-A7DA-4EB0DC6052B3}"/>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1" name="Freeform: Shape 2385">
              <a:extLst>
                <a:ext uri="{FF2B5EF4-FFF2-40B4-BE49-F238E27FC236}">
                  <a16:creationId xmlns:a16="http://schemas.microsoft.com/office/drawing/2014/main" id="{D621DD5D-5347-4A6F-85AE-B0EAC7795F11}"/>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2" name="Freeform: Shape 2386">
              <a:extLst>
                <a:ext uri="{FF2B5EF4-FFF2-40B4-BE49-F238E27FC236}">
                  <a16:creationId xmlns:a16="http://schemas.microsoft.com/office/drawing/2014/main" id="{E46F0670-224A-419B-BA8F-1149F007E314}"/>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3" name="Freeform: Shape 2387">
              <a:extLst>
                <a:ext uri="{FF2B5EF4-FFF2-40B4-BE49-F238E27FC236}">
                  <a16:creationId xmlns:a16="http://schemas.microsoft.com/office/drawing/2014/main" id="{DA4E7AA1-BABA-4112-B736-B4D16A94E619}"/>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4" name="Freeform: Shape 2388">
              <a:extLst>
                <a:ext uri="{FF2B5EF4-FFF2-40B4-BE49-F238E27FC236}">
                  <a16:creationId xmlns:a16="http://schemas.microsoft.com/office/drawing/2014/main" id="{C1C510C6-F652-4B4F-8F51-D6D793568842}"/>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5" name="Freeform: Shape 2389">
              <a:extLst>
                <a:ext uri="{FF2B5EF4-FFF2-40B4-BE49-F238E27FC236}">
                  <a16:creationId xmlns:a16="http://schemas.microsoft.com/office/drawing/2014/main" id="{D3DA674F-B725-4060-B4EE-12C6566A97AF}"/>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6" name="Freeform: Shape 2390">
              <a:extLst>
                <a:ext uri="{FF2B5EF4-FFF2-40B4-BE49-F238E27FC236}">
                  <a16:creationId xmlns:a16="http://schemas.microsoft.com/office/drawing/2014/main" id="{FBE5D9B5-FA8D-42CA-98D8-84C7689162A1}"/>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7" name="Freeform: Shape 2391">
              <a:extLst>
                <a:ext uri="{FF2B5EF4-FFF2-40B4-BE49-F238E27FC236}">
                  <a16:creationId xmlns:a16="http://schemas.microsoft.com/office/drawing/2014/main" id="{7AFC1589-949C-4C81-AB7D-39F37D28EFA3}"/>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8" name="Freeform: Shape 2392">
              <a:extLst>
                <a:ext uri="{FF2B5EF4-FFF2-40B4-BE49-F238E27FC236}">
                  <a16:creationId xmlns:a16="http://schemas.microsoft.com/office/drawing/2014/main" id="{914B2FB4-F34B-4125-8E63-815E2133DAF0}"/>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9" name="Freeform: Shape 2393">
              <a:extLst>
                <a:ext uri="{FF2B5EF4-FFF2-40B4-BE49-F238E27FC236}">
                  <a16:creationId xmlns:a16="http://schemas.microsoft.com/office/drawing/2014/main" id="{44CD58DB-DCB6-48A0-949A-86AA8F534728}"/>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0" name="Freeform: Shape 2394">
              <a:extLst>
                <a:ext uri="{FF2B5EF4-FFF2-40B4-BE49-F238E27FC236}">
                  <a16:creationId xmlns:a16="http://schemas.microsoft.com/office/drawing/2014/main" id="{812D979E-8C71-4F31-8CF2-8E4352C60DF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1" name="Freeform: Shape 2395">
              <a:extLst>
                <a:ext uri="{FF2B5EF4-FFF2-40B4-BE49-F238E27FC236}">
                  <a16:creationId xmlns:a16="http://schemas.microsoft.com/office/drawing/2014/main" id="{DB9C3D61-44C1-47B6-A738-009B683F8B38}"/>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2" name="Freeform: Shape 2396">
              <a:extLst>
                <a:ext uri="{FF2B5EF4-FFF2-40B4-BE49-F238E27FC236}">
                  <a16:creationId xmlns:a16="http://schemas.microsoft.com/office/drawing/2014/main" id="{6B5476E4-5679-4041-BFD4-F37CF9B65394}"/>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3" name="Freeform: Shape 2397">
              <a:extLst>
                <a:ext uri="{FF2B5EF4-FFF2-40B4-BE49-F238E27FC236}">
                  <a16:creationId xmlns:a16="http://schemas.microsoft.com/office/drawing/2014/main" id="{759522AC-CB49-4CCA-B556-2CF48FCD1690}"/>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4" name="Freeform: Shape 2398">
              <a:extLst>
                <a:ext uri="{FF2B5EF4-FFF2-40B4-BE49-F238E27FC236}">
                  <a16:creationId xmlns:a16="http://schemas.microsoft.com/office/drawing/2014/main" id="{55C26875-5476-406D-8F2B-6A4049DE29D8}"/>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5" name="Freeform: Shape 2399">
              <a:extLst>
                <a:ext uri="{FF2B5EF4-FFF2-40B4-BE49-F238E27FC236}">
                  <a16:creationId xmlns:a16="http://schemas.microsoft.com/office/drawing/2014/main" id="{8988242A-D3C4-4380-891D-9CC21DCCFB6A}"/>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6" name="Freeform: Shape 2400">
              <a:extLst>
                <a:ext uri="{FF2B5EF4-FFF2-40B4-BE49-F238E27FC236}">
                  <a16:creationId xmlns:a16="http://schemas.microsoft.com/office/drawing/2014/main" id="{C8533B0C-C47A-4A9A-A978-CAF26EE4736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7" name="Freeform: Shape 2401">
              <a:extLst>
                <a:ext uri="{FF2B5EF4-FFF2-40B4-BE49-F238E27FC236}">
                  <a16:creationId xmlns:a16="http://schemas.microsoft.com/office/drawing/2014/main" id="{B3D18942-81B4-4FC1-8B46-FB0C556BC2A6}"/>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8" name="Freeform: Shape 2402">
              <a:extLst>
                <a:ext uri="{FF2B5EF4-FFF2-40B4-BE49-F238E27FC236}">
                  <a16:creationId xmlns:a16="http://schemas.microsoft.com/office/drawing/2014/main" id="{F1D67DC3-423B-4075-97AA-50051A347887}"/>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9" name="Freeform: Shape 2403">
              <a:extLst>
                <a:ext uri="{FF2B5EF4-FFF2-40B4-BE49-F238E27FC236}">
                  <a16:creationId xmlns:a16="http://schemas.microsoft.com/office/drawing/2014/main" id="{259553F6-9C28-4167-B5A7-474270D4A375}"/>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0" name="Freeform: Shape 2404">
              <a:extLst>
                <a:ext uri="{FF2B5EF4-FFF2-40B4-BE49-F238E27FC236}">
                  <a16:creationId xmlns:a16="http://schemas.microsoft.com/office/drawing/2014/main" id="{AA7A9635-5902-4FD9-A8F1-CE68FCBD41D2}"/>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1" name="Freeform: Shape 2405">
              <a:extLst>
                <a:ext uri="{FF2B5EF4-FFF2-40B4-BE49-F238E27FC236}">
                  <a16:creationId xmlns:a16="http://schemas.microsoft.com/office/drawing/2014/main" id="{E5A9508B-124A-4AF6-9C2F-3CC1409320BF}"/>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2" name="Freeform: Shape 2406">
              <a:extLst>
                <a:ext uri="{FF2B5EF4-FFF2-40B4-BE49-F238E27FC236}">
                  <a16:creationId xmlns:a16="http://schemas.microsoft.com/office/drawing/2014/main" id="{ED350A7F-33DB-45DA-B7E4-2EAFEB419EC4}"/>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3" name="Freeform: Shape 2407">
              <a:extLst>
                <a:ext uri="{FF2B5EF4-FFF2-40B4-BE49-F238E27FC236}">
                  <a16:creationId xmlns:a16="http://schemas.microsoft.com/office/drawing/2014/main" id="{E616AF69-A183-4276-932C-3631E4616064}"/>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4" name="Freeform: Shape 2408">
              <a:extLst>
                <a:ext uri="{FF2B5EF4-FFF2-40B4-BE49-F238E27FC236}">
                  <a16:creationId xmlns:a16="http://schemas.microsoft.com/office/drawing/2014/main" id="{00E7DB62-8791-4DD5-B195-ED850BFE7CD4}"/>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5" name="Freeform: Shape 2409">
              <a:extLst>
                <a:ext uri="{FF2B5EF4-FFF2-40B4-BE49-F238E27FC236}">
                  <a16:creationId xmlns:a16="http://schemas.microsoft.com/office/drawing/2014/main" id="{052C6E09-A91D-4B02-98A7-75E4E27911A2}"/>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6" name="Freeform: Shape 2410">
              <a:extLst>
                <a:ext uri="{FF2B5EF4-FFF2-40B4-BE49-F238E27FC236}">
                  <a16:creationId xmlns:a16="http://schemas.microsoft.com/office/drawing/2014/main" id="{8D2F7FF8-B75C-45D2-BCD8-DF5F9D72AB95}"/>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7" name="Freeform: Shape 2411">
              <a:extLst>
                <a:ext uri="{FF2B5EF4-FFF2-40B4-BE49-F238E27FC236}">
                  <a16:creationId xmlns:a16="http://schemas.microsoft.com/office/drawing/2014/main" id="{C2738E3E-FFBA-4E0F-9918-A33AEE32BF96}"/>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8" name="Freeform: Shape 2412">
              <a:extLst>
                <a:ext uri="{FF2B5EF4-FFF2-40B4-BE49-F238E27FC236}">
                  <a16:creationId xmlns:a16="http://schemas.microsoft.com/office/drawing/2014/main" id="{C5F10096-5F17-40D4-B726-FABE2DD3A46D}"/>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9" name="Freeform: Shape 2413">
              <a:extLst>
                <a:ext uri="{FF2B5EF4-FFF2-40B4-BE49-F238E27FC236}">
                  <a16:creationId xmlns:a16="http://schemas.microsoft.com/office/drawing/2014/main" id="{E03D5BC9-C43C-438A-B3C3-215E17AE1C0E}"/>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0" name="Freeform: Shape 2414">
              <a:extLst>
                <a:ext uri="{FF2B5EF4-FFF2-40B4-BE49-F238E27FC236}">
                  <a16:creationId xmlns:a16="http://schemas.microsoft.com/office/drawing/2014/main" id="{8A0F0630-EA20-4800-80D6-52D8633AE947}"/>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1" name="Freeform: Shape 2415">
              <a:extLst>
                <a:ext uri="{FF2B5EF4-FFF2-40B4-BE49-F238E27FC236}">
                  <a16:creationId xmlns:a16="http://schemas.microsoft.com/office/drawing/2014/main" id="{C87ECC9D-DAE6-4685-A48D-DB297EE21D81}"/>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2" name="Freeform: Shape 2416">
              <a:extLst>
                <a:ext uri="{FF2B5EF4-FFF2-40B4-BE49-F238E27FC236}">
                  <a16:creationId xmlns:a16="http://schemas.microsoft.com/office/drawing/2014/main" id="{BCC99E9F-6EF9-4A9C-AB96-1467534FCE42}"/>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3" name="Freeform: Shape 2417">
              <a:extLst>
                <a:ext uri="{FF2B5EF4-FFF2-40B4-BE49-F238E27FC236}">
                  <a16:creationId xmlns:a16="http://schemas.microsoft.com/office/drawing/2014/main" id="{3F38903A-617B-451D-B362-DC88F21F7EAA}"/>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4" name="Freeform: Shape 2418">
              <a:extLst>
                <a:ext uri="{FF2B5EF4-FFF2-40B4-BE49-F238E27FC236}">
                  <a16:creationId xmlns:a16="http://schemas.microsoft.com/office/drawing/2014/main" id="{2880235D-8B71-46D4-8E5F-B83A74D7B80A}"/>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5" name="Freeform: Shape 2419">
              <a:extLst>
                <a:ext uri="{FF2B5EF4-FFF2-40B4-BE49-F238E27FC236}">
                  <a16:creationId xmlns:a16="http://schemas.microsoft.com/office/drawing/2014/main" id="{94ED68DA-52C3-4BB4-957A-CCE4488C89CA}"/>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6" name="Freeform: Shape 2420">
              <a:extLst>
                <a:ext uri="{FF2B5EF4-FFF2-40B4-BE49-F238E27FC236}">
                  <a16:creationId xmlns:a16="http://schemas.microsoft.com/office/drawing/2014/main" id="{432FF97D-E1D4-4C33-B499-F261A4F36DF6}"/>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7" name="Freeform: Shape 2421">
              <a:extLst>
                <a:ext uri="{FF2B5EF4-FFF2-40B4-BE49-F238E27FC236}">
                  <a16:creationId xmlns:a16="http://schemas.microsoft.com/office/drawing/2014/main" id="{E9A74190-CFF8-4107-9EC7-C162789B380D}"/>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8" name="Freeform: Shape 2422">
              <a:extLst>
                <a:ext uri="{FF2B5EF4-FFF2-40B4-BE49-F238E27FC236}">
                  <a16:creationId xmlns:a16="http://schemas.microsoft.com/office/drawing/2014/main" id="{E2106341-7152-49B7-8F92-6012481D91E9}"/>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9" name="Freeform: Shape 2423">
              <a:extLst>
                <a:ext uri="{FF2B5EF4-FFF2-40B4-BE49-F238E27FC236}">
                  <a16:creationId xmlns:a16="http://schemas.microsoft.com/office/drawing/2014/main" id="{82B85BD0-1B46-4BE9-B63E-C875FBFBA5FD}"/>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0" name="Freeform: Shape 2424">
              <a:extLst>
                <a:ext uri="{FF2B5EF4-FFF2-40B4-BE49-F238E27FC236}">
                  <a16:creationId xmlns:a16="http://schemas.microsoft.com/office/drawing/2014/main" id="{3F8892A1-57EA-457E-A8ED-8C283FCBFEFE}"/>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1" name="Freeform: Shape 2425">
              <a:extLst>
                <a:ext uri="{FF2B5EF4-FFF2-40B4-BE49-F238E27FC236}">
                  <a16:creationId xmlns:a16="http://schemas.microsoft.com/office/drawing/2014/main" id="{67FAFB4F-1C2E-4EC7-9BBB-E8620EF16421}"/>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2" name="Freeform: Shape 2426">
              <a:extLst>
                <a:ext uri="{FF2B5EF4-FFF2-40B4-BE49-F238E27FC236}">
                  <a16:creationId xmlns:a16="http://schemas.microsoft.com/office/drawing/2014/main" id="{2ED0315E-B341-46B0-AE9D-2F829F72AA37}"/>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3" name="Freeform: Shape 2427">
              <a:extLst>
                <a:ext uri="{FF2B5EF4-FFF2-40B4-BE49-F238E27FC236}">
                  <a16:creationId xmlns:a16="http://schemas.microsoft.com/office/drawing/2014/main" id="{8C1246F0-DEC0-4990-A9F4-14DE0D028865}"/>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4" name="Freeform: Shape 2428">
              <a:extLst>
                <a:ext uri="{FF2B5EF4-FFF2-40B4-BE49-F238E27FC236}">
                  <a16:creationId xmlns:a16="http://schemas.microsoft.com/office/drawing/2014/main" id="{19758B41-4937-46AC-8840-3D2D93872CB4}"/>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5" name="Freeform: Shape 2429">
              <a:extLst>
                <a:ext uri="{FF2B5EF4-FFF2-40B4-BE49-F238E27FC236}">
                  <a16:creationId xmlns:a16="http://schemas.microsoft.com/office/drawing/2014/main" id="{9E25AC9C-C1BA-4072-95F2-1F9BC0E9B240}"/>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6" name="Freeform: Shape 2430">
              <a:extLst>
                <a:ext uri="{FF2B5EF4-FFF2-40B4-BE49-F238E27FC236}">
                  <a16:creationId xmlns:a16="http://schemas.microsoft.com/office/drawing/2014/main" id="{83A425E6-D984-4E5F-BADE-7653C6F0BF24}"/>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7" name="Freeform: Shape 2431">
              <a:extLst>
                <a:ext uri="{FF2B5EF4-FFF2-40B4-BE49-F238E27FC236}">
                  <a16:creationId xmlns:a16="http://schemas.microsoft.com/office/drawing/2014/main" id="{A765E772-1EB5-442B-A29A-0A03F0260F05}"/>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8" name="Freeform: Shape 2432">
              <a:extLst>
                <a:ext uri="{FF2B5EF4-FFF2-40B4-BE49-F238E27FC236}">
                  <a16:creationId xmlns:a16="http://schemas.microsoft.com/office/drawing/2014/main" id="{D3A2E803-7939-4502-96DC-383241E554E5}"/>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9" name="Freeform: Shape 2433">
              <a:extLst>
                <a:ext uri="{FF2B5EF4-FFF2-40B4-BE49-F238E27FC236}">
                  <a16:creationId xmlns:a16="http://schemas.microsoft.com/office/drawing/2014/main" id="{96DC1A1C-B497-4992-83B7-807B7F24753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0" name="Freeform: Shape 2434">
              <a:extLst>
                <a:ext uri="{FF2B5EF4-FFF2-40B4-BE49-F238E27FC236}">
                  <a16:creationId xmlns:a16="http://schemas.microsoft.com/office/drawing/2014/main" id="{C6B907AE-6AF5-4CA9-8B89-2A8EBE949142}"/>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1" name="Freeform: Shape 2435">
              <a:extLst>
                <a:ext uri="{FF2B5EF4-FFF2-40B4-BE49-F238E27FC236}">
                  <a16:creationId xmlns:a16="http://schemas.microsoft.com/office/drawing/2014/main" id="{B481F0AE-E687-4510-9C6D-52748A64CDD8}"/>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2" name="Freeform: Shape 2436">
              <a:extLst>
                <a:ext uri="{FF2B5EF4-FFF2-40B4-BE49-F238E27FC236}">
                  <a16:creationId xmlns:a16="http://schemas.microsoft.com/office/drawing/2014/main" id="{DE72A92E-3A21-4F06-A66C-32A3AD7C9FBD}"/>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3" name="Freeform: Shape 2437">
              <a:extLst>
                <a:ext uri="{FF2B5EF4-FFF2-40B4-BE49-F238E27FC236}">
                  <a16:creationId xmlns:a16="http://schemas.microsoft.com/office/drawing/2014/main" id="{DBC17A1D-5B49-467E-817D-472C34636BF0}"/>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4" name="Freeform: Shape 2438">
              <a:extLst>
                <a:ext uri="{FF2B5EF4-FFF2-40B4-BE49-F238E27FC236}">
                  <a16:creationId xmlns:a16="http://schemas.microsoft.com/office/drawing/2014/main" id="{2550964D-E39E-4BD7-ACD4-D7709D45C8E3}"/>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5" name="Freeform: Shape 2439">
              <a:extLst>
                <a:ext uri="{FF2B5EF4-FFF2-40B4-BE49-F238E27FC236}">
                  <a16:creationId xmlns:a16="http://schemas.microsoft.com/office/drawing/2014/main" id="{82A6ABB6-F431-4CE7-B3DB-C521B8C8BE91}"/>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6" name="Freeform: Shape 2440">
              <a:extLst>
                <a:ext uri="{FF2B5EF4-FFF2-40B4-BE49-F238E27FC236}">
                  <a16:creationId xmlns:a16="http://schemas.microsoft.com/office/drawing/2014/main" id="{A3EF18B5-7127-4055-9643-3059ED841B74}"/>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7" name="Freeform: Shape 2441">
              <a:extLst>
                <a:ext uri="{FF2B5EF4-FFF2-40B4-BE49-F238E27FC236}">
                  <a16:creationId xmlns:a16="http://schemas.microsoft.com/office/drawing/2014/main" id="{51BC1E2C-9E9C-4998-ABD8-F0ED7F5A63E7}"/>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8" name="Freeform: Shape 2442">
              <a:extLst>
                <a:ext uri="{FF2B5EF4-FFF2-40B4-BE49-F238E27FC236}">
                  <a16:creationId xmlns:a16="http://schemas.microsoft.com/office/drawing/2014/main" id="{922B1D38-EB47-4AD6-A752-5A5EFAE9ED2F}"/>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9" name="Freeform: Shape 2443">
              <a:extLst>
                <a:ext uri="{FF2B5EF4-FFF2-40B4-BE49-F238E27FC236}">
                  <a16:creationId xmlns:a16="http://schemas.microsoft.com/office/drawing/2014/main" id="{5D467255-4459-43EC-A014-5140879FC824}"/>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0" name="Freeform: Shape 2444">
              <a:extLst>
                <a:ext uri="{FF2B5EF4-FFF2-40B4-BE49-F238E27FC236}">
                  <a16:creationId xmlns:a16="http://schemas.microsoft.com/office/drawing/2014/main" id="{A095FE01-1448-48E9-A0EF-D1D02666C89E}"/>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1" name="Freeform: Shape 2445">
              <a:extLst>
                <a:ext uri="{FF2B5EF4-FFF2-40B4-BE49-F238E27FC236}">
                  <a16:creationId xmlns:a16="http://schemas.microsoft.com/office/drawing/2014/main" id="{402DFA9C-3EC2-4DEE-9B7A-3BB56DF5398C}"/>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2" name="Freeform: Shape 2446">
              <a:extLst>
                <a:ext uri="{FF2B5EF4-FFF2-40B4-BE49-F238E27FC236}">
                  <a16:creationId xmlns:a16="http://schemas.microsoft.com/office/drawing/2014/main" id="{46AE10DD-7E2A-4390-8309-E86E47B5F2E9}"/>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3" name="Freeform: Shape 2447">
              <a:extLst>
                <a:ext uri="{FF2B5EF4-FFF2-40B4-BE49-F238E27FC236}">
                  <a16:creationId xmlns:a16="http://schemas.microsoft.com/office/drawing/2014/main" id="{25EDE87A-C2FF-4D3C-8FED-89A2123518A6}"/>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4" name="Freeform: Shape 2448">
              <a:extLst>
                <a:ext uri="{FF2B5EF4-FFF2-40B4-BE49-F238E27FC236}">
                  <a16:creationId xmlns:a16="http://schemas.microsoft.com/office/drawing/2014/main" id="{E31AE382-4438-412A-AECF-805C089EA1DC}"/>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5" name="Freeform: Shape 2449">
              <a:extLst>
                <a:ext uri="{FF2B5EF4-FFF2-40B4-BE49-F238E27FC236}">
                  <a16:creationId xmlns:a16="http://schemas.microsoft.com/office/drawing/2014/main" id="{9BEAEACB-B7F2-486F-9885-84422A07EA75}"/>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6" name="Freeform: Shape 2450">
              <a:extLst>
                <a:ext uri="{FF2B5EF4-FFF2-40B4-BE49-F238E27FC236}">
                  <a16:creationId xmlns:a16="http://schemas.microsoft.com/office/drawing/2014/main" id="{E7CEAFC2-DD7A-449C-B0E0-2AFA2C481BE2}"/>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7" name="Freeform: Shape 2451">
              <a:extLst>
                <a:ext uri="{FF2B5EF4-FFF2-40B4-BE49-F238E27FC236}">
                  <a16:creationId xmlns:a16="http://schemas.microsoft.com/office/drawing/2014/main" id="{E8029CD1-3364-4724-8ED7-87149F89D3FE}"/>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8" name="Freeform: Shape 2452">
              <a:extLst>
                <a:ext uri="{FF2B5EF4-FFF2-40B4-BE49-F238E27FC236}">
                  <a16:creationId xmlns:a16="http://schemas.microsoft.com/office/drawing/2014/main" id="{34BEF5B4-44AE-4B61-8F2F-05935635043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9" name="Freeform: Shape 2453">
              <a:extLst>
                <a:ext uri="{FF2B5EF4-FFF2-40B4-BE49-F238E27FC236}">
                  <a16:creationId xmlns:a16="http://schemas.microsoft.com/office/drawing/2014/main" id="{1589A880-A628-485B-B99B-46CDD5F382BA}"/>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0" name="Freeform: Shape 2454">
              <a:extLst>
                <a:ext uri="{FF2B5EF4-FFF2-40B4-BE49-F238E27FC236}">
                  <a16:creationId xmlns:a16="http://schemas.microsoft.com/office/drawing/2014/main" id="{AAF4C02C-A277-4C32-9DBF-865E34AA789F}"/>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1" name="Freeform: Shape 2455">
              <a:extLst>
                <a:ext uri="{FF2B5EF4-FFF2-40B4-BE49-F238E27FC236}">
                  <a16:creationId xmlns:a16="http://schemas.microsoft.com/office/drawing/2014/main" id="{8B77BA75-0968-4737-890B-213ABB7F9818}"/>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2" name="Freeform: Shape 2456">
              <a:extLst>
                <a:ext uri="{FF2B5EF4-FFF2-40B4-BE49-F238E27FC236}">
                  <a16:creationId xmlns:a16="http://schemas.microsoft.com/office/drawing/2014/main" id="{433B8920-E802-4A4F-9810-105FFB39CFDC}"/>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3" name="Freeform: Shape 2457">
              <a:extLst>
                <a:ext uri="{FF2B5EF4-FFF2-40B4-BE49-F238E27FC236}">
                  <a16:creationId xmlns:a16="http://schemas.microsoft.com/office/drawing/2014/main" id="{6E36A002-89F6-4374-8FAA-574EAEBC8A32}"/>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4" name="Freeform: Shape 2458">
              <a:extLst>
                <a:ext uri="{FF2B5EF4-FFF2-40B4-BE49-F238E27FC236}">
                  <a16:creationId xmlns:a16="http://schemas.microsoft.com/office/drawing/2014/main" id="{974A9EB1-60B2-442D-B9FB-0355D4482BBB}"/>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5" name="Freeform: Shape 2459">
              <a:extLst>
                <a:ext uri="{FF2B5EF4-FFF2-40B4-BE49-F238E27FC236}">
                  <a16:creationId xmlns:a16="http://schemas.microsoft.com/office/drawing/2014/main" id="{CDA23FEF-C88C-4FA4-9CEC-2C8ABC9426FD}"/>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6" name="Freeform: Shape 2460">
              <a:extLst>
                <a:ext uri="{FF2B5EF4-FFF2-40B4-BE49-F238E27FC236}">
                  <a16:creationId xmlns:a16="http://schemas.microsoft.com/office/drawing/2014/main" id="{CFA4ADDA-4C78-475E-939D-D8AFCA2C4589}"/>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7" name="Freeform: Shape 2461">
              <a:extLst>
                <a:ext uri="{FF2B5EF4-FFF2-40B4-BE49-F238E27FC236}">
                  <a16:creationId xmlns:a16="http://schemas.microsoft.com/office/drawing/2014/main" id="{3BD00742-8D10-412A-AB80-12820E643A0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8" name="Freeform: Shape 2462">
              <a:extLst>
                <a:ext uri="{FF2B5EF4-FFF2-40B4-BE49-F238E27FC236}">
                  <a16:creationId xmlns:a16="http://schemas.microsoft.com/office/drawing/2014/main" id="{E0F6F13A-42DB-4172-90C0-53F3407C238A}"/>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9" name="Freeform: Shape 2463">
              <a:extLst>
                <a:ext uri="{FF2B5EF4-FFF2-40B4-BE49-F238E27FC236}">
                  <a16:creationId xmlns:a16="http://schemas.microsoft.com/office/drawing/2014/main" id="{D1C14A8B-16DA-4F61-9DE9-DC3D643C29EB}"/>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0" name="Freeform: Shape 2464">
              <a:extLst>
                <a:ext uri="{FF2B5EF4-FFF2-40B4-BE49-F238E27FC236}">
                  <a16:creationId xmlns:a16="http://schemas.microsoft.com/office/drawing/2014/main" id="{F5FBB558-10DE-40B7-B5A4-AD95D62FB370}"/>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1" name="Freeform: Shape 2465">
              <a:extLst>
                <a:ext uri="{FF2B5EF4-FFF2-40B4-BE49-F238E27FC236}">
                  <a16:creationId xmlns:a16="http://schemas.microsoft.com/office/drawing/2014/main" id="{6899EC8F-D682-4F1E-89CE-EDE051B0E414}"/>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2" name="Freeform: Shape 2466">
              <a:extLst>
                <a:ext uri="{FF2B5EF4-FFF2-40B4-BE49-F238E27FC236}">
                  <a16:creationId xmlns:a16="http://schemas.microsoft.com/office/drawing/2014/main" id="{D062AE61-F8FB-4714-AD21-0D2E71C05B6B}"/>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3" name="Freeform: Shape 2467">
              <a:extLst>
                <a:ext uri="{FF2B5EF4-FFF2-40B4-BE49-F238E27FC236}">
                  <a16:creationId xmlns:a16="http://schemas.microsoft.com/office/drawing/2014/main" id="{79BFCD15-7183-4CD7-B055-EDC8A4762ECA}"/>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4" name="Freeform: Shape 2468">
              <a:extLst>
                <a:ext uri="{FF2B5EF4-FFF2-40B4-BE49-F238E27FC236}">
                  <a16:creationId xmlns:a16="http://schemas.microsoft.com/office/drawing/2014/main" id="{9FABC1A1-DC3E-46E6-9EB5-D71715EE8198}"/>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5" name="Freeform: Shape 2469">
              <a:extLst>
                <a:ext uri="{FF2B5EF4-FFF2-40B4-BE49-F238E27FC236}">
                  <a16:creationId xmlns:a16="http://schemas.microsoft.com/office/drawing/2014/main" id="{E51D925A-3B90-4594-AE76-FDB1DB09B5DE}"/>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6" name="Freeform: Shape 2470">
              <a:extLst>
                <a:ext uri="{FF2B5EF4-FFF2-40B4-BE49-F238E27FC236}">
                  <a16:creationId xmlns:a16="http://schemas.microsoft.com/office/drawing/2014/main" id="{56BB2193-42CB-4B5C-B9BF-86F1CA007FF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7" name="Freeform: Shape 2471">
              <a:extLst>
                <a:ext uri="{FF2B5EF4-FFF2-40B4-BE49-F238E27FC236}">
                  <a16:creationId xmlns:a16="http://schemas.microsoft.com/office/drawing/2014/main" id="{0B93C062-69A6-407C-85BD-E967A0E057A1}"/>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8" name="Freeform: Shape 2472">
              <a:extLst>
                <a:ext uri="{FF2B5EF4-FFF2-40B4-BE49-F238E27FC236}">
                  <a16:creationId xmlns:a16="http://schemas.microsoft.com/office/drawing/2014/main" id="{307A2B7C-8627-4D23-A3AF-EA8C03A38217}"/>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9" name="Freeform: Shape 2473">
              <a:extLst>
                <a:ext uri="{FF2B5EF4-FFF2-40B4-BE49-F238E27FC236}">
                  <a16:creationId xmlns:a16="http://schemas.microsoft.com/office/drawing/2014/main" id="{ED4BDDF9-C643-46FC-8358-65BC4FDB7058}"/>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0" name="Freeform: Shape 2474">
              <a:extLst>
                <a:ext uri="{FF2B5EF4-FFF2-40B4-BE49-F238E27FC236}">
                  <a16:creationId xmlns:a16="http://schemas.microsoft.com/office/drawing/2014/main" id="{DF7EDDC4-D9A2-4F92-8A37-E6D449A90C6B}"/>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1" name="Freeform: Shape 2475">
              <a:extLst>
                <a:ext uri="{FF2B5EF4-FFF2-40B4-BE49-F238E27FC236}">
                  <a16:creationId xmlns:a16="http://schemas.microsoft.com/office/drawing/2014/main" id="{4338382A-077C-4C89-B316-ED6ED0CE3A8D}"/>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2" name="Freeform: Shape 2476">
              <a:extLst>
                <a:ext uri="{FF2B5EF4-FFF2-40B4-BE49-F238E27FC236}">
                  <a16:creationId xmlns:a16="http://schemas.microsoft.com/office/drawing/2014/main" id="{106DD776-0678-412A-A164-FF7D501494B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3" name="Freeform: Shape 2477">
              <a:extLst>
                <a:ext uri="{FF2B5EF4-FFF2-40B4-BE49-F238E27FC236}">
                  <a16:creationId xmlns:a16="http://schemas.microsoft.com/office/drawing/2014/main" id="{CFB1E4D6-68DD-427F-96E1-DD163AA42455}"/>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4" name="Freeform: Shape 2478">
              <a:extLst>
                <a:ext uri="{FF2B5EF4-FFF2-40B4-BE49-F238E27FC236}">
                  <a16:creationId xmlns:a16="http://schemas.microsoft.com/office/drawing/2014/main" id="{C3567D2A-08E3-4D9C-8BDF-9CED15080AB2}"/>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5" name="Freeform: Shape 2479">
              <a:extLst>
                <a:ext uri="{FF2B5EF4-FFF2-40B4-BE49-F238E27FC236}">
                  <a16:creationId xmlns:a16="http://schemas.microsoft.com/office/drawing/2014/main" id="{33978FC3-C0B6-47A4-A010-AB018C1A9C01}"/>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6" name="Freeform: Shape 2480">
              <a:extLst>
                <a:ext uri="{FF2B5EF4-FFF2-40B4-BE49-F238E27FC236}">
                  <a16:creationId xmlns:a16="http://schemas.microsoft.com/office/drawing/2014/main" id="{A7C779AB-00BA-48B4-91A5-49179A6C83F8}"/>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7" name="Freeform: Shape 2481">
              <a:extLst>
                <a:ext uri="{FF2B5EF4-FFF2-40B4-BE49-F238E27FC236}">
                  <a16:creationId xmlns:a16="http://schemas.microsoft.com/office/drawing/2014/main" id="{67383157-70F7-401E-AA9D-1CA1909118A3}"/>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8" name="Freeform: Shape 2482">
              <a:extLst>
                <a:ext uri="{FF2B5EF4-FFF2-40B4-BE49-F238E27FC236}">
                  <a16:creationId xmlns:a16="http://schemas.microsoft.com/office/drawing/2014/main" id="{8CDE4383-1767-4133-A777-8FC5C78DF874}"/>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9" name="Freeform: Shape 2483">
              <a:extLst>
                <a:ext uri="{FF2B5EF4-FFF2-40B4-BE49-F238E27FC236}">
                  <a16:creationId xmlns:a16="http://schemas.microsoft.com/office/drawing/2014/main" id="{BB32C5DB-1135-4549-A0D6-999B2F912306}"/>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0" name="Freeform: Shape 2484">
              <a:extLst>
                <a:ext uri="{FF2B5EF4-FFF2-40B4-BE49-F238E27FC236}">
                  <a16:creationId xmlns:a16="http://schemas.microsoft.com/office/drawing/2014/main" id="{7B3BED7A-70EB-497D-B827-EF82BED8237D}"/>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1" name="Freeform: Shape 2485">
              <a:extLst>
                <a:ext uri="{FF2B5EF4-FFF2-40B4-BE49-F238E27FC236}">
                  <a16:creationId xmlns:a16="http://schemas.microsoft.com/office/drawing/2014/main" id="{C3B4A637-DCB8-405A-96C0-35BE9B1475E4}"/>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2" name="Freeform: Shape 2486">
              <a:extLst>
                <a:ext uri="{FF2B5EF4-FFF2-40B4-BE49-F238E27FC236}">
                  <a16:creationId xmlns:a16="http://schemas.microsoft.com/office/drawing/2014/main" id="{B0BC0103-DB01-418A-A9F8-B7541B45D2F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3" name="Freeform: Shape 2487">
              <a:extLst>
                <a:ext uri="{FF2B5EF4-FFF2-40B4-BE49-F238E27FC236}">
                  <a16:creationId xmlns:a16="http://schemas.microsoft.com/office/drawing/2014/main" id="{6C774096-F10C-48F3-A432-2F51A1E7A94E}"/>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4" name="Freeform: Shape 2488">
              <a:extLst>
                <a:ext uri="{FF2B5EF4-FFF2-40B4-BE49-F238E27FC236}">
                  <a16:creationId xmlns:a16="http://schemas.microsoft.com/office/drawing/2014/main" id="{0F42C3CC-542F-4346-A1D1-DE12DDD1801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5" name="Freeform: Shape 2489">
              <a:extLst>
                <a:ext uri="{FF2B5EF4-FFF2-40B4-BE49-F238E27FC236}">
                  <a16:creationId xmlns:a16="http://schemas.microsoft.com/office/drawing/2014/main" id="{5A179CAD-4C23-4043-8046-5EF042112A30}"/>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6" name="Freeform: Shape 2490">
              <a:extLst>
                <a:ext uri="{FF2B5EF4-FFF2-40B4-BE49-F238E27FC236}">
                  <a16:creationId xmlns:a16="http://schemas.microsoft.com/office/drawing/2014/main" id="{4222A51E-059A-4E86-8913-5D652FFF39AE}"/>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7" name="Freeform: Shape 2491">
              <a:extLst>
                <a:ext uri="{FF2B5EF4-FFF2-40B4-BE49-F238E27FC236}">
                  <a16:creationId xmlns:a16="http://schemas.microsoft.com/office/drawing/2014/main" id="{2C3026E2-7A05-480E-A2D9-FBFD071543BB}"/>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8" name="Freeform: Shape 2492">
              <a:extLst>
                <a:ext uri="{FF2B5EF4-FFF2-40B4-BE49-F238E27FC236}">
                  <a16:creationId xmlns:a16="http://schemas.microsoft.com/office/drawing/2014/main" id="{549A6486-8FC2-4792-BE73-F34209E9C80E}"/>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9" name="Freeform: Shape 2493">
              <a:extLst>
                <a:ext uri="{FF2B5EF4-FFF2-40B4-BE49-F238E27FC236}">
                  <a16:creationId xmlns:a16="http://schemas.microsoft.com/office/drawing/2014/main" id="{E23F53E4-CB19-48C3-BA77-A839EC423BCA}"/>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0" name="Freeform: Shape 2494">
              <a:extLst>
                <a:ext uri="{FF2B5EF4-FFF2-40B4-BE49-F238E27FC236}">
                  <a16:creationId xmlns:a16="http://schemas.microsoft.com/office/drawing/2014/main" id="{5E209B53-BA87-46AE-822F-84BCF5E4C872}"/>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1" name="Freeform: Shape 2495">
              <a:extLst>
                <a:ext uri="{FF2B5EF4-FFF2-40B4-BE49-F238E27FC236}">
                  <a16:creationId xmlns:a16="http://schemas.microsoft.com/office/drawing/2014/main" id="{15E2D197-880C-4C81-8601-FF34AF10B9BA}"/>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2" name="Freeform: Shape 2496">
              <a:extLst>
                <a:ext uri="{FF2B5EF4-FFF2-40B4-BE49-F238E27FC236}">
                  <a16:creationId xmlns:a16="http://schemas.microsoft.com/office/drawing/2014/main" id="{687FAAFB-9D2F-48B5-A07F-5F0F38F44A74}"/>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3" name="Freeform: Shape 2497">
              <a:extLst>
                <a:ext uri="{FF2B5EF4-FFF2-40B4-BE49-F238E27FC236}">
                  <a16:creationId xmlns:a16="http://schemas.microsoft.com/office/drawing/2014/main" id="{F270972D-9B0B-4994-A3C4-3F868C47584F}"/>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4" name="Freeform: Shape 2498">
              <a:extLst>
                <a:ext uri="{FF2B5EF4-FFF2-40B4-BE49-F238E27FC236}">
                  <a16:creationId xmlns:a16="http://schemas.microsoft.com/office/drawing/2014/main" id="{15214B27-1056-493D-BF2E-CE7CFE61BB2A}"/>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5" name="Freeform: Shape 2499">
              <a:extLst>
                <a:ext uri="{FF2B5EF4-FFF2-40B4-BE49-F238E27FC236}">
                  <a16:creationId xmlns:a16="http://schemas.microsoft.com/office/drawing/2014/main" id="{55E41D30-2296-4D4B-A6FA-CA65754F716D}"/>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6" name="Freeform: Shape 2500">
              <a:extLst>
                <a:ext uri="{FF2B5EF4-FFF2-40B4-BE49-F238E27FC236}">
                  <a16:creationId xmlns:a16="http://schemas.microsoft.com/office/drawing/2014/main" id="{C8559D38-61A6-4A82-BBD6-ED7C253964A5}"/>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7" name="Freeform: Shape 2501">
              <a:extLst>
                <a:ext uri="{FF2B5EF4-FFF2-40B4-BE49-F238E27FC236}">
                  <a16:creationId xmlns:a16="http://schemas.microsoft.com/office/drawing/2014/main" id="{2AC98671-EFE0-45C8-BF39-A6C92D0F493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8" name="Freeform: Shape 2502">
              <a:extLst>
                <a:ext uri="{FF2B5EF4-FFF2-40B4-BE49-F238E27FC236}">
                  <a16:creationId xmlns:a16="http://schemas.microsoft.com/office/drawing/2014/main" id="{AB433530-BDB3-4384-A82B-76DACF8AA45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9" name="Freeform: Shape 2503">
              <a:extLst>
                <a:ext uri="{FF2B5EF4-FFF2-40B4-BE49-F238E27FC236}">
                  <a16:creationId xmlns:a16="http://schemas.microsoft.com/office/drawing/2014/main" id="{95471CAC-8B60-4372-A491-04FCE3A0AA80}"/>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0" name="Freeform: Shape 2504">
              <a:extLst>
                <a:ext uri="{FF2B5EF4-FFF2-40B4-BE49-F238E27FC236}">
                  <a16:creationId xmlns:a16="http://schemas.microsoft.com/office/drawing/2014/main" id="{A8DBB6F7-23C6-4416-9537-E476F0741E7E}"/>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1" name="Freeform: Shape 2505">
              <a:extLst>
                <a:ext uri="{FF2B5EF4-FFF2-40B4-BE49-F238E27FC236}">
                  <a16:creationId xmlns:a16="http://schemas.microsoft.com/office/drawing/2014/main" id="{420739E5-0657-470B-9FEF-822AA1D1EDD7}"/>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2" name="Freeform: Shape 2506">
              <a:extLst>
                <a:ext uri="{FF2B5EF4-FFF2-40B4-BE49-F238E27FC236}">
                  <a16:creationId xmlns:a16="http://schemas.microsoft.com/office/drawing/2014/main" id="{99184544-DB23-4C6C-9247-346F3400DC88}"/>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3" name="Freeform: Shape 2507">
              <a:extLst>
                <a:ext uri="{FF2B5EF4-FFF2-40B4-BE49-F238E27FC236}">
                  <a16:creationId xmlns:a16="http://schemas.microsoft.com/office/drawing/2014/main" id="{E5C4E425-C367-4F3B-8791-423270ED53A7}"/>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4" name="Freeform: Shape 2508">
              <a:extLst>
                <a:ext uri="{FF2B5EF4-FFF2-40B4-BE49-F238E27FC236}">
                  <a16:creationId xmlns:a16="http://schemas.microsoft.com/office/drawing/2014/main" id="{33A956B2-520B-4F9F-899A-A5F1300E4BD3}"/>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5" name="Freeform: Shape 2509">
              <a:extLst>
                <a:ext uri="{FF2B5EF4-FFF2-40B4-BE49-F238E27FC236}">
                  <a16:creationId xmlns:a16="http://schemas.microsoft.com/office/drawing/2014/main" id="{B48B96FE-EC77-4882-8657-4B650CF3626A}"/>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6" name="Freeform: Shape 2510">
              <a:extLst>
                <a:ext uri="{FF2B5EF4-FFF2-40B4-BE49-F238E27FC236}">
                  <a16:creationId xmlns:a16="http://schemas.microsoft.com/office/drawing/2014/main" id="{ADD22482-812D-4493-A1FA-AD7C22D1198F}"/>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7" name="Freeform: Shape 2511">
              <a:extLst>
                <a:ext uri="{FF2B5EF4-FFF2-40B4-BE49-F238E27FC236}">
                  <a16:creationId xmlns:a16="http://schemas.microsoft.com/office/drawing/2014/main" id="{B8555E1D-BBC1-4563-AF46-F377D9735368}"/>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8" name="Freeform: Shape 2512">
              <a:extLst>
                <a:ext uri="{FF2B5EF4-FFF2-40B4-BE49-F238E27FC236}">
                  <a16:creationId xmlns:a16="http://schemas.microsoft.com/office/drawing/2014/main" id="{53CDAFCA-5CCA-4A7C-AD3D-FAF34834653D}"/>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9" name="Freeform: Shape 2513">
              <a:extLst>
                <a:ext uri="{FF2B5EF4-FFF2-40B4-BE49-F238E27FC236}">
                  <a16:creationId xmlns:a16="http://schemas.microsoft.com/office/drawing/2014/main" id="{F3001719-AFD5-4B2A-BB2A-D7FA877ED50E}"/>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0" name="Freeform: Shape 2514">
              <a:extLst>
                <a:ext uri="{FF2B5EF4-FFF2-40B4-BE49-F238E27FC236}">
                  <a16:creationId xmlns:a16="http://schemas.microsoft.com/office/drawing/2014/main" id="{4C197745-6D94-4422-B4DB-84976F28BDD8}"/>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1" name="Freeform: Shape 2515">
              <a:extLst>
                <a:ext uri="{FF2B5EF4-FFF2-40B4-BE49-F238E27FC236}">
                  <a16:creationId xmlns:a16="http://schemas.microsoft.com/office/drawing/2014/main" id="{6E414A9F-F4B2-433F-BFAC-B0DE602F087D}"/>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2" name="Freeform: Shape 2516">
              <a:extLst>
                <a:ext uri="{FF2B5EF4-FFF2-40B4-BE49-F238E27FC236}">
                  <a16:creationId xmlns:a16="http://schemas.microsoft.com/office/drawing/2014/main" id="{13BBD6B6-8ECC-48C7-9680-AE0130BD14FD}"/>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3" name="Freeform: Shape 2517">
              <a:extLst>
                <a:ext uri="{FF2B5EF4-FFF2-40B4-BE49-F238E27FC236}">
                  <a16:creationId xmlns:a16="http://schemas.microsoft.com/office/drawing/2014/main" id="{903CB43E-C074-4994-B3FE-8A957177DB3A}"/>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4" name="Freeform: Shape 2518">
              <a:extLst>
                <a:ext uri="{FF2B5EF4-FFF2-40B4-BE49-F238E27FC236}">
                  <a16:creationId xmlns:a16="http://schemas.microsoft.com/office/drawing/2014/main" id="{8238433A-F791-43CD-9F37-9F1007C2A960}"/>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5" name="Freeform: Shape 2519">
              <a:extLst>
                <a:ext uri="{FF2B5EF4-FFF2-40B4-BE49-F238E27FC236}">
                  <a16:creationId xmlns:a16="http://schemas.microsoft.com/office/drawing/2014/main" id="{DF87EC18-25FE-453A-A547-151A986CBE3A}"/>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6" name="Freeform: Shape 2520">
              <a:extLst>
                <a:ext uri="{FF2B5EF4-FFF2-40B4-BE49-F238E27FC236}">
                  <a16:creationId xmlns:a16="http://schemas.microsoft.com/office/drawing/2014/main" id="{F45553ED-1034-489F-83B0-BFD75123D98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7" name="Freeform: Shape 2521">
              <a:extLst>
                <a:ext uri="{FF2B5EF4-FFF2-40B4-BE49-F238E27FC236}">
                  <a16:creationId xmlns:a16="http://schemas.microsoft.com/office/drawing/2014/main" id="{922A61B2-BF9D-4C2B-B3FE-6B9874FB7A69}"/>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8" name="Freeform: Shape 2522">
              <a:extLst>
                <a:ext uri="{FF2B5EF4-FFF2-40B4-BE49-F238E27FC236}">
                  <a16:creationId xmlns:a16="http://schemas.microsoft.com/office/drawing/2014/main" id="{54CA4CE1-5504-42AE-AF31-C1AC0786438D}"/>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9" name="Freeform: Shape 2523">
              <a:extLst>
                <a:ext uri="{FF2B5EF4-FFF2-40B4-BE49-F238E27FC236}">
                  <a16:creationId xmlns:a16="http://schemas.microsoft.com/office/drawing/2014/main" id="{7F43106D-B58A-4992-84DF-459CC1F90CA2}"/>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0" name="Freeform: Shape 2524">
              <a:extLst>
                <a:ext uri="{FF2B5EF4-FFF2-40B4-BE49-F238E27FC236}">
                  <a16:creationId xmlns:a16="http://schemas.microsoft.com/office/drawing/2014/main" id="{C0067299-0123-448B-A679-75CF6711EB41}"/>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1" name="Freeform: Shape 2525">
              <a:extLst>
                <a:ext uri="{FF2B5EF4-FFF2-40B4-BE49-F238E27FC236}">
                  <a16:creationId xmlns:a16="http://schemas.microsoft.com/office/drawing/2014/main" id="{091FC9E4-4175-4814-9D1F-69E2D6ED017F}"/>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2" name="Freeform: Shape 2526">
              <a:extLst>
                <a:ext uri="{FF2B5EF4-FFF2-40B4-BE49-F238E27FC236}">
                  <a16:creationId xmlns:a16="http://schemas.microsoft.com/office/drawing/2014/main" id="{361119D5-DE5D-4C25-89BC-91EB084C52F3}"/>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3" name="Freeform: Shape 2527">
              <a:extLst>
                <a:ext uri="{FF2B5EF4-FFF2-40B4-BE49-F238E27FC236}">
                  <a16:creationId xmlns:a16="http://schemas.microsoft.com/office/drawing/2014/main" id="{A1609BF7-0125-4EA4-B1AF-7DDFF0A1937B}"/>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4" name="Freeform: Shape 2528">
              <a:extLst>
                <a:ext uri="{FF2B5EF4-FFF2-40B4-BE49-F238E27FC236}">
                  <a16:creationId xmlns:a16="http://schemas.microsoft.com/office/drawing/2014/main" id="{6F09C97C-8118-4AB8-8C60-7932281D0257}"/>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5" name="Freeform: Shape 2529">
              <a:extLst>
                <a:ext uri="{FF2B5EF4-FFF2-40B4-BE49-F238E27FC236}">
                  <a16:creationId xmlns:a16="http://schemas.microsoft.com/office/drawing/2014/main" id="{9E61FB7C-614C-4800-B0EF-09DDE8E48211}"/>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6" name="Freeform: Shape 2530">
              <a:extLst>
                <a:ext uri="{FF2B5EF4-FFF2-40B4-BE49-F238E27FC236}">
                  <a16:creationId xmlns:a16="http://schemas.microsoft.com/office/drawing/2014/main" id="{16A558BA-B21E-4283-BB83-22D653FB92FE}"/>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7" name="Freeform: Shape 2531">
              <a:extLst>
                <a:ext uri="{FF2B5EF4-FFF2-40B4-BE49-F238E27FC236}">
                  <a16:creationId xmlns:a16="http://schemas.microsoft.com/office/drawing/2014/main" id="{3A272E52-585C-46DF-AE10-ABD15748974F}"/>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8" name="Freeform: Shape 2532">
              <a:extLst>
                <a:ext uri="{FF2B5EF4-FFF2-40B4-BE49-F238E27FC236}">
                  <a16:creationId xmlns:a16="http://schemas.microsoft.com/office/drawing/2014/main" id="{2A02DDC4-A61F-41D2-B28D-95025A357153}"/>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9" name="Freeform: Shape 2533">
              <a:extLst>
                <a:ext uri="{FF2B5EF4-FFF2-40B4-BE49-F238E27FC236}">
                  <a16:creationId xmlns:a16="http://schemas.microsoft.com/office/drawing/2014/main" id="{BDCD3A25-7F50-4F4B-8298-C516127C3C14}"/>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0" name="Freeform: Shape 2534">
              <a:extLst>
                <a:ext uri="{FF2B5EF4-FFF2-40B4-BE49-F238E27FC236}">
                  <a16:creationId xmlns:a16="http://schemas.microsoft.com/office/drawing/2014/main" id="{CD1D8110-11C7-4333-BF8C-10AE4513C008}"/>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1" name="Freeform: Shape 2535">
              <a:extLst>
                <a:ext uri="{FF2B5EF4-FFF2-40B4-BE49-F238E27FC236}">
                  <a16:creationId xmlns:a16="http://schemas.microsoft.com/office/drawing/2014/main" id="{FE165669-E88E-4835-A25C-E579986E96A2}"/>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2" name="Freeform: Shape 2536">
              <a:extLst>
                <a:ext uri="{FF2B5EF4-FFF2-40B4-BE49-F238E27FC236}">
                  <a16:creationId xmlns:a16="http://schemas.microsoft.com/office/drawing/2014/main" id="{8D3AB64E-06E0-4559-A8BE-9F65A50293D7}"/>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3" name="Freeform: Shape 2537">
              <a:extLst>
                <a:ext uri="{FF2B5EF4-FFF2-40B4-BE49-F238E27FC236}">
                  <a16:creationId xmlns:a16="http://schemas.microsoft.com/office/drawing/2014/main" id="{06143F79-2D22-4A0D-8873-29FD5D2F467F}"/>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4" name="Freeform: Shape 2538">
              <a:extLst>
                <a:ext uri="{FF2B5EF4-FFF2-40B4-BE49-F238E27FC236}">
                  <a16:creationId xmlns:a16="http://schemas.microsoft.com/office/drawing/2014/main" id="{6CDB3171-23DB-4A4C-902E-0315DD34EB57}"/>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5" name="Freeform: Shape 2539">
              <a:extLst>
                <a:ext uri="{FF2B5EF4-FFF2-40B4-BE49-F238E27FC236}">
                  <a16:creationId xmlns:a16="http://schemas.microsoft.com/office/drawing/2014/main" id="{F902A434-4CE5-4E9E-ACE9-96CFEAB878F8}"/>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6" name="Freeform: Shape 2540">
              <a:extLst>
                <a:ext uri="{FF2B5EF4-FFF2-40B4-BE49-F238E27FC236}">
                  <a16:creationId xmlns:a16="http://schemas.microsoft.com/office/drawing/2014/main" id="{30C3ABA0-34E1-4F48-B167-05133FB0C0A2}"/>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7" name="Freeform: Shape 2541">
              <a:extLst>
                <a:ext uri="{FF2B5EF4-FFF2-40B4-BE49-F238E27FC236}">
                  <a16:creationId xmlns:a16="http://schemas.microsoft.com/office/drawing/2014/main" id="{55D610B3-1B07-4248-A9A1-259CBD1B2241}"/>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8" name="Freeform: Shape 2542">
              <a:extLst>
                <a:ext uri="{FF2B5EF4-FFF2-40B4-BE49-F238E27FC236}">
                  <a16:creationId xmlns:a16="http://schemas.microsoft.com/office/drawing/2014/main" id="{41494D34-015A-4A41-8886-40569B749C34}"/>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9" name="Freeform: Shape 2543">
              <a:extLst>
                <a:ext uri="{FF2B5EF4-FFF2-40B4-BE49-F238E27FC236}">
                  <a16:creationId xmlns:a16="http://schemas.microsoft.com/office/drawing/2014/main" id="{0F2652A9-8AA4-4CE1-98E2-AEAAF8DB8480}"/>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0" name="Freeform: Shape 2544">
              <a:extLst>
                <a:ext uri="{FF2B5EF4-FFF2-40B4-BE49-F238E27FC236}">
                  <a16:creationId xmlns:a16="http://schemas.microsoft.com/office/drawing/2014/main" id="{78C43BC3-DB3F-472C-84D4-A56CA626BABE}"/>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1" name="Freeform: Shape 2545">
              <a:extLst>
                <a:ext uri="{FF2B5EF4-FFF2-40B4-BE49-F238E27FC236}">
                  <a16:creationId xmlns:a16="http://schemas.microsoft.com/office/drawing/2014/main" id="{45ECCA6D-09EB-48DF-A151-D70771F2D463}"/>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2" name="Freeform: Shape 2546">
              <a:extLst>
                <a:ext uri="{FF2B5EF4-FFF2-40B4-BE49-F238E27FC236}">
                  <a16:creationId xmlns:a16="http://schemas.microsoft.com/office/drawing/2014/main" id="{C43ED73E-B685-4A4C-A77D-3B4B500C0C46}"/>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3" name="Freeform: Shape 2547">
              <a:extLst>
                <a:ext uri="{FF2B5EF4-FFF2-40B4-BE49-F238E27FC236}">
                  <a16:creationId xmlns:a16="http://schemas.microsoft.com/office/drawing/2014/main" id="{6E34D563-6D68-4517-B60D-9262C804C51A}"/>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4" name="Freeform: Shape 2548">
              <a:extLst>
                <a:ext uri="{FF2B5EF4-FFF2-40B4-BE49-F238E27FC236}">
                  <a16:creationId xmlns:a16="http://schemas.microsoft.com/office/drawing/2014/main" id="{66573F4E-88F2-49E9-A2DB-40473B53DE47}"/>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5" name="Freeform: Shape 2549">
              <a:extLst>
                <a:ext uri="{FF2B5EF4-FFF2-40B4-BE49-F238E27FC236}">
                  <a16:creationId xmlns:a16="http://schemas.microsoft.com/office/drawing/2014/main" id="{3CDFFBEE-0AC9-4BBE-B7A5-2EA00C0EE867}"/>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6" name="Freeform: Shape 2550">
              <a:extLst>
                <a:ext uri="{FF2B5EF4-FFF2-40B4-BE49-F238E27FC236}">
                  <a16:creationId xmlns:a16="http://schemas.microsoft.com/office/drawing/2014/main" id="{B00F4FA7-ED8D-44F0-96BF-96A1B17A5BDC}"/>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7" name="Freeform: Shape 2551">
              <a:extLst>
                <a:ext uri="{FF2B5EF4-FFF2-40B4-BE49-F238E27FC236}">
                  <a16:creationId xmlns:a16="http://schemas.microsoft.com/office/drawing/2014/main" id="{2952D27F-87D8-4244-8638-D2B1D7C83496}"/>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8" name="Freeform: Shape 2552">
              <a:extLst>
                <a:ext uri="{FF2B5EF4-FFF2-40B4-BE49-F238E27FC236}">
                  <a16:creationId xmlns:a16="http://schemas.microsoft.com/office/drawing/2014/main" id="{20689991-9349-4747-9000-F28D4ED41B98}"/>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9" name="Freeform: Shape 2553">
              <a:extLst>
                <a:ext uri="{FF2B5EF4-FFF2-40B4-BE49-F238E27FC236}">
                  <a16:creationId xmlns:a16="http://schemas.microsoft.com/office/drawing/2014/main" id="{0F269173-B4AA-4953-B9D7-241E459C9B63}"/>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0" name="Freeform: Shape 2554">
              <a:extLst>
                <a:ext uri="{FF2B5EF4-FFF2-40B4-BE49-F238E27FC236}">
                  <a16:creationId xmlns:a16="http://schemas.microsoft.com/office/drawing/2014/main" id="{3468813A-64A1-49C0-A40D-53AB4F46797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1" name="Freeform: Shape 2555">
              <a:extLst>
                <a:ext uri="{FF2B5EF4-FFF2-40B4-BE49-F238E27FC236}">
                  <a16:creationId xmlns:a16="http://schemas.microsoft.com/office/drawing/2014/main" id="{7A9FE271-0EDF-4E84-844B-946F8E99AD32}"/>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2" name="Freeform: Shape 2556">
              <a:extLst>
                <a:ext uri="{FF2B5EF4-FFF2-40B4-BE49-F238E27FC236}">
                  <a16:creationId xmlns:a16="http://schemas.microsoft.com/office/drawing/2014/main" id="{79CE6DBA-8DB2-4D88-BE3F-1B7FDC955237}"/>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3" name="Freeform: Shape 2557">
              <a:extLst>
                <a:ext uri="{FF2B5EF4-FFF2-40B4-BE49-F238E27FC236}">
                  <a16:creationId xmlns:a16="http://schemas.microsoft.com/office/drawing/2014/main" id="{12BF09F3-CADB-456A-9789-38ADA6F4CE3B}"/>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4" name="Freeform: Shape 2558">
              <a:extLst>
                <a:ext uri="{FF2B5EF4-FFF2-40B4-BE49-F238E27FC236}">
                  <a16:creationId xmlns:a16="http://schemas.microsoft.com/office/drawing/2014/main" id="{7887EB82-E35A-4BD4-849B-AF88121FD7A3}"/>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5" name="Freeform: Shape 2559">
              <a:extLst>
                <a:ext uri="{FF2B5EF4-FFF2-40B4-BE49-F238E27FC236}">
                  <a16:creationId xmlns:a16="http://schemas.microsoft.com/office/drawing/2014/main" id="{EE8318B1-55CB-4CDB-AF38-64D974E37014}"/>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6" name="Freeform: Shape 2560">
              <a:extLst>
                <a:ext uri="{FF2B5EF4-FFF2-40B4-BE49-F238E27FC236}">
                  <a16:creationId xmlns:a16="http://schemas.microsoft.com/office/drawing/2014/main" id="{D2D340BA-52D4-40E8-B6ED-6C96A847CB0B}"/>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7" name="Freeform: Shape 2561">
              <a:extLst>
                <a:ext uri="{FF2B5EF4-FFF2-40B4-BE49-F238E27FC236}">
                  <a16:creationId xmlns:a16="http://schemas.microsoft.com/office/drawing/2014/main" id="{A8F857DC-6416-4EA3-917E-5362A16622E5}"/>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8" name="Freeform: Shape 2562">
              <a:extLst>
                <a:ext uri="{FF2B5EF4-FFF2-40B4-BE49-F238E27FC236}">
                  <a16:creationId xmlns:a16="http://schemas.microsoft.com/office/drawing/2014/main" id="{D4375C8E-4FF0-4B64-A9DB-9B7D3117FEF7}"/>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9" name="Freeform: Shape 2563">
              <a:extLst>
                <a:ext uri="{FF2B5EF4-FFF2-40B4-BE49-F238E27FC236}">
                  <a16:creationId xmlns:a16="http://schemas.microsoft.com/office/drawing/2014/main" id="{63656580-74D1-4495-B746-2A9ED9432D92}"/>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0" name="Freeform: Shape 2564">
              <a:extLst>
                <a:ext uri="{FF2B5EF4-FFF2-40B4-BE49-F238E27FC236}">
                  <a16:creationId xmlns:a16="http://schemas.microsoft.com/office/drawing/2014/main" id="{3714245E-7505-40E2-A471-428905318AE2}"/>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1" name="Freeform: Shape 2565">
              <a:extLst>
                <a:ext uri="{FF2B5EF4-FFF2-40B4-BE49-F238E27FC236}">
                  <a16:creationId xmlns:a16="http://schemas.microsoft.com/office/drawing/2014/main" id="{FF13893B-7E08-4A38-B823-095271B968CE}"/>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2" name="Freeform: Shape 2566">
              <a:extLst>
                <a:ext uri="{FF2B5EF4-FFF2-40B4-BE49-F238E27FC236}">
                  <a16:creationId xmlns:a16="http://schemas.microsoft.com/office/drawing/2014/main" id="{7D7EEAD9-523A-4E30-822E-85142C73F2CF}"/>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3" name="Freeform: Shape 2567">
              <a:extLst>
                <a:ext uri="{FF2B5EF4-FFF2-40B4-BE49-F238E27FC236}">
                  <a16:creationId xmlns:a16="http://schemas.microsoft.com/office/drawing/2014/main" id="{B2EE7757-4030-47C8-B871-E26AAD324794}"/>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4" name="Freeform: Shape 2568">
              <a:extLst>
                <a:ext uri="{FF2B5EF4-FFF2-40B4-BE49-F238E27FC236}">
                  <a16:creationId xmlns:a16="http://schemas.microsoft.com/office/drawing/2014/main" id="{53483167-8815-4F7A-82EA-5AF150EEEE3B}"/>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5" name="Freeform: Shape 2569">
              <a:extLst>
                <a:ext uri="{FF2B5EF4-FFF2-40B4-BE49-F238E27FC236}">
                  <a16:creationId xmlns:a16="http://schemas.microsoft.com/office/drawing/2014/main" id="{0FCDE7B2-542D-459B-A6A5-2201B55C5FFA}"/>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6" name="Freeform: Shape 2570">
              <a:extLst>
                <a:ext uri="{FF2B5EF4-FFF2-40B4-BE49-F238E27FC236}">
                  <a16:creationId xmlns:a16="http://schemas.microsoft.com/office/drawing/2014/main" id="{2F5A83FA-AE28-4CAE-B852-B1B6A2D4B1D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7" name="Freeform: Shape 2571">
              <a:extLst>
                <a:ext uri="{FF2B5EF4-FFF2-40B4-BE49-F238E27FC236}">
                  <a16:creationId xmlns:a16="http://schemas.microsoft.com/office/drawing/2014/main" id="{6E0A1AE8-7B67-47CE-BDF2-80422A24C6E2}"/>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8" name="Freeform: Shape 2572">
              <a:extLst>
                <a:ext uri="{FF2B5EF4-FFF2-40B4-BE49-F238E27FC236}">
                  <a16:creationId xmlns:a16="http://schemas.microsoft.com/office/drawing/2014/main" id="{3B18D8F1-D009-4C90-99E7-824B5C3C7FC9}"/>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9" name="Freeform: Shape 2573">
              <a:extLst>
                <a:ext uri="{FF2B5EF4-FFF2-40B4-BE49-F238E27FC236}">
                  <a16:creationId xmlns:a16="http://schemas.microsoft.com/office/drawing/2014/main" id="{044255B3-77E5-41A4-822D-A0F43BB1DB83}"/>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0" name="Freeform: Shape 2574">
              <a:extLst>
                <a:ext uri="{FF2B5EF4-FFF2-40B4-BE49-F238E27FC236}">
                  <a16:creationId xmlns:a16="http://schemas.microsoft.com/office/drawing/2014/main" id="{CF4B959F-2B8A-46F2-BFD3-0E2FC105A199}"/>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1" name="Freeform: Shape 2575">
              <a:extLst>
                <a:ext uri="{FF2B5EF4-FFF2-40B4-BE49-F238E27FC236}">
                  <a16:creationId xmlns:a16="http://schemas.microsoft.com/office/drawing/2014/main" id="{71A13102-B53C-4B73-90E7-BEB176199EC9}"/>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2" name="Freeform: Shape 2576">
              <a:extLst>
                <a:ext uri="{FF2B5EF4-FFF2-40B4-BE49-F238E27FC236}">
                  <a16:creationId xmlns:a16="http://schemas.microsoft.com/office/drawing/2014/main" id="{0FDA692B-D864-4438-91F7-B9EC2823BE01}"/>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3" name="Freeform: Shape 2577">
              <a:extLst>
                <a:ext uri="{FF2B5EF4-FFF2-40B4-BE49-F238E27FC236}">
                  <a16:creationId xmlns:a16="http://schemas.microsoft.com/office/drawing/2014/main" id="{B059FAE6-F8E4-4F95-88B4-B26779FDB425}"/>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4" name="Freeform: Shape 2578">
              <a:extLst>
                <a:ext uri="{FF2B5EF4-FFF2-40B4-BE49-F238E27FC236}">
                  <a16:creationId xmlns:a16="http://schemas.microsoft.com/office/drawing/2014/main" id="{5FD32C52-F850-403E-A6AD-E57501D7D23A}"/>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5" name="Freeform: Shape 2579">
              <a:extLst>
                <a:ext uri="{FF2B5EF4-FFF2-40B4-BE49-F238E27FC236}">
                  <a16:creationId xmlns:a16="http://schemas.microsoft.com/office/drawing/2014/main" id="{33EA1A58-39A2-4717-870E-44B2F9AEE1D8}"/>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6" name="Freeform: Shape 2580">
              <a:extLst>
                <a:ext uri="{FF2B5EF4-FFF2-40B4-BE49-F238E27FC236}">
                  <a16:creationId xmlns:a16="http://schemas.microsoft.com/office/drawing/2014/main" id="{EB817576-18B0-4B4F-A3F0-4B39A33AF55E}"/>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7" name="Freeform: Shape 2581">
              <a:extLst>
                <a:ext uri="{FF2B5EF4-FFF2-40B4-BE49-F238E27FC236}">
                  <a16:creationId xmlns:a16="http://schemas.microsoft.com/office/drawing/2014/main" id="{37F03F90-95D4-497C-9F08-0E4899D4DAB1}"/>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8" name="Freeform: Shape 2582">
              <a:extLst>
                <a:ext uri="{FF2B5EF4-FFF2-40B4-BE49-F238E27FC236}">
                  <a16:creationId xmlns:a16="http://schemas.microsoft.com/office/drawing/2014/main" id="{C7AF9343-E460-4BD6-90CF-979AF1AF7E71}"/>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9" name="Freeform: Shape 2583">
              <a:extLst>
                <a:ext uri="{FF2B5EF4-FFF2-40B4-BE49-F238E27FC236}">
                  <a16:creationId xmlns:a16="http://schemas.microsoft.com/office/drawing/2014/main" id="{DBE675F6-E3A4-4DBE-B4C9-B7794C737FD0}"/>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0" name="Freeform: Shape 2584">
              <a:extLst>
                <a:ext uri="{FF2B5EF4-FFF2-40B4-BE49-F238E27FC236}">
                  <a16:creationId xmlns:a16="http://schemas.microsoft.com/office/drawing/2014/main" id="{A798E794-AF31-4B06-914D-D36847375594}"/>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1" name="Freeform: Shape 2585">
              <a:extLst>
                <a:ext uri="{FF2B5EF4-FFF2-40B4-BE49-F238E27FC236}">
                  <a16:creationId xmlns:a16="http://schemas.microsoft.com/office/drawing/2014/main" id="{7BFFE39C-A379-435A-AB38-121BE9E40D3B}"/>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2" name="Freeform: Shape 2586">
              <a:extLst>
                <a:ext uri="{FF2B5EF4-FFF2-40B4-BE49-F238E27FC236}">
                  <a16:creationId xmlns:a16="http://schemas.microsoft.com/office/drawing/2014/main" id="{D5D06902-E3E7-48C0-A7B3-17D4CDD273C3}"/>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3" name="Freeform: Shape 2587">
              <a:extLst>
                <a:ext uri="{FF2B5EF4-FFF2-40B4-BE49-F238E27FC236}">
                  <a16:creationId xmlns:a16="http://schemas.microsoft.com/office/drawing/2014/main" id="{261D4B60-D82E-474E-85CA-A5B8AB5E4066}"/>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4" name="Freeform: Shape 2588">
              <a:extLst>
                <a:ext uri="{FF2B5EF4-FFF2-40B4-BE49-F238E27FC236}">
                  <a16:creationId xmlns:a16="http://schemas.microsoft.com/office/drawing/2014/main" id="{C6EE9C4B-B248-48EA-844A-B99CC67F0DB1}"/>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5" name="Freeform: Shape 2589">
              <a:extLst>
                <a:ext uri="{FF2B5EF4-FFF2-40B4-BE49-F238E27FC236}">
                  <a16:creationId xmlns:a16="http://schemas.microsoft.com/office/drawing/2014/main" id="{35AADCFE-C2FD-4F41-B3DE-D1D1DF57F6EA}"/>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6" name="Freeform: Shape 2590">
              <a:extLst>
                <a:ext uri="{FF2B5EF4-FFF2-40B4-BE49-F238E27FC236}">
                  <a16:creationId xmlns:a16="http://schemas.microsoft.com/office/drawing/2014/main" id="{09559685-9177-40E0-98D7-0E80FF31B028}"/>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7" name="Freeform: Shape 2591">
              <a:extLst>
                <a:ext uri="{FF2B5EF4-FFF2-40B4-BE49-F238E27FC236}">
                  <a16:creationId xmlns:a16="http://schemas.microsoft.com/office/drawing/2014/main" id="{0A5F6356-9860-4AB8-A771-804DA74B45CB}"/>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8" name="Freeform: Shape 2592">
              <a:extLst>
                <a:ext uri="{FF2B5EF4-FFF2-40B4-BE49-F238E27FC236}">
                  <a16:creationId xmlns:a16="http://schemas.microsoft.com/office/drawing/2014/main" id="{39CE09D4-9EA1-4C79-8605-235A3348F31A}"/>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9" name="Freeform: Shape 2593">
              <a:extLst>
                <a:ext uri="{FF2B5EF4-FFF2-40B4-BE49-F238E27FC236}">
                  <a16:creationId xmlns:a16="http://schemas.microsoft.com/office/drawing/2014/main" id="{26AA8F56-B439-4077-BAEC-9E13DFD51467}"/>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0" name="Freeform: Shape 2594">
              <a:extLst>
                <a:ext uri="{FF2B5EF4-FFF2-40B4-BE49-F238E27FC236}">
                  <a16:creationId xmlns:a16="http://schemas.microsoft.com/office/drawing/2014/main" id="{F4A0BFF3-3217-431F-A733-F9B1FB2DFDDB}"/>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1" name="Freeform: Shape 2595">
              <a:extLst>
                <a:ext uri="{FF2B5EF4-FFF2-40B4-BE49-F238E27FC236}">
                  <a16:creationId xmlns:a16="http://schemas.microsoft.com/office/drawing/2014/main" id="{D0DD485C-025F-4CAF-AEAF-A8500262DBC0}"/>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2" name="Freeform: Shape 2596">
              <a:extLst>
                <a:ext uri="{FF2B5EF4-FFF2-40B4-BE49-F238E27FC236}">
                  <a16:creationId xmlns:a16="http://schemas.microsoft.com/office/drawing/2014/main" id="{DAA022FD-4141-48C9-A96B-E8D68DE171AE}"/>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3" name="Freeform: Shape 2597">
              <a:extLst>
                <a:ext uri="{FF2B5EF4-FFF2-40B4-BE49-F238E27FC236}">
                  <a16:creationId xmlns:a16="http://schemas.microsoft.com/office/drawing/2014/main" id="{ECBD688A-AEE3-4CF3-8339-6DB80D1D3DDD}"/>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4" name="Freeform: Shape 2598">
              <a:extLst>
                <a:ext uri="{FF2B5EF4-FFF2-40B4-BE49-F238E27FC236}">
                  <a16:creationId xmlns:a16="http://schemas.microsoft.com/office/drawing/2014/main" id="{B30B25D6-C8AB-4564-8383-39CDDAE7F72B}"/>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5" name="Freeform: Shape 2599">
              <a:extLst>
                <a:ext uri="{FF2B5EF4-FFF2-40B4-BE49-F238E27FC236}">
                  <a16:creationId xmlns:a16="http://schemas.microsoft.com/office/drawing/2014/main" id="{DF256355-76AB-4209-8322-1A1F3DB1C50A}"/>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6" name="Freeform: Shape 2600">
              <a:extLst>
                <a:ext uri="{FF2B5EF4-FFF2-40B4-BE49-F238E27FC236}">
                  <a16:creationId xmlns:a16="http://schemas.microsoft.com/office/drawing/2014/main" id="{A67AE779-37E1-42B6-9827-33620F286334}"/>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7" name="Freeform: Shape 2601">
              <a:extLst>
                <a:ext uri="{FF2B5EF4-FFF2-40B4-BE49-F238E27FC236}">
                  <a16:creationId xmlns:a16="http://schemas.microsoft.com/office/drawing/2014/main" id="{A69F9378-995C-42E0-B21C-BF841A20C317}"/>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8" name="Freeform: Shape 2602">
              <a:extLst>
                <a:ext uri="{FF2B5EF4-FFF2-40B4-BE49-F238E27FC236}">
                  <a16:creationId xmlns:a16="http://schemas.microsoft.com/office/drawing/2014/main" id="{11F8D19C-43AB-415D-BD0A-03545B7DF65C}"/>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9" name="Freeform: Shape 2603">
              <a:extLst>
                <a:ext uri="{FF2B5EF4-FFF2-40B4-BE49-F238E27FC236}">
                  <a16:creationId xmlns:a16="http://schemas.microsoft.com/office/drawing/2014/main" id="{AF64ABA7-7199-4A9A-B85C-DA925C062939}"/>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0" name="Freeform: Shape 2604">
              <a:extLst>
                <a:ext uri="{FF2B5EF4-FFF2-40B4-BE49-F238E27FC236}">
                  <a16:creationId xmlns:a16="http://schemas.microsoft.com/office/drawing/2014/main" id="{C011CCA1-9513-4FCA-8A46-37B38CB8144C}"/>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1" name="Freeform: Shape 2605">
              <a:extLst>
                <a:ext uri="{FF2B5EF4-FFF2-40B4-BE49-F238E27FC236}">
                  <a16:creationId xmlns:a16="http://schemas.microsoft.com/office/drawing/2014/main" id="{DAF62C89-A813-41FD-B548-FDCACAE0C8F4}"/>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2" name="Freeform: Shape 2606">
              <a:extLst>
                <a:ext uri="{FF2B5EF4-FFF2-40B4-BE49-F238E27FC236}">
                  <a16:creationId xmlns:a16="http://schemas.microsoft.com/office/drawing/2014/main" id="{D13C58B1-7BE3-4728-A997-9D7D5CB53BC9}"/>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3" name="Freeform: Shape 2607">
              <a:extLst>
                <a:ext uri="{FF2B5EF4-FFF2-40B4-BE49-F238E27FC236}">
                  <a16:creationId xmlns:a16="http://schemas.microsoft.com/office/drawing/2014/main" id="{BE4CD929-C0E5-4762-9A92-0813771031F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4" name="Freeform: Shape 2608">
              <a:extLst>
                <a:ext uri="{FF2B5EF4-FFF2-40B4-BE49-F238E27FC236}">
                  <a16:creationId xmlns:a16="http://schemas.microsoft.com/office/drawing/2014/main" id="{7B7AA391-AB30-4C72-971C-2E2CD5ED15C0}"/>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5" name="Freeform: Shape 2609">
              <a:extLst>
                <a:ext uri="{FF2B5EF4-FFF2-40B4-BE49-F238E27FC236}">
                  <a16:creationId xmlns:a16="http://schemas.microsoft.com/office/drawing/2014/main" id="{4C51DA5D-2E25-4EF7-86A3-C3E6C5DEB2E7}"/>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6" name="Freeform: Shape 2610">
              <a:extLst>
                <a:ext uri="{FF2B5EF4-FFF2-40B4-BE49-F238E27FC236}">
                  <a16:creationId xmlns:a16="http://schemas.microsoft.com/office/drawing/2014/main" id="{4F04CEAB-3430-43C6-B6CA-6B3637B04AF8}"/>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7" name="Freeform: Shape 2611">
              <a:extLst>
                <a:ext uri="{FF2B5EF4-FFF2-40B4-BE49-F238E27FC236}">
                  <a16:creationId xmlns:a16="http://schemas.microsoft.com/office/drawing/2014/main" id="{6DE0EFC4-467F-41FF-A03E-4962E6D41333}"/>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8" name="Freeform: Shape 2612">
              <a:extLst>
                <a:ext uri="{FF2B5EF4-FFF2-40B4-BE49-F238E27FC236}">
                  <a16:creationId xmlns:a16="http://schemas.microsoft.com/office/drawing/2014/main" id="{29CAD2D7-AB8A-4E6C-8A6B-ABF25018F667}"/>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9" name="Freeform: Shape 2613">
              <a:extLst>
                <a:ext uri="{FF2B5EF4-FFF2-40B4-BE49-F238E27FC236}">
                  <a16:creationId xmlns:a16="http://schemas.microsoft.com/office/drawing/2014/main" id="{4AF53579-94D8-4068-9581-3BB6264CA241}"/>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0" name="Freeform: Shape 2614">
              <a:extLst>
                <a:ext uri="{FF2B5EF4-FFF2-40B4-BE49-F238E27FC236}">
                  <a16:creationId xmlns:a16="http://schemas.microsoft.com/office/drawing/2014/main" id="{70AEDBE9-D0A6-412B-B642-CAB0DFA18C12}"/>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1" name="Freeform: Shape 2615">
              <a:extLst>
                <a:ext uri="{FF2B5EF4-FFF2-40B4-BE49-F238E27FC236}">
                  <a16:creationId xmlns:a16="http://schemas.microsoft.com/office/drawing/2014/main" id="{EA84C49E-26B6-49B4-A5DD-89BAE381A4B7}"/>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2" name="Freeform: Shape 2616">
              <a:extLst>
                <a:ext uri="{FF2B5EF4-FFF2-40B4-BE49-F238E27FC236}">
                  <a16:creationId xmlns:a16="http://schemas.microsoft.com/office/drawing/2014/main" id="{1A377699-3C94-413D-9204-C8ACE77B7932}"/>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3" name="Freeform: Shape 2617">
              <a:extLst>
                <a:ext uri="{FF2B5EF4-FFF2-40B4-BE49-F238E27FC236}">
                  <a16:creationId xmlns:a16="http://schemas.microsoft.com/office/drawing/2014/main" id="{0D8A114C-6DE3-40BA-9BE8-1B58C8E55472}"/>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4" name="Freeform: Shape 2618">
              <a:extLst>
                <a:ext uri="{FF2B5EF4-FFF2-40B4-BE49-F238E27FC236}">
                  <a16:creationId xmlns:a16="http://schemas.microsoft.com/office/drawing/2014/main" id="{76B253D8-56EA-4B8C-BE38-CA9C21CC5FF2}"/>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5" name="Freeform: Shape 2619">
              <a:extLst>
                <a:ext uri="{FF2B5EF4-FFF2-40B4-BE49-F238E27FC236}">
                  <a16:creationId xmlns:a16="http://schemas.microsoft.com/office/drawing/2014/main" id="{8CF9A9F7-00B7-4995-81E1-DB54702C0380}"/>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6" name="Freeform: Shape 2620">
              <a:extLst>
                <a:ext uri="{FF2B5EF4-FFF2-40B4-BE49-F238E27FC236}">
                  <a16:creationId xmlns:a16="http://schemas.microsoft.com/office/drawing/2014/main" id="{C440AFB4-51D2-44EA-8B5B-E1DCC1D73C2D}"/>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7" name="Freeform: Shape 2621">
              <a:extLst>
                <a:ext uri="{FF2B5EF4-FFF2-40B4-BE49-F238E27FC236}">
                  <a16:creationId xmlns:a16="http://schemas.microsoft.com/office/drawing/2014/main" id="{3A922B5A-67ED-4809-8768-91D32A534F82}"/>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8" name="Freeform: Shape 2622">
              <a:extLst>
                <a:ext uri="{FF2B5EF4-FFF2-40B4-BE49-F238E27FC236}">
                  <a16:creationId xmlns:a16="http://schemas.microsoft.com/office/drawing/2014/main" id="{83C5BE43-5A59-4B8F-8439-23E696A3D083}"/>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9" name="Freeform: Shape 2623">
              <a:extLst>
                <a:ext uri="{FF2B5EF4-FFF2-40B4-BE49-F238E27FC236}">
                  <a16:creationId xmlns:a16="http://schemas.microsoft.com/office/drawing/2014/main" id="{A7AAC55E-FEBB-4EE5-BEF0-04CBE8B54B03}"/>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0" name="Freeform: Shape 2624">
              <a:extLst>
                <a:ext uri="{FF2B5EF4-FFF2-40B4-BE49-F238E27FC236}">
                  <a16:creationId xmlns:a16="http://schemas.microsoft.com/office/drawing/2014/main" id="{3C6D597A-BF18-483B-AC36-D6A1ABC8CFEA}"/>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1" name="Freeform: Shape 2625">
              <a:extLst>
                <a:ext uri="{FF2B5EF4-FFF2-40B4-BE49-F238E27FC236}">
                  <a16:creationId xmlns:a16="http://schemas.microsoft.com/office/drawing/2014/main" id="{ED691904-EADB-43B7-BF7C-B6405D058FE2}"/>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2" name="Freeform: Shape 2626">
              <a:extLst>
                <a:ext uri="{FF2B5EF4-FFF2-40B4-BE49-F238E27FC236}">
                  <a16:creationId xmlns:a16="http://schemas.microsoft.com/office/drawing/2014/main" id="{5A0F35CC-9184-45F9-B23B-4D17F53E4C39}"/>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3" name="Freeform: Shape 2627">
              <a:extLst>
                <a:ext uri="{FF2B5EF4-FFF2-40B4-BE49-F238E27FC236}">
                  <a16:creationId xmlns:a16="http://schemas.microsoft.com/office/drawing/2014/main" id="{05AC7AFD-0468-485C-9452-8FCE9C6CAB74}"/>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4" name="Freeform: Shape 2628">
              <a:extLst>
                <a:ext uri="{FF2B5EF4-FFF2-40B4-BE49-F238E27FC236}">
                  <a16:creationId xmlns:a16="http://schemas.microsoft.com/office/drawing/2014/main" id="{CD1BED45-BF6C-4C08-8FE0-0267DD8435E6}"/>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5" name="Freeform: Shape 2629">
              <a:extLst>
                <a:ext uri="{FF2B5EF4-FFF2-40B4-BE49-F238E27FC236}">
                  <a16:creationId xmlns:a16="http://schemas.microsoft.com/office/drawing/2014/main" id="{C27F85EF-136E-45CB-B59F-BD7E3C2D6E64}"/>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6" name="Freeform: Shape 2630">
              <a:extLst>
                <a:ext uri="{FF2B5EF4-FFF2-40B4-BE49-F238E27FC236}">
                  <a16:creationId xmlns:a16="http://schemas.microsoft.com/office/drawing/2014/main" id="{37733683-B751-4774-A608-2EC2BA0F3754}"/>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7" name="Freeform: Shape 2631">
              <a:extLst>
                <a:ext uri="{FF2B5EF4-FFF2-40B4-BE49-F238E27FC236}">
                  <a16:creationId xmlns:a16="http://schemas.microsoft.com/office/drawing/2014/main" id="{A8E6A0E0-E5F6-4F8B-85F2-8ED296B6EFAB}"/>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8" name="Freeform: Shape 2632">
              <a:extLst>
                <a:ext uri="{FF2B5EF4-FFF2-40B4-BE49-F238E27FC236}">
                  <a16:creationId xmlns:a16="http://schemas.microsoft.com/office/drawing/2014/main" id="{3063A36E-4283-45E1-9047-C5BE4E83FB9D}"/>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9" name="Freeform: Shape 2633">
              <a:extLst>
                <a:ext uri="{FF2B5EF4-FFF2-40B4-BE49-F238E27FC236}">
                  <a16:creationId xmlns:a16="http://schemas.microsoft.com/office/drawing/2014/main" id="{F7040144-01DA-4AE3-B14C-2FBF7364B658}"/>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0" name="Freeform: Shape 2634">
              <a:extLst>
                <a:ext uri="{FF2B5EF4-FFF2-40B4-BE49-F238E27FC236}">
                  <a16:creationId xmlns:a16="http://schemas.microsoft.com/office/drawing/2014/main" id="{89E60C7D-0B6E-4BA4-AFC0-7802A6A655DA}"/>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1" name="Freeform: Shape 2635">
              <a:extLst>
                <a:ext uri="{FF2B5EF4-FFF2-40B4-BE49-F238E27FC236}">
                  <a16:creationId xmlns:a16="http://schemas.microsoft.com/office/drawing/2014/main" id="{58B7C590-3A35-4483-BA49-A216E5769AB9}"/>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2" name="Freeform: Shape 2636">
              <a:extLst>
                <a:ext uri="{FF2B5EF4-FFF2-40B4-BE49-F238E27FC236}">
                  <a16:creationId xmlns:a16="http://schemas.microsoft.com/office/drawing/2014/main" id="{70511702-FA0B-4189-B0BE-842C40F8B62E}"/>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3" name="Freeform: Shape 2637">
              <a:extLst>
                <a:ext uri="{FF2B5EF4-FFF2-40B4-BE49-F238E27FC236}">
                  <a16:creationId xmlns:a16="http://schemas.microsoft.com/office/drawing/2014/main" id="{200BBC57-5DD9-4D42-A375-49A01508D56D}"/>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4" name="Freeform: Shape 2638">
              <a:extLst>
                <a:ext uri="{FF2B5EF4-FFF2-40B4-BE49-F238E27FC236}">
                  <a16:creationId xmlns:a16="http://schemas.microsoft.com/office/drawing/2014/main" id="{9AB827F3-019E-4EEF-8741-7482D9C0DEAE}"/>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5" name="Freeform: Shape 2639">
              <a:extLst>
                <a:ext uri="{FF2B5EF4-FFF2-40B4-BE49-F238E27FC236}">
                  <a16:creationId xmlns:a16="http://schemas.microsoft.com/office/drawing/2014/main" id="{5C5EF6DB-6DB6-4D53-BDDD-5F7A0F8BA3FE}"/>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6" name="Freeform: Shape 2640">
              <a:extLst>
                <a:ext uri="{FF2B5EF4-FFF2-40B4-BE49-F238E27FC236}">
                  <a16:creationId xmlns:a16="http://schemas.microsoft.com/office/drawing/2014/main" id="{1B757AF8-8F54-4C81-90F0-4F539A3D11F2}"/>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7" name="Freeform: Shape 2641">
              <a:extLst>
                <a:ext uri="{FF2B5EF4-FFF2-40B4-BE49-F238E27FC236}">
                  <a16:creationId xmlns:a16="http://schemas.microsoft.com/office/drawing/2014/main" id="{21DDECF1-5635-412C-89AD-D2AA1813FB36}"/>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8" name="Freeform: Shape 2642">
              <a:extLst>
                <a:ext uri="{FF2B5EF4-FFF2-40B4-BE49-F238E27FC236}">
                  <a16:creationId xmlns:a16="http://schemas.microsoft.com/office/drawing/2014/main" id="{845F8EA7-CF0D-469E-BA21-DA3AB8448A27}"/>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9" name="Freeform: Shape 2643">
              <a:extLst>
                <a:ext uri="{FF2B5EF4-FFF2-40B4-BE49-F238E27FC236}">
                  <a16:creationId xmlns:a16="http://schemas.microsoft.com/office/drawing/2014/main" id="{0F370729-8EE8-43E7-A569-9F81C570BBCE}"/>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0" name="Freeform: Shape 2644">
              <a:extLst>
                <a:ext uri="{FF2B5EF4-FFF2-40B4-BE49-F238E27FC236}">
                  <a16:creationId xmlns:a16="http://schemas.microsoft.com/office/drawing/2014/main" id="{A5E43A7A-20FF-4DF0-9170-13FDE176A5D7}"/>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1" name="Freeform: Shape 2645">
              <a:extLst>
                <a:ext uri="{FF2B5EF4-FFF2-40B4-BE49-F238E27FC236}">
                  <a16:creationId xmlns:a16="http://schemas.microsoft.com/office/drawing/2014/main" id="{C6EA0917-FC3A-4A73-8587-7A9307ADB19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2" name="Freeform: Shape 2646">
              <a:extLst>
                <a:ext uri="{FF2B5EF4-FFF2-40B4-BE49-F238E27FC236}">
                  <a16:creationId xmlns:a16="http://schemas.microsoft.com/office/drawing/2014/main" id="{F415E308-E56D-4B49-A53D-8680C2D8510B}"/>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3" name="Freeform: Shape 2647">
              <a:extLst>
                <a:ext uri="{FF2B5EF4-FFF2-40B4-BE49-F238E27FC236}">
                  <a16:creationId xmlns:a16="http://schemas.microsoft.com/office/drawing/2014/main" id="{910D53E8-1740-4522-8476-7B565C2E7ED0}"/>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4" name="Freeform: Shape 2648">
              <a:extLst>
                <a:ext uri="{FF2B5EF4-FFF2-40B4-BE49-F238E27FC236}">
                  <a16:creationId xmlns:a16="http://schemas.microsoft.com/office/drawing/2014/main" id="{9182F6DE-9D0C-407F-A51F-24CE8B496E8C}"/>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5" name="Freeform: Shape 2649">
              <a:extLst>
                <a:ext uri="{FF2B5EF4-FFF2-40B4-BE49-F238E27FC236}">
                  <a16:creationId xmlns:a16="http://schemas.microsoft.com/office/drawing/2014/main" id="{7925EF4F-1735-4362-87FF-DDE357C3F55D}"/>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6" name="Freeform: Shape 2650">
              <a:extLst>
                <a:ext uri="{FF2B5EF4-FFF2-40B4-BE49-F238E27FC236}">
                  <a16:creationId xmlns:a16="http://schemas.microsoft.com/office/drawing/2014/main" id="{9F417BBD-223E-4FF8-A848-FA35FA7B99C3}"/>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7" name="Freeform: Shape 2651">
              <a:extLst>
                <a:ext uri="{FF2B5EF4-FFF2-40B4-BE49-F238E27FC236}">
                  <a16:creationId xmlns:a16="http://schemas.microsoft.com/office/drawing/2014/main" id="{12921022-7045-454E-99BA-94988F93B2DF}"/>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8" name="Freeform: Shape 2652">
              <a:extLst>
                <a:ext uri="{FF2B5EF4-FFF2-40B4-BE49-F238E27FC236}">
                  <a16:creationId xmlns:a16="http://schemas.microsoft.com/office/drawing/2014/main" id="{5279D89F-EC1F-4CAA-83AA-B684743CB1E3}"/>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9" name="Freeform: Shape 2653">
              <a:extLst>
                <a:ext uri="{FF2B5EF4-FFF2-40B4-BE49-F238E27FC236}">
                  <a16:creationId xmlns:a16="http://schemas.microsoft.com/office/drawing/2014/main" id="{6081D2E1-4C71-4E54-BC1F-8C24C0D69E97}"/>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0" name="Freeform: Shape 2654">
              <a:extLst>
                <a:ext uri="{FF2B5EF4-FFF2-40B4-BE49-F238E27FC236}">
                  <a16:creationId xmlns:a16="http://schemas.microsoft.com/office/drawing/2014/main" id="{23294BD9-5A38-4AC7-BC39-5046534ABA4D}"/>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1" name="Freeform: Shape 2655">
              <a:extLst>
                <a:ext uri="{FF2B5EF4-FFF2-40B4-BE49-F238E27FC236}">
                  <a16:creationId xmlns:a16="http://schemas.microsoft.com/office/drawing/2014/main" id="{2034EF11-12CD-4AFE-9E92-D5767657C5E7}"/>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2" name="Freeform: Shape 2656">
              <a:extLst>
                <a:ext uri="{FF2B5EF4-FFF2-40B4-BE49-F238E27FC236}">
                  <a16:creationId xmlns:a16="http://schemas.microsoft.com/office/drawing/2014/main" id="{3D03B9DD-7B30-4F47-A1A8-712F4C2C2D27}"/>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3" name="Freeform: Shape 2657">
              <a:extLst>
                <a:ext uri="{FF2B5EF4-FFF2-40B4-BE49-F238E27FC236}">
                  <a16:creationId xmlns:a16="http://schemas.microsoft.com/office/drawing/2014/main" id="{A233D0BD-2875-476D-8705-11516EBB380B}"/>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4" name="Freeform: Shape 2658">
              <a:extLst>
                <a:ext uri="{FF2B5EF4-FFF2-40B4-BE49-F238E27FC236}">
                  <a16:creationId xmlns:a16="http://schemas.microsoft.com/office/drawing/2014/main" id="{AADBF70A-64F2-4772-9173-DF9A5709CE3F}"/>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5" name="Freeform: Shape 2659">
              <a:extLst>
                <a:ext uri="{FF2B5EF4-FFF2-40B4-BE49-F238E27FC236}">
                  <a16:creationId xmlns:a16="http://schemas.microsoft.com/office/drawing/2014/main" id="{6EA9DD6E-506B-44C8-8610-B1B3A0A1CD2C}"/>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6" name="Freeform: Shape 2660">
              <a:extLst>
                <a:ext uri="{FF2B5EF4-FFF2-40B4-BE49-F238E27FC236}">
                  <a16:creationId xmlns:a16="http://schemas.microsoft.com/office/drawing/2014/main" id="{FE05644D-BE0B-4840-8354-6CF0C54F6C63}"/>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7" name="Freeform: Shape 2661">
              <a:extLst>
                <a:ext uri="{FF2B5EF4-FFF2-40B4-BE49-F238E27FC236}">
                  <a16:creationId xmlns:a16="http://schemas.microsoft.com/office/drawing/2014/main" id="{46A56847-9B43-4C38-8638-AFB5DD39909B}"/>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8" name="Freeform: Shape 2662">
              <a:extLst>
                <a:ext uri="{FF2B5EF4-FFF2-40B4-BE49-F238E27FC236}">
                  <a16:creationId xmlns:a16="http://schemas.microsoft.com/office/drawing/2014/main" id="{11AE64E9-07D6-4EAC-A43F-AE2DC2B66502}"/>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9" name="Freeform: Shape 2663">
              <a:extLst>
                <a:ext uri="{FF2B5EF4-FFF2-40B4-BE49-F238E27FC236}">
                  <a16:creationId xmlns:a16="http://schemas.microsoft.com/office/drawing/2014/main" id="{B35A0157-ACD6-4403-A31C-0036918A31E5}"/>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0" name="Freeform: Shape 2664">
              <a:extLst>
                <a:ext uri="{FF2B5EF4-FFF2-40B4-BE49-F238E27FC236}">
                  <a16:creationId xmlns:a16="http://schemas.microsoft.com/office/drawing/2014/main" id="{A073AFCD-B6E3-4096-9FEB-325D43EF88F9}"/>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1" name="Freeform: Shape 2665">
              <a:extLst>
                <a:ext uri="{FF2B5EF4-FFF2-40B4-BE49-F238E27FC236}">
                  <a16:creationId xmlns:a16="http://schemas.microsoft.com/office/drawing/2014/main" id="{8383D33B-480B-4CE1-9198-296B0CC877E5}"/>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2" name="Freeform: Shape 2666">
              <a:extLst>
                <a:ext uri="{FF2B5EF4-FFF2-40B4-BE49-F238E27FC236}">
                  <a16:creationId xmlns:a16="http://schemas.microsoft.com/office/drawing/2014/main" id="{564CBF2C-4B7E-45B0-9B34-34F62187A7E5}"/>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3" name="Freeform: Shape 2667">
              <a:extLst>
                <a:ext uri="{FF2B5EF4-FFF2-40B4-BE49-F238E27FC236}">
                  <a16:creationId xmlns:a16="http://schemas.microsoft.com/office/drawing/2014/main" id="{B012E816-8DEB-4AE1-B7C9-0AE0BFBA8723}"/>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4" name="Freeform: Shape 2668">
              <a:extLst>
                <a:ext uri="{FF2B5EF4-FFF2-40B4-BE49-F238E27FC236}">
                  <a16:creationId xmlns:a16="http://schemas.microsoft.com/office/drawing/2014/main" id="{BABFEABF-75CE-4123-9320-EA0EFEE98135}"/>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5" name="Freeform: Shape 2669">
              <a:extLst>
                <a:ext uri="{FF2B5EF4-FFF2-40B4-BE49-F238E27FC236}">
                  <a16:creationId xmlns:a16="http://schemas.microsoft.com/office/drawing/2014/main" id="{D9BADFA2-6FAD-4E9B-8792-B853FD42FA16}"/>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6" name="Freeform: Shape 2670">
              <a:extLst>
                <a:ext uri="{FF2B5EF4-FFF2-40B4-BE49-F238E27FC236}">
                  <a16:creationId xmlns:a16="http://schemas.microsoft.com/office/drawing/2014/main" id="{5F524A6F-A6D7-4204-9A75-FD8406886638}"/>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7" name="Freeform: Shape 2671">
              <a:extLst>
                <a:ext uri="{FF2B5EF4-FFF2-40B4-BE49-F238E27FC236}">
                  <a16:creationId xmlns:a16="http://schemas.microsoft.com/office/drawing/2014/main" id="{5359150C-58B5-4F86-970E-CF5A20E897BE}"/>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8" name="Freeform: Shape 2672">
              <a:extLst>
                <a:ext uri="{FF2B5EF4-FFF2-40B4-BE49-F238E27FC236}">
                  <a16:creationId xmlns:a16="http://schemas.microsoft.com/office/drawing/2014/main" id="{7248F9D0-E6E8-42C7-B2E9-F81EB94A179E}"/>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9" name="Freeform: Shape 2673">
              <a:extLst>
                <a:ext uri="{FF2B5EF4-FFF2-40B4-BE49-F238E27FC236}">
                  <a16:creationId xmlns:a16="http://schemas.microsoft.com/office/drawing/2014/main" id="{896C2777-77E7-49E2-9E8B-C8CC482380E3}"/>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0" name="Freeform: Shape 2674">
              <a:extLst>
                <a:ext uri="{FF2B5EF4-FFF2-40B4-BE49-F238E27FC236}">
                  <a16:creationId xmlns:a16="http://schemas.microsoft.com/office/drawing/2014/main" id="{3CF96D80-4116-4472-86F0-63EE03FCF207}"/>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1" name="Freeform: Shape 2675">
              <a:extLst>
                <a:ext uri="{FF2B5EF4-FFF2-40B4-BE49-F238E27FC236}">
                  <a16:creationId xmlns:a16="http://schemas.microsoft.com/office/drawing/2014/main" id="{F3E98023-94F6-464C-A414-90C3324F3ABE}"/>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2" name="Freeform: Shape 2676">
              <a:extLst>
                <a:ext uri="{FF2B5EF4-FFF2-40B4-BE49-F238E27FC236}">
                  <a16:creationId xmlns:a16="http://schemas.microsoft.com/office/drawing/2014/main" id="{925ECCD0-3AAB-41A1-9EDD-7456223CF777}"/>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3" name="Freeform: Shape 2677">
              <a:extLst>
                <a:ext uri="{FF2B5EF4-FFF2-40B4-BE49-F238E27FC236}">
                  <a16:creationId xmlns:a16="http://schemas.microsoft.com/office/drawing/2014/main" id="{EE3B9B93-78AD-454D-ACB1-49378C7BFF70}"/>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4" name="Freeform: Shape 2678">
              <a:extLst>
                <a:ext uri="{FF2B5EF4-FFF2-40B4-BE49-F238E27FC236}">
                  <a16:creationId xmlns:a16="http://schemas.microsoft.com/office/drawing/2014/main" id="{95A89278-963E-4E28-9F69-91E35FABE06E}"/>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5" name="Freeform: Shape 2679">
              <a:extLst>
                <a:ext uri="{FF2B5EF4-FFF2-40B4-BE49-F238E27FC236}">
                  <a16:creationId xmlns:a16="http://schemas.microsoft.com/office/drawing/2014/main" id="{AC609BED-AAD1-4FC0-8D94-B9FF200412B7}"/>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6" name="Freeform: Shape 2680">
              <a:extLst>
                <a:ext uri="{FF2B5EF4-FFF2-40B4-BE49-F238E27FC236}">
                  <a16:creationId xmlns:a16="http://schemas.microsoft.com/office/drawing/2014/main" id="{8B6CD741-9724-4B51-AFCC-9E4639865C89}"/>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7" name="Freeform: Shape 2681">
              <a:extLst>
                <a:ext uri="{FF2B5EF4-FFF2-40B4-BE49-F238E27FC236}">
                  <a16:creationId xmlns:a16="http://schemas.microsoft.com/office/drawing/2014/main" id="{DE3FF95A-5CE4-4884-B22A-7DD016874716}"/>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8" name="Freeform: Shape 2682">
              <a:extLst>
                <a:ext uri="{FF2B5EF4-FFF2-40B4-BE49-F238E27FC236}">
                  <a16:creationId xmlns:a16="http://schemas.microsoft.com/office/drawing/2014/main" id="{C497181A-3FCA-4E5C-8479-92A12681AAEA}"/>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9" name="Freeform: Shape 2683">
              <a:extLst>
                <a:ext uri="{FF2B5EF4-FFF2-40B4-BE49-F238E27FC236}">
                  <a16:creationId xmlns:a16="http://schemas.microsoft.com/office/drawing/2014/main" id="{EE8BF5E3-964C-4D26-B96B-6C9C02BB66EE}"/>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0" name="Freeform: Shape 2684">
              <a:extLst>
                <a:ext uri="{FF2B5EF4-FFF2-40B4-BE49-F238E27FC236}">
                  <a16:creationId xmlns:a16="http://schemas.microsoft.com/office/drawing/2014/main" id="{EB02847D-3290-414D-8A94-422878E9A3ED}"/>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1" name="Freeform: Shape 2685">
              <a:extLst>
                <a:ext uri="{FF2B5EF4-FFF2-40B4-BE49-F238E27FC236}">
                  <a16:creationId xmlns:a16="http://schemas.microsoft.com/office/drawing/2014/main" id="{CDAA9334-E463-4408-BB2E-64A20845CFF4}"/>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2" name="Freeform: Shape 2686">
              <a:extLst>
                <a:ext uri="{FF2B5EF4-FFF2-40B4-BE49-F238E27FC236}">
                  <a16:creationId xmlns:a16="http://schemas.microsoft.com/office/drawing/2014/main" id="{DD68C5A8-DCF4-4FA7-A453-3E47719BAB97}"/>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3" name="Freeform: Shape 2687">
              <a:extLst>
                <a:ext uri="{FF2B5EF4-FFF2-40B4-BE49-F238E27FC236}">
                  <a16:creationId xmlns:a16="http://schemas.microsoft.com/office/drawing/2014/main" id="{101DF034-A941-43C8-8899-64C6F049E96F}"/>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4" name="Freeform: Shape 2688">
              <a:extLst>
                <a:ext uri="{FF2B5EF4-FFF2-40B4-BE49-F238E27FC236}">
                  <a16:creationId xmlns:a16="http://schemas.microsoft.com/office/drawing/2014/main" id="{96A61BE6-746C-4A89-9F8A-FF7E4704A5E2}"/>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5" name="Freeform: Shape 2689">
              <a:extLst>
                <a:ext uri="{FF2B5EF4-FFF2-40B4-BE49-F238E27FC236}">
                  <a16:creationId xmlns:a16="http://schemas.microsoft.com/office/drawing/2014/main" id="{FE545A82-893A-4500-B217-42F2A074BEDF}"/>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6" name="Freeform: Shape 2690">
              <a:extLst>
                <a:ext uri="{FF2B5EF4-FFF2-40B4-BE49-F238E27FC236}">
                  <a16:creationId xmlns:a16="http://schemas.microsoft.com/office/drawing/2014/main" id="{76F8B01D-951A-488D-BB9A-1E03393C5472}"/>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7" name="Freeform: Shape 2691">
              <a:extLst>
                <a:ext uri="{FF2B5EF4-FFF2-40B4-BE49-F238E27FC236}">
                  <a16:creationId xmlns:a16="http://schemas.microsoft.com/office/drawing/2014/main" id="{DFAF59DF-5000-4965-9F1E-0DACD4A0CEAF}"/>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8" name="Freeform: Shape 2692">
              <a:extLst>
                <a:ext uri="{FF2B5EF4-FFF2-40B4-BE49-F238E27FC236}">
                  <a16:creationId xmlns:a16="http://schemas.microsoft.com/office/drawing/2014/main" id="{D4B5C895-65F0-49C5-B253-1EEF01CA5278}"/>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9" name="Freeform: Shape 2693">
              <a:extLst>
                <a:ext uri="{FF2B5EF4-FFF2-40B4-BE49-F238E27FC236}">
                  <a16:creationId xmlns:a16="http://schemas.microsoft.com/office/drawing/2014/main" id="{E871E4D6-A0CF-4402-AEA7-2277C71A3763}"/>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0" name="Freeform: Shape 2694">
              <a:extLst>
                <a:ext uri="{FF2B5EF4-FFF2-40B4-BE49-F238E27FC236}">
                  <a16:creationId xmlns:a16="http://schemas.microsoft.com/office/drawing/2014/main" id="{D7A3DB72-0F69-46E6-A68E-2AF3AD389F9C}"/>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1" name="Freeform: Shape 2695">
              <a:extLst>
                <a:ext uri="{FF2B5EF4-FFF2-40B4-BE49-F238E27FC236}">
                  <a16:creationId xmlns:a16="http://schemas.microsoft.com/office/drawing/2014/main" id="{19EF1AA6-C503-49A5-95C7-894A651EE3C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2" name="Freeform: Shape 2696">
              <a:extLst>
                <a:ext uri="{FF2B5EF4-FFF2-40B4-BE49-F238E27FC236}">
                  <a16:creationId xmlns:a16="http://schemas.microsoft.com/office/drawing/2014/main" id="{0CB036AF-CBBF-4E57-B550-11F2E90DF48C}"/>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3" name="Freeform: Shape 2697">
              <a:extLst>
                <a:ext uri="{FF2B5EF4-FFF2-40B4-BE49-F238E27FC236}">
                  <a16:creationId xmlns:a16="http://schemas.microsoft.com/office/drawing/2014/main" id="{4DBBA216-231E-45EA-A7D2-A09DB6854785}"/>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4" name="Freeform: Shape 2698">
              <a:extLst>
                <a:ext uri="{FF2B5EF4-FFF2-40B4-BE49-F238E27FC236}">
                  <a16:creationId xmlns:a16="http://schemas.microsoft.com/office/drawing/2014/main" id="{422BA7BE-38FC-4FE4-890B-5E31789A103F}"/>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5" name="Freeform: Shape 2699">
              <a:extLst>
                <a:ext uri="{FF2B5EF4-FFF2-40B4-BE49-F238E27FC236}">
                  <a16:creationId xmlns:a16="http://schemas.microsoft.com/office/drawing/2014/main" id="{6CE9F9C9-EA8F-444F-8892-A76921A79EAC}"/>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6" name="Freeform: Shape 2700">
              <a:extLst>
                <a:ext uri="{FF2B5EF4-FFF2-40B4-BE49-F238E27FC236}">
                  <a16:creationId xmlns:a16="http://schemas.microsoft.com/office/drawing/2014/main" id="{C3F94262-DB5A-4020-A3E4-C7061F3FB2E5}"/>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7" name="Freeform: Shape 2701">
              <a:extLst>
                <a:ext uri="{FF2B5EF4-FFF2-40B4-BE49-F238E27FC236}">
                  <a16:creationId xmlns:a16="http://schemas.microsoft.com/office/drawing/2014/main" id="{83B7F1EC-8378-4F58-9803-E5FBD017D577}"/>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8" name="Freeform: Shape 2702">
              <a:extLst>
                <a:ext uri="{FF2B5EF4-FFF2-40B4-BE49-F238E27FC236}">
                  <a16:creationId xmlns:a16="http://schemas.microsoft.com/office/drawing/2014/main" id="{CD03253E-F1EC-415A-9756-82CAF08E610E}"/>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9" name="Freeform: Shape 2703">
              <a:extLst>
                <a:ext uri="{FF2B5EF4-FFF2-40B4-BE49-F238E27FC236}">
                  <a16:creationId xmlns:a16="http://schemas.microsoft.com/office/drawing/2014/main" id="{C94C3E07-8E93-4D3A-BE75-22435470A5DF}"/>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0" name="Freeform: Shape 2704">
              <a:extLst>
                <a:ext uri="{FF2B5EF4-FFF2-40B4-BE49-F238E27FC236}">
                  <a16:creationId xmlns:a16="http://schemas.microsoft.com/office/drawing/2014/main" id="{B3558966-BF77-4AEE-8607-65B4D6BFF8C5}"/>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1" name="Freeform: Shape 2705">
              <a:extLst>
                <a:ext uri="{FF2B5EF4-FFF2-40B4-BE49-F238E27FC236}">
                  <a16:creationId xmlns:a16="http://schemas.microsoft.com/office/drawing/2014/main" id="{9AE4FF2D-2137-43F6-AA82-45EB43FF1957}"/>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2" name="Freeform: Shape 2706">
              <a:extLst>
                <a:ext uri="{FF2B5EF4-FFF2-40B4-BE49-F238E27FC236}">
                  <a16:creationId xmlns:a16="http://schemas.microsoft.com/office/drawing/2014/main" id="{A57CDEE6-D53F-4E28-A10A-8F22C082098F}"/>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3" name="Freeform: Shape 2707">
              <a:extLst>
                <a:ext uri="{FF2B5EF4-FFF2-40B4-BE49-F238E27FC236}">
                  <a16:creationId xmlns:a16="http://schemas.microsoft.com/office/drawing/2014/main" id="{EA474179-94EF-48E5-B0D6-B2D75677FEF7}"/>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4" name="Freeform: Shape 2708">
              <a:extLst>
                <a:ext uri="{FF2B5EF4-FFF2-40B4-BE49-F238E27FC236}">
                  <a16:creationId xmlns:a16="http://schemas.microsoft.com/office/drawing/2014/main" id="{EC27BB16-51EA-4466-919D-B116979FF080}"/>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5" name="Freeform: Shape 2709">
              <a:extLst>
                <a:ext uri="{FF2B5EF4-FFF2-40B4-BE49-F238E27FC236}">
                  <a16:creationId xmlns:a16="http://schemas.microsoft.com/office/drawing/2014/main" id="{7A235F81-5FC6-44F1-8448-70605100B67B}"/>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6" name="Freeform: Shape 2710">
              <a:extLst>
                <a:ext uri="{FF2B5EF4-FFF2-40B4-BE49-F238E27FC236}">
                  <a16:creationId xmlns:a16="http://schemas.microsoft.com/office/drawing/2014/main" id="{65DA9A32-A411-4269-AD99-B97B7F791570}"/>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7" name="Freeform: Shape 2711">
              <a:extLst>
                <a:ext uri="{FF2B5EF4-FFF2-40B4-BE49-F238E27FC236}">
                  <a16:creationId xmlns:a16="http://schemas.microsoft.com/office/drawing/2014/main" id="{C570DD32-7706-43E7-AF45-4E67FDCC0602}"/>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8" name="Freeform: Shape 2712">
              <a:extLst>
                <a:ext uri="{FF2B5EF4-FFF2-40B4-BE49-F238E27FC236}">
                  <a16:creationId xmlns:a16="http://schemas.microsoft.com/office/drawing/2014/main" id="{D56DC85F-8266-40F5-81F8-7A39E76E0F0C}"/>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9" name="Freeform: Shape 2713">
              <a:extLst>
                <a:ext uri="{FF2B5EF4-FFF2-40B4-BE49-F238E27FC236}">
                  <a16:creationId xmlns:a16="http://schemas.microsoft.com/office/drawing/2014/main" id="{85F628B2-9377-43D1-9F12-7DB87A10EBE0}"/>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0" name="Freeform: Shape 2714">
              <a:extLst>
                <a:ext uri="{FF2B5EF4-FFF2-40B4-BE49-F238E27FC236}">
                  <a16:creationId xmlns:a16="http://schemas.microsoft.com/office/drawing/2014/main" id="{401EDEE2-55AF-401B-868B-AEFE9C60556E}"/>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1" name="Freeform: Shape 2715">
              <a:extLst>
                <a:ext uri="{FF2B5EF4-FFF2-40B4-BE49-F238E27FC236}">
                  <a16:creationId xmlns:a16="http://schemas.microsoft.com/office/drawing/2014/main" id="{11FE7794-3602-493A-8496-A613E22A3F09}"/>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2" name="Freeform: Shape 2716">
              <a:extLst>
                <a:ext uri="{FF2B5EF4-FFF2-40B4-BE49-F238E27FC236}">
                  <a16:creationId xmlns:a16="http://schemas.microsoft.com/office/drawing/2014/main" id="{CA41A2D6-25B2-496A-AF81-5CC0257419EC}"/>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3" name="Freeform: Shape 2717">
              <a:extLst>
                <a:ext uri="{FF2B5EF4-FFF2-40B4-BE49-F238E27FC236}">
                  <a16:creationId xmlns:a16="http://schemas.microsoft.com/office/drawing/2014/main" id="{7AF4525C-F32F-4964-8380-FAA24B9D9C21}"/>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4" name="Freeform: Shape 2718">
              <a:extLst>
                <a:ext uri="{FF2B5EF4-FFF2-40B4-BE49-F238E27FC236}">
                  <a16:creationId xmlns:a16="http://schemas.microsoft.com/office/drawing/2014/main" id="{C2A36464-4B6A-48D4-BAD9-0E1A5436D66E}"/>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5" name="Freeform: Shape 2719">
              <a:extLst>
                <a:ext uri="{FF2B5EF4-FFF2-40B4-BE49-F238E27FC236}">
                  <a16:creationId xmlns:a16="http://schemas.microsoft.com/office/drawing/2014/main" id="{B1895F0A-A3BC-4A6D-90EC-40972E69F706}"/>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6" name="Freeform: Shape 2720">
              <a:extLst>
                <a:ext uri="{FF2B5EF4-FFF2-40B4-BE49-F238E27FC236}">
                  <a16:creationId xmlns:a16="http://schemas.microsoft.com/office/drawing/2014/main" id="{605E4FF8-EE7A-490F-A071-C43397214773}"/>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7" name="Freeform: Shape 2721">
              <a:extLst>
                <a:ext uri="{FF2B5EF4-FFF2-40B4-BE49-F238E27FC236}">
                  <a16:creationId xmlns:a16="http://schemas.microsoft.com/office/drawing/2014/main" id="{0C501985-2D03-4143-9E02-7DDC103EB399}"/>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8" name="Freeform: Shape 2722">
              <a:extLst>
                <a:ext uri="{FF2B5EF4-FFF2-40B4-BE49-F238E27FC236}">
                  <a16:creationId xmlns:a16="http://schemas.microsoft.com/office/drawing/2014/main" id="{6B586DB7-C2AC-4E12-B30C-95A2FB25B7D3}"/>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9" name="Freeform: Shape 2723">
              <a:extLst>
                <a:ext uri="{FF2B5EF4-FFF2-40B4-BE49-F238E27FC236}">
                  <a16:creationId xmlns:a16="http://schemas.microsoft.com/office/drawing/2014/main" id="{1467B5CD-E6BA-4B0F-99A4-F0E0C0C6D5AD}"/>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0" name="Freeform: Shape 2724">
              <a:extLst>
                <a:ext uri="{FF2B5EF4-FFF2-40B4-BE49-F238E27FC236}">
                  <a16:creationId xmlns:a16="http://schemas.microsoft.com/office/drawing/2014/main" id="{57E0CB05-DAE6-405F-8A87-DC192D346030}"/>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1" name="Freeform: Shape 2725">
              <a:extLst>
                <a:ext uri="{FF2B5EF4-FFF2-40B4-BE49-F238E27FC236}">
                  <a16:creationId xmlns:a16="http://schemas.microsoft.com/office/drawing/2014/main" id="{2EC91C2F-4299-4783-AB4D-88DA4E30AFA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2" name="Freeform: Shape 2726">
              <a:extLst>
                <a:ext uri="{FF2B5EF4-FFF2-40B4-BE49-F238E27FC236}">
                  <a16:creationId xmlns:a16="http://schemas.microsoft.com/office/drawing/2014/main" id="{6F2985BB-C348-4A07-A391-5193DA3A03D3}"/>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3" name="Freeform: Shape 2727">
              <a:extLst>
                <a:ext uri="{FF2B5EF4-FFF2-40B4-BE49-F238E27FC236}">
                  <a16:creationId xmlns:a16="http://schemas.microsoft.com/office/drawing/2014/main" id="{FA2F74DA-2C20-4062-BCB7-59BF8A349376}"/>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4" name="Freeform: Shape 2728">
              <a:extLst>
                <a:ext uri="{FF2B5EF4-FFF2-40B4-BE49-F238E27FC236}">
                  <a16:creationId xmlns:a16="http://schemas.microsoft.com/office/drawing/2014/main" id="{260E2ACB-CA7E-4ADD-A50D-5784480AF77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5" name="Freeform: Shape 2729">
              <a:extLst>
                <a:ext uri="{FF2B5EF4-FFF2-40B4-BE49-F238E27FC236}">
                  <a16:creationId xmlns:a16="http://schemas.microsoft.com/office/drawing/2014/main" id="{FFB9F5CB-0F8D-4C11-9FA4-60AAD4240F19}"/>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6" name="Freeform: Shape 2730">
              <a:extLst>
                <a:ext uri="{FF2B5EF4-FFF2-40B4-BE49-F238E27FC236}">
                  <a16:creationId xmlns:a16="http://schemas.microsoft.com/office/drawing/2014/main" id="{394D40FB-27D4-4D37-98D0-A158913F117F}"/>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7" name="Freeform: Shape 2731">
              <a:extLst>
                <a:ext uri="{FF2B5EF4-FFF2-40B4-BE49-F238E27FC236}">
                  <a16:creationId xmlns:a16="http://schemas.microsoft.com/office/drawing/2014/main" id="{7BF2FC6C-2EE7-4EF7-829E-95B253424A90}"/>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8" name="Freeform: Shape 2732">
              <a:extLst>
                <a:ext uri="{FF2B5EF4-FFF2-40B4-BE49-F238E27FC236}">
                  <a16:creationId xmlns:a16="http://schemas.microsoft.com/office/drawing/2014/main" id="{6D199F04-5483-48F2-B1F7-8DFF2100D2A7}"/>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9" name="Freeform: Shape 2733">
              <a:extLst>
                <a:ext uri="{FF2B5EF4-FFF2-40B4-BE49-F238E27FC236}">
                  <a16:creationId xmlns:a16="http://schemas.microsoft.com/office/drawing/2014/main" id="{1247BE10-6F2A-4C2F-A796-4AAE45BFB745}"/>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0" name="Freeform: Shape 2734">
              <a:extLst>
                <a:ext uri="{FF2B5EF4-FFF2-40B4-BE49-F238E27FC236}">
                  <a16:creationId xmlns:a16="http://schemas.microsoft.com/office/drawing/2014/main" id="{8F3468AF-0B5D-4865-8217-3888B102AC73}"/>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1" name="Freeform: Shape 2735">
              <a:extLst>
                <a:ext uri="{FF2B5EF4-FFF2-40B4-BE49-F238E27FC236}">
                  <a16:creationId xmlns:a16="http://schemas.microsoft.com/office/drawing/2014/main" id="{E80CA114-A9A5-4694-AD5A-99ACBE5C5668}"/>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2" name="Freeform: Shape 2736">
              <a:extLst>
                <a:ext uri="{FF2B5EF4-FFF2-40B4-BE49-F238E27FC236}">
                  <a16:creationId xmlns:a16="http://schemas.microsoft.com/office/drawing/2014/main" id="{BE40F89A-27FE-4E93-9BFB-6940C745C901}"/>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3" name="Freeform: Shape 2737">
              <a:extLst>
                <a:ext uri="{FF2B5EF4-FFF2-40B4-BE49-F238E27FC236}">
                  <a16:creationId xmlns:a16="http://schemas.microsoft.com/office/drawing/2014/main" id="{07CEFC5C-3AA7-47D4-8A76-A6868D21A7EB}"/>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4" name="Freeform: Shape 2738">
              <a:extLst>
                <a:ext uri="{FF2B5EF4-FFF2-40B4-BE49-F238E27FC236}">
                  <a16:creationId xmlns:a16="http://schemas.microsoft.com/office/drawing/2014/main" id="{34E3659A-275C-4A56-844C-9700DB609789}"/>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5" name="Freeform: Shape 2739">
              <a:extLst>
                <a:ext uri="{FF2B5EF4-FFF2-40B4-BE49-F238E27FC236}">
                  <a16:creationId xmlns:a16="http://schemas.microsoft.com/office/drawing/2014/main" id="{1B38AF8B-2B48-433F-9E2B-E14DBA3F1729}"/>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6" name="Freeform: Shape 2740">
              <a:extLst>
                <a:ext uri="{FF2B5EF4-FFF2-40B4-BE49-F238E27FC236}">
                  <a16:creationId xmlns:a16="http://schemas.microsoft.com/office/drawing/2014/main" id="{0C0E8A09-EF49-41D2-82ED-ECB14B61B2F7}"/>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7" name="Freeform: Shape 2741">
              <a:extLst>
                <a:ext uri="{FF2B5EF4-FFF2-40B4-BE49-F238E27FC236}">
                  <a16:creationId xmlns:a16="http://schemas.microsoft.com/office/drawing/2014/main" id="{1D35FACE-1262-4C83-B859-B5DB1F46A89B}"/>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8" name="Freeform: Shape 2742">
              <a:extLst>
                <a:ext uri="{FF2B5EF4-FFF2-40B4-BE49-F238E27FC236}">
                  <a16:creationId xmlns:a16="http://schemas.microsoft.com/office/drawing/2014/main" id="{931C2A34-CF68-42A8-9A2E-439C11E99F62}"/>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9" name="Freeform: Shape 2743">
              <a:extLst>
                <a:ext uri="{FF2B5EF4-FFF2-40B4-BE49-F238E27FC236}">
                  <a16:creationId xmlns:a16="http://schemas.microsoft.com/office/drawing/2014/main" id="{EE162AFE-E501-4158-8DA2-2B3AEB8FEA7E}"/>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0" name="Freeform: Shape 2744">
              <a:extLst>
                <a:ext uri="{FF2B5EF4-FFF2-40B4-BE49-F238E27FC236}">
                  <a16:creationId xmlns:a16="http://schemas.microsoft.com/office/drawing/2014/main" id="{4EF3A1E3-61A3-45FE-84E5-03E01D2A40D4}"/>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1" name="Freeform: Shape 2745">
              <a:extLst>
                <a:ext uri="{FF2B5EF4-FFF2-40B4-BE49-F238E27FC236}">
                  <a16:creationId xmlns:a16="http://schemas.microsoft.com/office/drawing/2014/main" id="{BA53BA54-FFCE-4CF6-9C05-68256565C537}"/>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2" name="Freeform: Shape 2746">
              <a:extLst>
                <a:ext uri="{FF2B5EF4-FFF2-40B4-BE49-F238E27FC236}">
                  <a16:creationId xmlns:a16="http://schemas.microsoft.com/office/drawing/2014/main" id="{70BFAA38-0B22-479C-B107-B06C128FDB4C}"/>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3" name="Freeform: Shape 2747">
              <a:extLst>
                <a:ext uri="{FF2B5EF4-FFF2-40B4-BE49-F238E27FC236}">
                  <a16:creationId xmlns:a16="http://schemas.microsoft.com/office/drawing/2014/main" id="{EE5D3EDE-43D5-4E35-B314-5FB25D0B8C37}"/>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4" name="Freeform: Shape 2748">
              <a:extLst>
                <a:ext uri="{FF2B5EF4-FFF2-40B4-BE49-F238E27FC236}">
                  <a16:creationId xmlns:a16="http://schemas.microsoft.com/office/drawing/2014/main" id="{1B44CB2B-99A6-48C8-939E-D1CE10E1535E}"/>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5" name="Freeform: Shape 2749">
              <a:extLst>
                <a:ext uri="{FF2B5EF4-FFF2-40B4-BE49-F238E27FC236}">
                  <a16:creationId xmlns:a16="http://schemas.microsoft.com/office/drawing/2014/main" id="{8197F6F1-83EB-4059-8F52-F43A8F1E0C85}"/>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6" name="Freeform: Shape 2750">
              <a:extLst>
                <a:ext uri="{FF2B5EF4-FFF2-40B4-BE49-F238E27FC236}">
                  <a16:creationId xmlns:a16="http://schemas.microsoft.com/office/drawing/2014/main" id="{37146D23-9EDF-465B-BD9C-69378FFE78E8}"/>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7" name="Freeform: Shape 2751">
              <a:extLst>
                <a:ext uri="{FF2B5EF4-FFF2-40B4-BE49-F238E27FC236}">
                  <a16:creationId xmlns:a16="http://schemas.microsoft.com/office/drawing/2014/main" id="{A4C8ADEE-1E9E-4F8E-9EBA-438C5F38051D}"/>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8" name="Freeform: Shape 2752">
              <a:extLst>
                <a:ext uri="{FF2B5EF4-FFF2-40B4-BE49-F238E27FC236}">
                  <a16:creationId xmlns:a16="http://schemas.microsoft.com/office/drawing/2014/main" id="{90E632EF-CAF0-491B-9FE3-CEC29D2CB3ED}"/>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9" name="Freeform: Shape 2753">
              <a:extLst>
                <a:ext uri="{FF2B5EF4-FFF2-40B4-BE49-F238E27FC236}">
                  <a16:creationId xmlns:a16="http://schemas.microsoft.com/office/drawing/2014/main" id="{82031F00-2B39-47A3-9628-BA8F2858156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0" name="Freeform: Shape 2754">
              <a:extLst>
                <a:ext uri="{FF2B5EF4-FFF2-40B4-BE49-F238E27FC236}">
                  <a16:creationId xmlns:a16="http://schemas.microsoft.com/office/drawing/2014/main" id="{1C170488-2C93-4F0B-BA34-DF26AE69FD7C}"/>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1" name="Freeform: Shape 2755">
              <a:extLst>
                <a:ext uri="{FF2B5EF4-FFF2-40B4-BE49-F238E27FC236}">
                  <a16:creationId xmlns:a16="http://schemas.microsoft.com/office/drawing/2014/main" id="{9E68688A-8678-4D6D-A271-65867CEE5062}"/>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2" name="Freeform: Shape 2756">
              <a:extLst>
                <a:ext uri="{FF2B5EF4-FFF2-40B4-BE49-F238E27FC236}">
                  <a16:creationId xmlns:a16="http://schemas.microsoft.com/office/drawing/2014/main" id="{4E63172D-9F1E-4BA7-8EA9-E725CD93CAE8}"/>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3" name="Freeform: Shape 2757">
              <a:extLst>
                <a:ext uri="{FF2B5EF4-FFF2-40B4-BE49-F238E27FC236}">
                  <a16:creationId xmlns:a16="http://schemas.microsoft.com/office/drawing/2014/main" id="{DE8EAB52-DCBE-4346-A762-9522AAAFBEE3}"/>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4" name="Freeform: Shape 2758">
              <a:extLst>
                <a:ext uri="{FF2B5EF4-FFF2-40B4-BE49-F238E27FC236}">
                  <a16:creationId xmlns:a16="http://schemas.microsoft.com/office/drawing/2014/main" id="{AADD0251-2E12-4F12-88B3-1621E557C0A1}"/>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5" name="Freeform: Shape 2759">
              <a:extLst>
                <a:ext uri="{FF2B5EF4-FFF2-40B4-BE49-F238E27FC236}">
                  <a16:creationId xmlns:a16="http://schemas.microsoft.com/office/drawing/2014/main" id="{0C0DD8D1-9139-412A-83F9-B4E463BE7949}"/>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6" name="Freeform: Shape 2760">
              <a:extLst>
                <a:ext uri="{FF2B5EF4-FFF2-40B4-BE49-F238E27FC236}">
                  <a16:creationId xmlns:a16="http://schemas.microsoft.com/office/drawing/2014/main" id="{9BD91730-DA8C-46B1-AD43-E6DADE23902A}"/>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7" name="Freeform: Shape 2761">
              <a:extLst>
                <a:ext uri="{FF2B5EF4-FFF2-40B4-BE49-F238E27FC236}">
                  <a16:creationId xmlns:a16="http://schemas.microsoft.com/office/drawing/2014/main" id="{AA1F7395-A3EB-47D4-B22D-E5E1EC193EF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8" name="Freeform: Shape 2762">
              <a:extLst>
                <a:ext uri="{FF2B5EF4-FFF2-40B4-BE49-F238E27FC236}">
                  <a16:creationId xmlns:a16="http://schemas.microsoft.com/office/drawing/2014/main" id="{EB20B4B5-974D-41A4-AB0D-5F4F1CCFE469}"/>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9" name="Freeform: Shape 2763">
              <a:extLst>
                <a:ext uri="{FF2B5EF4-FFF2-40B4-BE49-F238E27FC236}">
                  <a16:creationId xmlns:a16="http://schemas.microsoft.com/office/drawing/2014/main" id="{82D25FC3-81FE-453D-B327-E80F0EA170CD}"/>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0" name="Freeform: Shape 2764">
              <a:extLst>
                <a:ext uri="{FF2B5EF4-FFF2-40B4-BE49-F238E27FC236}">
                  <a16:creationId xmlns:a16="http://schemas.microsoft.com/office/drawing/2014/main" id="{7AA5E5DF-C606-4D09-B040-90F5F055B455}"/>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1" name="Freeform: Shape 2765">
              <a:extLst>
                <a:ext uri="{FF2B5EF4-FFF2-40B4-BE49-F238E27FC236}">
                  <a16:creationId xmlns:a16="http://schemas.microsoft.com/office/drawing/2014/main" id="{0E8CFE95-0056-4A9A-B7E2-53508EFCBABE}"/>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2" name="Freeform: Shape 2766">
              <a:extLst>
                <a:ext uri="{FF2B5EF4-FFF2-40B4-BE49-F238E27FC236}">
                  <a16:creationId xmlns:a16="http://schemas.microsoft.com/office/drawing/2014/main" id="{541D2E29-7439-44B0-9F46-9779445953F2}"/>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3" name="Freeform: Shape 2767">
              <a:extLst>
                <a:ext uri="{FF2B5EF4-FFF2-40B4-BE49-F238E27FC236}">
                  <a16:creationId xmlns:a16="http://schemas.microsoft.com/office/drawing/2014/main" id="{1AAAF24B-FBD5-4AF9-9352-E0011BCEB2CE}"/>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4" name="Freeform: Shape 2768">
              <a:extLst>
                <a:ext uri="{FF2B5EF4-FFF2-40B4-BE49-F238E27FC236}">
                  <a16:creationId xmlns:a16="http://schemas.microsoft.com/office/drawing/2014/main" id="{EFF0C6B5-6BEA-4C89-86DD-7124F8F952FD}"/>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5" name="Freeform: Shape 2769">
              <a:extLst>
                <a:ext uri="{FF2B5EF4-FFF2-40B4-BE49-F238E27FC236}">
                  <a16:creationId xmlns:a16="http://schemas.microsoft.com/office/drawing/2014/main" id="{20102217-A5D0-4571-B523-253A0497B769}"/>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6" name="Freeform: Shape 2770">
              <a:extLst>
                <a:ext uri="{FF2B5EF4-FFF2-40B4-BE49-F238E27FC236}">
                  <a16:creationId xmlns:a16="http://schemas.microsoft.com/office/drawing/2014/main" id="{FEA7FC55-D4D7-4A85-A450-AB0087823F55}"/>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7" name="Freeform: Shape 2771">
              <a:extLst>
                <a:ext uri="{FF2B5EF4-FFF2-40B4-BE49-F238E27FC236}">
                  <a16:creationId xmlns:a16="http://schemas.microsoft.com/office/drawing/2014/main" id="{0510762E-4683-4D2E-B0B0-47D221826728}"/>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8" name="Freeform: Shape 2772">
              <a:extLst>
                <a:ext uri="{FF2B5EF4-FFF2-40B4-BE49-F238E27FC236}">
                  <a16:creationId xmlns:a16="http://schemas.microsoft.com/office/drawing/2014/main" id="{764903EF-CF90-482B-BADC-3680FEA5814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9" name="Freeform: Shape 2773">
              <a:extLst>
                <a:ext uri="{FF2B5EF4-FFF2-40B4-BE49-F238E27FC236}">
                  <a16:creationId xmlns:a16="http://schemas.microsoft.com/office/drawing/2014/main" id="{9745DF07-1FC5-4B34-BC89-271CCD00EEE7}"/>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0" name="Freeform: Shape 2774">
              <a:extLst>
                <a:ext uri="{FF2B5EF4-FFF2-40B4-BE49-F238E27FC236}">
                  <a16:creationId xmlns:a16="http://schemas.microsoft.com/office/drawing/2014/main" id="{72383160-530C-44E2-B019-817B6276E174}"/>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1" name="Freeform: Shape 2775">
              <a:extLst>
                <a:ext uri="{FF2B5EF4-FFF2-40B4-BE49-F238E27FC236}">
                  <a16:creationId xmlns:a16="http://schemas.microsoft.com/office/drawing/2014/main" id="{AF005216-BE80-4ABF-BAFC-435646E8F4C2}"/>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2" name="Freeform: Shape 2776">
              <a:extLst>
                <a:ext uri="{FF2B5EF4-FFF2-40B4-BE49-F238E27FC236}">
                  <a16:creationId xmlns:a16="http://schemas.microsoft.com/office/drawing/2014/main" id="{B62A0CCD-2523-4564-9174-FF37678BC554}"/>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3" name="Freeform: Shape 2777">
              <a:extLst>
                <a:ext uri="{FF2B5EF4-FFF2-40B4-BE49-F238E27FC236}">
                  <a16:creationId xmlns:a16="http://schemas.microsoft.com/office/drawing/2014/main" id="{4AD944EC-7CCA-4CD0-BCE8-A464990A08E2}"/>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4" name="Freeform: Shape 2778">
              <a:extLst>
                <a:ext uri="{FF2B5EF4-FFF2-40B4-BE49-F238E27FC236}">
                  <a16:creationId xmlns:a16="http://schemas.microsoft.com/office/drawing/2014/main" id="{C16D9ED5-D430-4864-9BD5-C89EC7448E2D}"/>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5" name="Freeform: Shape 2779">
              <a:extLst>
                <a:ext uri="{FF2B5EF4-FFF2-40B4-BE49-F238E27FC236}">
                  <a16:creationId xmlns:a16="http://schemas.microsoft.com/office/drawing/2014/main" id="{95F2B04C-B8C7-4482-83DA-AC834097EAB4}"/>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6" name="Freeform: Shape 2780">
              <a:extLst>
                <a:ext uri="{FF2B5EF4-FFF2-40B4-BE49-F238E27FC236}">
                  <a16:creationId xmlns:a16="http://schemas.microsoft.com/office/drawing/2014/main" id="{1EACCACF-685F-4BBF-AE9F-4691B48B2F13}"/>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7" name="Freeform: Shape 2781">
              <a:extLst>
                <a:ext uri="{FF2B5EF4-FFF2-40B4-BE49-F238E27FC236}">
                  <a16:creationId xmlns:a16="http://schemas.microsoft.com/office/drawing/2014/main" id="{8665EFEB-628B-4D08-B828-70529645F6A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8" name="Freeform: Shape 2782">
              <a:extLst>
                <a:ext uri="{FF2B5EF4-FFF2-40B4-BE49-F238E27FC236}">
                  <a16:creationId xmlns:a16="http://schemas.microsoft.com/office/drawing/2014/main" id="{466DB009-FFCB-470E-A352-F82904B478F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9" name="Freeform: Shape 2783">
              <a:extLst>
                <a:ext uri="{FF2B5EF4-FFF2-40B4-BE49-F238E27FC236}">
                  <a16:creationId xmlns:a16="http://schemas.microsoft.com/office/drawing/2014/main" id="{84AD78A2-589A-47C7-A3A8-1B8DFE7F8062}"/>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0" name="Freeform: Shape 2784">
              <a:extLst>
                <a:ext uri="{FF2B5EF4-FFF2-40B4-BE49-F238E27FC236}">
                  <a16:creationId xmlns:a16="http://schemas.microsoft.com/office/drawing/2014/main" id="{9A448CC8-947F-4441-A751-3A6CB001E8DC}"/>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1" name="Freeform: Shape 2785">
              <a:extLst>
                <a:ext uri="{FF2B5EF4-FFF2-40B4-BE49-F238E27FC236}">
                  <a16:creationId xmlns:a16="http://schemas.microsoft.com/office/drawing/2014/main" id="{41C18908-3F75-41EF-BEDB-8894433A0D33}"/>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2" name="Freeform: Shape 2786">
              <a:extLst>
                <a:ext uri="{FF2B5EF4-FFF2-40B4-BE49-F238E27FC236}">
                  <a16:creationId xmlns:a16="http://schemas.microsoft.com/office/drawing/2014/main" id="{62AEE357-6F29-4EB5-B662-8238881BCEA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3" name="Freeform: Shape 2787">
              <a:extLst>
                <a:ext uri="{FF2B5EF4-FFF2-40B4-BE49-F238E27FC236}">
                  <a16:creationId xmlns:a16="http://schemas.microsoft.com/office/drawing/2014/main" id="{3BCD976C-14A1-40C8-AA69-EB800AA0151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4" name="Freeform: Shape 2788">
              <a:extLst>
                <a:ext uri="{FF2B5EF4-FFF2-40B4-BE49-F238E27FC236}">
                  <a16:creationId xmlns:a16="http://schemas.microsoft.com/office/drawing/2014/main" id="{0BBE8EEA-61A0-47F1-BC81-67D08D9B0364}"/>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5" name="Freeform: Shape 2789">
              <a:extLst>
                <a:ext uri="{FF2B5EF4-FFF2-40B4-BE49-F238E27FC236}">
                  <a16:creationId xmlns:a16="http://schemas.microsoft.com/office/drawing/2014/main" id="{F82AE9F0-5E1D-46AF-B8F9-D55E6B35D130}"/>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6" name="Freeform: Shape 2790">
              <a:extLst>
                <a:ext uri="{FF2B5EF4-FFF2-40B4-BE49-F238E27FC236}">
                  <a16:creationId xmlns:a16="http://schemas.microsoft.com/office/drawing/2014/main" id="{F666A9A9-DF60-4E3D-B6B1-1B1CA9E4DF66}"/>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7" name="Freeform: Shape 2791">
              <a:extLst>
                <a:ext uri="{FF2B5EF4-FFF2-40B4-BE49-F238E27FC236}">
                  <a16:creationId xmlns:a16="http://schemas.microsoft.com/office/drawing/2014/main" id="{A45D1532-4233-495C-A396-9FA32F4A9F09}"/>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8" name="Freeform: Shape 2792">
              <a:extLst>
                <a:ext uri="{FF2B5EF4-FFF2-40B4-BE49-F238E27FC236}">
                  <a16:creationId xmlns:a16="http://schemas.microsoft.com/office/drawing/2014/main" id="{4365D33D-A1F9-436B-9135-1B2F739F0EB1}"/>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9" name="Freeform: Shape 2793">
              <a:extLst>
                <a:ext uri="{FF2B5EF4-FFF2-40B4-BE49-F238E27FC236}">
                  <a16:creationId xmlns:a16="http://schemas.microsoft.com/office/drawing/2014/main" id="{E9333148-12BB-4FAC-AB47-69E0462B3679}"/>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0" name="Freeform: Shape 2794">
              <a:extLst>
                <a:ext uri="{FF2B5EF4-FFF2-40B4-BE49-F238E27FC236}">
                  <a16:creationId xmlns:a16="http://schemas.microsoft.com/office/drawing/2014/main" id="{8EF9B1A9-3C9F-4A22-B118-161878D54932}"/>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1" name="Freeform: Shape 2795">
              <a:extLst>
                <a:ext uri="{FF2B5EF4-FFF2-40B4-BE49-F238E27FC236}">
                  <a16:creationId xmlns:a16="http://schemas.microsoft.com/office/drawing/2014/main" id="{17ED65CE-BB81-4694-8760-DEAEAD216A46}"/>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2" name="Freeform: Shape 2796">
              <a:extLst>
                <a:ext uri="{FF2B5EF4-FFF2-40B4-BE49-F238E27FC236}">
                  <a16:creationId xmlns:a16="http://schemas.microsoft.com/office/drawing/2014/main" id="{84A5BABB-1EE0-44B6-BBF3-5EE0DC22698B}"/>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3" name="Freeform: Shape 2797">
              <a:extLst>
                <a:ext uri="{FF2B5EF4-FFF2-40B4-BE49-F238E27FC236}">
                  <a16:creationId xmlns:a16="http://schemas.microsoft.com/office/drawing/2014/main" id="{A4EE34EF-2B09-44E9-8FE9-E72F96C15146}"/>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4" name="Freeform: Shape 2798">
              <a:extLst>
                <a:ext uri="{FF2B5EF4-FFF2-40B4-BE49-F238E27FC236}">
                  <a16:creationId xmlns:a16="http://schemas.microsoft.com/office/drawing/2014/main" id="{E71EC7E7-1CF9-407A-931A-6098C5A268BA}"/>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5" name="Freeform: Shape 2799">
              <a:extLst>
                <a:ext uri="{FF2B5EF4-FFF2-40B4-BE49-F238E27FC236}">
                  <a16:creationId xmlns:a16="http://schemas.microsoft.com/office/drawing/2014/main" id="{F1FFD31C-EA1A-4C0E-BC60-6F37765A6E5B}"/>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6" name="Freeform: Shape 2800">
              <a:extLst>
                <a:ext uri="{FF2B5EF4-FFF2-40B4-BE49-F238E27FC236}">
                  <a16:creationId xmlns:a16="http://schemas.microsoft.com/office/drawing/2014/main" id="{33DDE6F3-4756-43C0-AA67-1D66D64CA260}"/>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7" name="Freeform: Shape 2801">
              <a:extLst>
                <a:ext uri="{FF2B5EF4-FFF2-40B4-BE49-F238E27FC236}">
                  <a16:creationId xmlns:a16="http://schemas.microsoft.com/office/drawing/2014/main" id="{983264AC-3416-4C6D-9387-F82778C0C25A}"/>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8" name="Freeform: Shape 2802">
              <a:extLst>
                <a:ext uri="{FF2B5EF4-FFF2-40B4-BE49-F238E27FC236}">
                  <a16:creationId xmlns:a16="http://schemas.microsoft.com/office/drawing/2014/main" id="{91E6E444-C0C9-4D7F-8AD6-090E126FDE17}"/>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9" name="Freeform: Shape 2803">
              <a:extLst>
                <a:ext uri="{FF2B5EF4-FFF2-40B4-BE49-F238E27FC236}">
                  <a16:creationId xmlns:a16="http://schemas.microsoft.com/office/drawing/2014/main" id="{4DD6D77B-B4F0-4B1F-9BF0-7D54DE4FD07A}"/>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0" name="Freeform: Shape 2804">
              <a:extLst>
                <a:ext uri="{FF2B5EF4-FFF2-40B4-BE49-F238E27FC236}">
                  <a16:creationId xmlns:a16="http://schemas.microsoft.com/office/drawing/2014/main" id="{88D5C3D2-6211-484E-BA69-704F34996C86}"/>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1" name="Freeform: Shape 2805">
              <a:extLst>
                <a:ext uri="{FF2B5EF4-FFF2-40B4-BE49-F238E27FC236}">
                  <a16:creationId xmlns:a16="http://schemas.microsoft.com/office/drawing/2014/main" id="{2FD47F54-11CB-4A48-B858-FE3ED85B40B5}"/>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2" name="Freeform: Shape 2806">
              <a:extLst>
                <a:ext uri="{FF2B5EF4-FFF2-40B4-BE49-F238E27FC236}">
                  <a16:creationId xmlns:a16="http://schemas.microsoft.com/office/drawing/2014/main" id="{AF054AFF-D8F5-4504-ABD1-22890D2B475A}"/>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3" name="Freeform: Shape 2807">
              <a:extLst>
                <a:ext uri="{FF2B5EF4-FFF2-40B4-BE49-F238E27FC236}">
                  <a16:creationId xmlns:a16="http://schemas.microsoft.com/office/drawing/2014/main" id="{72E575DF-D143-4D94-8381-E083BB612242}"/>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4" name="Freeform: Shape 2808">
              <a:extLst>
                <a:ext uri="{FF2B5EF4-FFF2-40B4-BE49-F238E27FC236}">
                  <a16:creationId xmlns:a16="http://schemas.microsoft.com/office/drawing/2014/main" id="{788EEADD-32FA-4B0E-89A2-79A66A75A982}"/>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5" name="Freeform: Shape 2809">
              <a:extLst>
                <a:ext uri="{FF2B5EF4-FFF2-40B4-BE49-F238E27FC236}">
                  <a16:creationId xmlns:a16="http://schemas.microsoft.com/office/drawing/2014/main" id="{341F2689-05C5-48E6-B04E-9A1539268C0E}"/>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6" name="Freeform: Shape 2810">
              <a:extLst>
                <a:ext uri="{FF2B5EF4-FFF2-40B4-BE49-F238E27FC236}">
                  <a16:creationId xmlns:a16="http://schemas.microsoft.com/office/drawing/2014/main" id="{6127C5D9-5D10-4FC6-9056-A9D55CAD35AE}"/>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7" name="Freeform: Shape 2811">
              <a:extLst>
                <a:ext uri="{FF2B5EF4-FFF2-40B4-BE49-F238E27FC236}">
                  <a16:creationId xmlns:a16="http://schemas.microsoft.com/office/drawing/2014/main" id="{8BD31B3A-3A02-40B7-8F44-5FC67C9DBCB9}"/>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8" name="Freeform: Shape 2812">
              <a:extLst>
                <a:ext uri="{FF2B5EF4-FFF2-40B4-BE49-F238E27FC236}">
                  <a16:creationId xmlns:a16="http://schemas.microsoft.com/office/drawing/2014/main" id="{523E94D8-1906-4A73-9E1C-7EAB6E3DD07F}"/>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9" name="Freeform: Shape 2813">
              <a:extLst>
                <a:ext uri="{FF2B5EF4-FFF2-40B4-BE49-F238E27FC236}">
                  <a16:creationId xmlns:a16="http://schemas.microsoft.com/office/drawing/2014/main" id="{DDBD5C86-3F5A-4425-9D92-55C458E9C34E}"/>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0" name="Freeform: Shape 2814">
              <a:extLst>
                <a:ext uri="{FF2B5EF4-FFF2-40B4-BE49-F238E27FC236}">
                  <a16:creationId xmlns:a16="http://schemas.microsoft.com/office/drawing/2014/main" id="{BDCC1370-D414-4702-841E-C80C99A63063}"/>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1" name="Freeform: Shape 2815">
              <a:extLst>
                <a:ext uri="{FF2B5EF4-FFF2-40B4-BE49-F238E27FC236}">
                  <a16:creationId xmlns:a16="http://schemas.microsoft.com/office/drawing/2014/main" id="{CD7B2D3D-6E5C-4599-92B8-D08B54976727}"/>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2" name="Freeform: Shape 2816">
              <a:extLst>
                <a:ext uri="{FF2B5EF4-FFF2-40B4-BE49-F238E27FC236}">
                  <a16:creationId xmlns:a16="http://schemas.microsoft.com/office/drawing/2014/main" id="{63BDD8FC-2E9A-4798-8EC4-B3BB594C0BEF}"/>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3" name="Freeform: Shape 2817">
              <a:extLst>
                <a:ext uri="{FF2B5EF4-FFF2-40B4-BE49-F238E27FC236}">
                  <a16:creationId xmlns:a16="http://schemas.microsoft.com/office/drawing/2014/main" id="{1A4A8347-9A60-4B76-A105-9A12795B2AA3}"/>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4" name="Freeform: Shape 2818">
              <a:extLst>
                <a:ext uri="{FF2B5EF4-FFF2-40B4-BE49-F238E27FC236}">
                  <a16:creationId xmlns:a16="http://schemas.microsoft.com/office/drawing/2014/main" id="{C465655A-6961-4375-B8DC-9703A2D099AD}"/>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5" name="Freeform: Shape 2819">
              <a:extLst>
                <a:ext uri="{FF2B5EF4-FFF2-40B4-BE49-F238E27FC236}">
                  <a16:creationId xmlns:a16="http://schemas.microsoft.com/office/drawing/2014/main" id="{CA62BB3D-EDD2-4BB2-AB1D-A6703E5B8E7E}"/>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6" name="Freeform: Shape 2820">
              <a:extLst>
                <a:ext uri="{FF2B5EF4-FFF2-40B4-BE49-F238E27FC236}">
                  <a16:creationId xmlns:a16="http://schemas.microsoft.com/office/drawing/2014/main" id="{948B9F1E-66D9-4B2A-B2FD-5307E825F033}"/>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7" name="Freeform: Shape 2821">
              <a:extLst>
                <a:ext uri="{FF2B5EF4-FFF2-40B4-BE49-F238E27FC236}">
                  <a16:creationId xmlns:a16="http://schemas.microsoft.com/office/drawing/2014/main" id="{16709164-5E61-4F38-B485-1F68EC4D6693}"/>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8" name="Freeform: Shape 2822">
              <a:extLst>
                <a:ext uri="{FF2B5EF4-FFF2-40B4-BE49-F238E27FC236}">
                  <a16:creationId xmlns:a16="http://schemas.microsoft.com/office/drawing/2014/main" id="{84CB81C6-FD44-4871-B27F-138F3DCDFE2E}"/>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9" name="Freeform: Shape 2823">
              <a:extLst>
                <a:ext uri="{FF2B5EF4-FFF2-40B4-BE49-F238E27FC236}">
                  <a16:creationId xmlns:a16="http://schemas.microsoft.com/office/drawing/2014/main" id="{A99C1E8D-607D-48BC-B360-6F048042BDB7}"/>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0" name="Freeform: Shape 2824">
              <a:extLst>
                <a:ext uri="{FF2B5EF4-FFF2-40B4-BE49-F238E27FC236}">
                  <a16:creationId xmlns:a16="http://schemas.microsoft.com/office/drawing/2014/main" id="{F81BDAF2-938E-408A-B299-C5DC45221665}"/>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1" name="Freeform: Shape 2825">
              <a:extLst>
                <a:ext uri="{FF2B5EF4-FFF2-40B4-BE49-F238E27FC236}">
                  <a16:creationId xmlns:a16="http://schemas.microsoft.com/office/drawing/2014/main" id="{EBC12482-B46C-4536-9DB8-D0DFA7F31DD8}"/>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2" name="Freeform: Shape 2826">
              <a:extLst>
                <a:ext uri="{FF2B5EF4-FFF2-40B4-BE49-F238E27FC236}">
                  <a16:creationId xmlns:a16="http://schemas.microsoft.com/office/drawing/2014/main" id="{961D899F-EEB1-4939-9B5E-4868FD0EF692}"/>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3" name="Freeform: Shape 2827">
              <a:extLst>
                <a:ext uri="{FF2B5EF4-FFF2-40B4-BE49-F238E27FC236}">
                  <a16:creationId xmlns:a16="http://schemas.microsoft.com/office/drawing/2014/main" id="{5E0A031D-9280-4680-BC50-DF7D699CE421}"/>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4" name="Freeform: Shape 2828">
              <a:extLst>
                <a:ext uri="{FF2B5EF4-FFF2-40B4-BE49-F238E27FC236}">
                  <a16:creationId xmlns:a16="http://schemas.microsoft.com/office/drawing/2014/main" id="{C9E7E9E7-643C-4D39-A449-F7F65C0B05A0}"/>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5" name="Freeform: Shape 2829">
              <a:extLst>
                <a:ext uri="{FF2B5EF4-FFF2-40B4-BE49-F238E27FC236}">
                  <a16:creationId xmlns:a16="http://schemas.microsoft.com/office/drawing/2014/main" id="{0213601A-D5C5-4908-BC4C-C3DCE8E11AEA}"/>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6" name="Freeform: Shape 2830">
              <a:extLst>
                <a:ext uri="{FF2B5EF4-FFF2-40B4-BE49-F238E27FC236}">
                  <a16:creationId xmlns:a16="http://schemas.microsoft.com/office/drawing/2014/main" id="{0B8DCEBD-9709-48FF-B641-2E4EDB1860EB}"/>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7" name="Freeform: Shape 2831">
              <a:extLst>
                <a:ext uri="{FF2B5EF4-FFF2-40B4-BE49-F238E27FC236}">
                  <a16:creationId xmlns:a16="http://schemas.microsoft.com/office/drawing/2014/main" id="{F436CADA-BCBC-41BB-AD59-F517F083D139}"/>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8" name="Freeform: Shape 2832">
              <a:extLst>
                <a:ext uri="{FF2B5EF4-FFF2-40B4-BE49-F238E27FC236}">
                  <a16:creationId xmlns:a16="http://schemas.microsoft.com/office/drawing/2014/main" id="{A26FDBB3-3FCB-4409-BA22-F4A71BD623F7}"/>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9" name="Freeform: Shape 2833">
              <a:extLst>
                <a:ext uri="{FF2B5EF4-FFF2-40B4-BE49-F238E27FC236}">
                  <a16:creationId xmlns:a16="http://schemas.microsoft.com/office/drawing/2014/main" id="{C268EEC4-D896-4AE9-9D0F-4FEBFBA93D81}"/>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0" name="Freeform: Shape 2834">
              <a:extLst>
                <a:ext uri="{FF2B5EF4-FFF2-40B4-BE49-F238E27FC236}">
                  <a16:creationId xmlns:a16="http://schemas.microsoft.com/office/drawing/2014/main" id="{313F9709-3177-474B-A62B-4F553D59EF47}"/>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1" name="Freeform: Shape 2835">
              <a:extLst>
                <a:ext uri="{FF2B5EF4-FFF2-40B4-BE49-F238E27FC236}">
                  <a16:creationId xmlns:a16="http://schemas.microsoft.com/office/drawing/2014/main" id="{16871E16-E97B-4019-A51D-DFD8F0763C4D}"/>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2" name="Freeform: Shape 2836">
              <a:extLst>
                <a:ext uri="{FF2B5EF4-FFF2-40B4-BE49-F238E27FC236}">
                  <a16:creationId xmlns:a16="http://schemas.microsoft.com/office/drawing/2014/main" id="{8CED6302-5879-4327-A56A-3EC1965DA11C}"/>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3" name="Freeform: Shape 2837">
              <a:extLst>
                <a:ext uri="{FF2B5EF4-FFF2-40B4-BE49-F238E27FC236}">
                  <a16:creationId xmlns:a16="http://schemas.microsoft.com/office/drawing/2014/main" id="{62894641-4FD4-4F2E-8379-DADF3561E14F}"/>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4" name="Freeform: Shape 2838">
              <a:extLst>
                <a:ext uri="{FF2B5EF4-FFF2-40B4-BE49-F238E27FC236}">
                  <a16:creationId xmlns:a16="http://schemas.microsoft.com/office/drawing/2014/main" id="{DC8173E8-599F-4CFF-A17F-44CF7D8047DB}"/>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5" name="Freeform: Shape 2839">
              <a:extLst>
                <a:ext uri="{FF2B5EF4-FFF2-40B4-BE49-F238E27FC236}">
                  <a16:creationId xmlns:a16="http://schemas.microsoft.com/office/drawing/2014/main" id="{5FD3E9CB-8DBF-4070-8DC9-D3FF4F0470AF}"/>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6" name="Freeform: Shape 2840">
              <a:extLst>
                <a:ext uri="{FF2B5EF4-FFF2-40B4-BE49-F238E27FC236}">
                  <a16:creationId xmlns:a16="http://schemas.microsoft.com/office/drawing/2014/main" id="{09F545CD-BA3D-462A-9C68-E52630124BBC}"/>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7" name="Freeform: Shape 2841">
              <a:extLst>
                <a:ext uri="{FF2B5EF4-FFF2-40B4-BE49-F238E27FC236}">
                  <a16:creationId xmlns:a16="http://schemas.microsoft.com/office/drawing/2014/main" id="{DE98B8C6-4927-4BAF-BFEA-151B61F30B70}"/>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8" name="Freeform: Shape 2842">
              <a:extLst>
                <a:ext uri="{FF2B5EF4-FFF2-40B4-BE49-F238E27FC236}">
                  <a16:creationId xmlns:a16="http://schemas.microsoft.com/office/drawing/2014/main" id="{F6566176-88EF-4527-9C66-77DE5274D877}"/>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9" name="Freeform: Shape 2843">
              <a:extLst>
                <a:ext uri="{FF2B5EF4-FFF2-40B4-BE49-F238E27FC236}">
                  <a16:creationId xmlns:a16="http://schemas.microsoft.com/office/drawing/2014/main" id="{F39AB1B8-1A5A-4EB9-A102-B05C508B931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0" name="Freeform: Shape 2844">
              <a:extLst>
                <a:ext uri="{FF2B5EF4-FFF2-40B4-BE49-F238E27FC236}">
                  <a16:creationId xmlns:a16="http://schemas.microsoft.com/office/drawing/2014/main" id="{7C01157B-5C8C-49EA-8FA5-44BDC3F5A413}"/>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1" name="Freeform: Shape 2845">
              <a:extLst>
                <a:ext uri="{FF2B5EF4-FFF2-40B4-BE49-F238E27FC236}">
                  <a16:creationId xmlns:a16="http://schemas.microsoft.com/office/drawing/2014/main" id="{DC68D589-D65C-4642-BA8C-185EE9C068B5}"/>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2" name="Freeform: Shape 2846">
              <a:extLst>
                <a:ext uri="{FF2B5EF4-FFF2-40B4-BE49-F238E27FC236}">
                  <a16:creationId xmlns:a16="http://schemas.microsoft.com/office/drawing/2014/main" id="{391FA5A2-A1E7-4C73-8B90-7B466250C6C6}"/>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3" name="Freeform: Shape 2847">
              <a:extLst>
                <a:ext uri="{FF2B5EF4-FFF2-40B4-BE49-F238E27FC236}">
                  <a16:creationId xmlns:a16="http://schemas.microsoft.com/office/drawing/2014/main" id="{D54295B4-ED5D-4761-BFBD-EAAC1EA6C338}"/>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4" name="Freeform: Shape 2848">
              <a:extLst>
                <a:ext uri="{FF2B5EF4-FFF2-40B4-BE49-F238E27FC236}">
                  <a16:creationId xmlns:a16="http://schemas.microsoft.com/office/drawing/2014/main" id="{24FAB347-9241-4136-A484-54D55F02561C}"/>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5" name="Freeform: Shape 2849">
              <a:extLst>
                <a:ext uri="{FF2B5EF4-FFF2-40B4-BE49-F238E27FC236}">
                  <a16:creationId xmlns:a16="http://schemas.microsoft.com/office/drawing/2014/main" id="{B41EA973-1136-43DC-9A24-3599B7E823DE}"/>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6" name="Freeform: Shape 2850">
              <a:extLst>
                <a:ext uri="{FF2B5EF4-FFF2-40B4-BE49-F238E27FC236}">
                  <a16:creationId xmlns:a16="http://schemas.microsoft.com/office/drawing/2014/main" id="{985040A2-07B6-4950-B218-782503CF00AD}"/>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7" name="Freeform: Shape 2851">
              <a:extLst>
                <a:ext uri="{FF2B5EF4-FFF2-40B4-BE49-F238E27FC236}">
                  <a16:creationId xmlns:a16="http://schemas.microsoft.com/office/drawing/2014/main" id="{C7D2096A-0B1F-4A51-BE29-630D0DDBF91A}"/>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8" name="Freeform: Shape 2852">
              <a:extLst>
                <a:ext uri="{FF2B5EF4-FFF2-40B4-BE49-F238E27FC236}">
                  <a16:creationId xmlns:a16="http://schemas.microsoft.com/office/drawing/2014/main" id="{1AAD905D-9071-4C1E-BBFE-D81DE1132671}"/>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9" name="Freeform: Shape 2853">
              <a:extLst>
                <a:ext uri="{FF2B5EF4-FFF2-40B4-BE49-F238E27FC236}">
                  <a16:creationId xmlns:a16="http://schemas.microsoft.com/office/drawing/2014/main" id="{C2C40608-6132-45C7-B612-FDABF51A0E23}"/>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0" name="Freeform: Shape 2854">
              <a:extLst>
                <a:ext uri="{FF2B5EF4-FFF2-40B4-BE49-F238E27FC236}">
                  <a16:creationId xmlns:a16="http://schemas.microsoft.com/office/drawing/2014/main" id="{054CE0F5-96C7-46D3-96F0-4723ED048EF7}"/>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1" name="Freeform: Shape 2855">
              <a:extLst>
                <a:ext uri="{FF2B5EF4-FFF2-40B4-BE49-F238E27FC236}">
                  <a16:creationId xmlns:a16="http://schemas.microsoft.com/office/drawing/2014/main" id="{EEE2E53B-9AD6-4E0D-ADDD-D3313681208E}"/>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2" name="Freeform: Shape 2856">
              <a:extLst>
                <a:ext uri="{FF2B5EF4-FFF2-40B4-BE49-F238E27FC236}">
                  <a16:creationId xmlns:a16="http://schemas.microsoft.com/office/drawing/2014/main" id="{E4E6BE61-A832-43C2-B208-DC8A0A395617}"/>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3" name="Freeform: Shape 2857">
              <a:extLst>
                <a:ext uri="{FF2B5EF4-FFF2-40B4-BE49-F238E27FC236}">
                  <a16:creationId xmlns:a16="http://schemas.microsoft.com/office/drawing/2014/main" id="{8B4DF9A7-B752-43FE-9435-1D6473A5C581}"/>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4" name="Freeform: Shape 2858">
              <a:extLst>
                <a:ext uri="{FF2B5EF4-FFF2-40B4-BE49-F238E27FC236}">
                  <a16:creationId xmlns:a16="http://schemas.microsoft.com/office/drawing/2014/main" id="{F1B60D4F-330E-43C8-BF22-59804615F5A4}"/>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5" name="Freeform: Shape 2859">
              <a:extLst>
                <a:ext uri="{FF2B5EF4-FFF2-40B4-BE49-F238E27FC236}">
                  <a16:creationId xmlns:a16="http://schemas.microsoft.com/office/drawing/2014/main" id="{CAEB48B4-417D-4C53-82C7-BF67CDC685F1}"/>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6" name="Freeform: Shape 2860">
              <a:extLst>
                <a:ext uri="{FF2B5EF4-FFF2-40B4-BE49-F238E27FC236}">
                  <a16:creationId xmlns:a16="http://schemas.microsoft.com/office/drawing/2014/main" id="{D09C469C-6A96-47B4-A4A1-19616795DE98}"/>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7" name="Freeform: Shape 2861">
              <a:extLst>
                <a:ext uri="{FF2B5EF4-FFF2-40B4-BE49-F238E27FC236}">
                  <a16:creationId xmlns:a16="http://schemas.microsoft.com/office/drawing/2014/main" id="{E6A417DB-9A65-4AB7-9DCD-EA594B459302}"/>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8" name="Freeform: Shape 2862">
              <a:extLst>
                <a:ext uri="{FF2B5EF4-FFF2-40B4-BE49-F238E27FC236}">
                  <a16:creationId xmlns:a16="http://schemas.microsoft.com/office/drawing/2014/main" id="{19A53225-35F2-4EF0-B7D0-3C862F3DFB96}"/>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9" name="Freeform: Shape 2863">
              <a:extLst>
                <a:ext uri="{FF2B5EF4-FFF2-40B4-BE49-F238E27FC236}">
                  <a16:creationId xmlns:a16="http://schemas.microsoft.com/office/drawing/2014/main" id="{FCCC14E5-DBF2-4CF0-BBA6-F425AE5D8FA2}"/>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0" name="Freeform: Shape 2864">
              <a:extLst>
                <a:ext uri="{FF2B5EF4-FFF2-40B4-BE49-F238E27FC236}">
                  <a16:creationId xmlns:a16="http://schemas.microsoft.com/office/drawing/2014/main" id="{A30C7C3A-AA6A-4862-B79F-88F04FC67521}"/>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1" name="Freeform: Shape 2865">
              <a:extLst>
                <a:ext uri="{FF2B5EF4-FFF2-40B4-BE49-F238E27FC236}">
                  <a16:creationId xmlns:a16="http://schemas.microsoft.com/office/drawing/2014/main" id="{CC40598E-2129-4180-A094-8542A0140697}"/>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2" name="Freeform: Shape 2866">
              <a:extLst>
                <a:ext uri="{FF2B5EF4-FFF2-40B4-BE49-F238E27FC236}">
                  <a16:creationId xmlns:a16="http://schemas.microsoft.com/office/drawing/2014/main" id="{F77BEF2D-3B80-4C71-B6F7-9D9B74F52260}"/>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3" name="Freeform: Shape 2867">
              <a:extLst>
                <a:ext uri="{FF2B5EF4-FFF2-40B4-BE49-F238E27FC236}">
                  <a16:creationId xmlns:a16="http://schemas.microsoft.com/office/drawing/2014/main" id="{258C1C78-0D73-4BE1-AA35-E7822DE2E563}"/>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4" name="Freeform: Shape 2868">
              <a:extLst>
                <a:ext uri="{FF2B5EF4-FFF2-40B4-BE49-F238E27FC236}">
                  <a16:creationId xmlns:a16="http://schemas.microsoft.com/office/drawing/2014/main" id="{E7CFB29C-CFA1-416F-A05D-3D773A9DEA59}"/>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5" name="Freeform: Shape 2869">
              <a:extLst>
                <a:ext uri="{FF2B5EF4-FFF2-40B4-BE49-F238E27FC236}">
                  <a16:creationId xmlns:a16="http://schemas.microsoft.com/office/drawing/2014/main" id="{C5171D16-1910-4E0D-8265-1796FD66E363}"/>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6" name="Freeform: Shape 2870">
              <a:extLst>
                <a:ext uri="{FF2B5EF4-FFF2-40B4-BE49-F238E27FC236}">
                  <a16:creationId xmlns:a16="http://schemas.microsoft.com/office/drawing/2014/main" id="{DAA66035-887E-4C2D-BF9C-8DAEAB84A7CC}"/>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7" name="Freeform: Shape 2871">
              <a:extLst>
                <a:ext uri="{FF2B5EF4-FFF2-40B4-BE49-F238E27FC236}">
                  <a16:creationId xmlns:a16="http://schemas.microsoft.com/office/drawing/2014/main" id="{5A73E303-CCBD-4ED3-98A2-5C90A76D08D3}"/>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8" name="Freeform: Shape 2872">
              <a:extLst>
                <a:ext uri="{FF2B5EF4-FFF2-40B4-BE49-F238E27FC236}">
                  <a16:creationId xmlns:a16="http://schemas.microsoft.com/office/drawing/2014/main" id="{D550AAAE-F383-4D72-8A8B-C5F0575143C6}"/>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9" name="Freeform: Shape 2873">
              <a:extLst>
                <a:ext uri="{FF2B5EF4-FFF2-40B4-BE49-F238E27FC236}">
                  <a16:creationId xmlns:a16="http://schemas.microsoft.com/office/drawing/2014/main" id="{C6D73CEA-D83A-4F0D-805C-718247CA673C}"/>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0" name="Freeform: Shape 2874">
              <a:extLst>
                <a:ext uri="{FF2B5EF4-FFF2-40B4-BE49-F238E27FC236}">
                  <a16:creationId xmlns:a16="http://schemas.microsoft.com/office/drawing/2014/main" id="{22757231-C942-43DE-A67E-476B9A4347C4}"/>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1" name="Freeform: Shape 2875">
              <a:extLst>
                <a:ext uri="{FF2B5EF4-FFF2-40B4-BE49-F238E27FC236}">
                  <a16:creationId xmlns:a16="http://schemas.microsoft.com/office/drawing/2014/main" id="{2BFF625A-7C61-41F9-B00D-CE09C03F9D61}"/>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2" name="Freeform: Shape 2876">
              <a:extLst>
                <a:ext uri="{FF2B5EF4-FFF2-40B4-BE49-F238E27FC236}">
                  <a16:creationId xmlns:a16="http://schemas.microsoft.com/office/drawing/2014/main" id="{3B4DC386-0C9E-41CF-B71A-469C68F0DE05}"/>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3" name="Freeform: Shape 2877">
              <a:extLst>
                <a:ext uri="{FF2B5EF4-FFF2-40B4-BE49-F238E27FC236}">
                  <a16:creationId xmlns:a16="http://schemas.microsoft.com/office/drawing/2014/main" id="{2348FC35-C4FA-40FC-AA50-9ADC228F24E4}"/>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4" name="Freeform: Shape 2878">
              <a:extLst>
                <a:ext uri="{FF2B5EF4-FFF2-40B4-BE49-F238E27FC236}">
                  <a16:creationId xmlns:a16="http://schemas.microsoft.com/office/drawing/2014/main" id="{C48D9A12-C3B7-48E5-AEDE-51C07A9549AB}"/>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5" name="Freeform: Shape 2879">
              <a:extLst>
                <a:ext uri="{FF2B5EF4-FFF2-40B4-BE49-F238E27FC236}">
                  <a16:creationId xmlns:a16="http://schemas.microsoft.com/office/drawing/2014/main" id="{8A8857B6-3316-42BC-8E6D-C6FB8F6F1535}"/>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6" name="Freeform: Shape 2880">
              <a:extLst>
                <a:ext uri="{FF2B5EF4-FFF2-40B4-BE49-F238E27FC236}">
                  <a16:creationId xmlns:a16="http://schemas.microsoft.com/office/drawing/2014/main" id="{368E9185-2858-4FFD-8700-6E83F0B75393}"/>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7" name="Freeform: Shape 2881">
              <a:extLst>
                <a:ext uri="{FF2B5EF4-FFF2-40B4-BE49-F238E27FC236}">
                  <a16:creationId xmlns:a16="http://schemas.microsoft.com/office/drawing/2014/main" id="{D2CDC487-40FC-4F84-9973-4E7679BA8FF3}"/>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8" name="Freeform: Shape 2882">
              <a:extLst>
                <a:ext uri="{FF2B5EF4-FFF2-40B4-BE49-F238E27FC236}">
                  <a16:creationId xmlns:a16="http://schemas.microsoft.com/office/drawing/2014/main" id="{0104208C-E9D6-4781-A50D-8C4A1A6B430C}"/>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9" name="Freeform: Shape 2883">
              <a:extLst>
                <a:ext uri="{FF2B5EF4-FFF2-40B4-BE49-F238E27FC236}">
                  <a16:creationId xmlns:a16="http://schemas.microsoft.com/office/drawing/2014/main" id="{C3909C08-8114-4D12-A608-F000E05B301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0" name="Freeform: Shape 2884">
              <a:extLst>
                <a:ext uri="{FF2B5EF4-FFF2-40B4-BE49-F238E27FC236}">
                  <a16:creationId xmlns:a16="http://schemas.microsoft.com/office/drawing/2014/main" id="{AA88C60B-084F-4E2B-AB55-7C5A2E7E4CB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1" name="Freeform: Shape 2885">
              <a:extLst>
                <a:ext uri="{FF2B5EF4-FFF2-40B4-BE49-F238E27FC236}">
                  <a16:creationId xmlns:a16="http://schemas.microsoft.com/office/drawing/2014/main" id="{DFEC153E-181B-43B0-85CE-79BAB9459D93}"/>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2" name="Freeform: Shape 2886">
              <a:extLst>
                <a:ext uri="{FF2B5EF4-FFF2-40B4-BE49-F238E27FC236}">
                  <a16:creationId xmlns:a16="http://schemas.microsoft.com/office/drawing/2014/main" id="{043854A0-1826-4890-BD43-1606797E3034}"/>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3" name="Freeform: Shape 2887">
              <a:extLst>
                <a:ext uri="{FF2B5EF4-FFF2-40B4-BE49-F238E27FC236}">
                  <a16:creationId xmlns:a16="http://schemas.microsoft.com/office/drawing/2014/main" id="{630E121D-B00A-4890-A305-37B5EBB0E586}"/>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4" name="Freeform: Shape 2888">
              <a:extLst>
                <a:ext uri="{FF2B5EF4-FFF2-40B4-BE49-F238E27FC236}">
                  <a16:creationId xmlns:a16="http://schemas.microsoft.com/office/drawing/2014/main" id="{53B7F704-EA6B-4B1C-9E33-D2CB91CFC09E}"/>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5" name="Freeform: Shape 2889">
              <a:extLst>
                <a:ext uri="{FF2B5EF4-FFF2-40B4-BE49-F238E27FC236}">
                  <a16:creationId xmlns:a16="http://schemas.microsoft.com/office/drawing/2014/main" id="{03BF8C86-1FDB-4F7B-9EA3-E16EF1A24A85}"/>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6" name="Freeform: Shape 2890">
              <a:extLst>
                <a:ext uri="{FF2B5EF4-FFF2-40B4-BE49-F238E27FC236}">
                  <a16:creationId xmlns:a16="http://schemas.microsoft.com/office/drawing/2014/main" id="{F8F89606-07AC-497A-B3CF-07680632018B}"/>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7" name="Freeform: Shape 2891">
              <a:extLst>
                <a:ext uri="{FF2B5EF4-FFF2-40B4-BE49-F238E27FC236}">
                  <a16:creationId xmlns:a16="http://schemas.microsoft.com/office/drawing/2014/main" id="{C11F8CC0-23B7-4373-9424-CB3F96B0E662}"/>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8" name="Freeform: Shape 2892">
              <a:extLst>
                <a:ext uri="{FF2B5EF4-FFF2-40B4-BE49-F238E27FC236}">
                  <a16:creationId xmlns:a16="http://schemas.microsoft.com/office/drawing/2014/main" id="{65A11B3A-BC51-41ED-AE29-B873B825AA4E}"/>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9" name="Freeform: Shape 2893">
              <a:extLst>
                <a:ext uri="{FF2B5EF4-FFF2-40B4-BE49-F238E27FC236}">
                  <a16:creationId xmlns:a16="http://schemas.microsoft.com/office/drawing/2014/main" id="{AEBD900B-345D-4A1B-93E4-D7297B6616F1}"/>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0" name="Freeform: Shape 2894">
              <a:extLst>
                <a:ext uri="{FF2B5EF4-FFF2-40B4-BE49-F238E27FC236}">
                  <a16:creationId xmlns:a16="http://schemas.microsoft.com/office/drawing/2014/main" id="{D86E7F31-D6BF-4EF4-B488-85C0AAADE8D5}"/>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1" name="Freeform: Shape 2895">
              <a:extLst>
                <a:ext uri="{FF2B5EF4-FFF2-40B4-BE49-F238E27FC236}">
                  <a16:creationId xmlns:a16="http://schemas.microsoft.com/office/drawing/2014/main" id="{47153E20-9C94-42A9-8E26-A76DC1F3E81C}"/>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2" name="Freeform: Shape 2896">
              <a:extLst>
                <a:ext uri="{FF2B5EF4-FFF2-40B4-BE49-F238E27FC236}">
                  <a16:creationId xmlns:a16="http://schemas.microsoft.com/office/drawing/2014/main" id="{9681D5B9-4756-44B2-8241-F836BAFECFCD}"/>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3" name="Freeform: Shape 2897">
              <a:extLst>
                <a:ext uri="{FF2B5EF4-FFF2-40B4-BE49-F238E27FC236}">
                  <a16:creationId xmlns:a16="http://schemas.microsoft.com/office/drawing/2014/main" id="{2C9FC800-ED54-4F46-9828-9C0531CAD329}"/>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4" name="Freeform: Shape 2898">
              <a:extLst>
                <a:ext uri="{FF2B5EF4-FFF2-40B4-BE49-F238E27FC236}">
                  <a16:creationId xmlns:a16="http://schemas.microsoft.com/office/drawing/2014/main" id="{1A19CD39-4696-4B3B-9BBF-78FA758C43B7}"/>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5" name="Freeform: Shape 2899">
              <a:extLst>
                <a:ext uri="{FF2B5EF4-FFF2-40B4-BE49-F238E27FC236}">
                  <a16:creationId xmlns:a16="http://schemas.microsoft.com/office/drawing/2014/main" id="{29A3BD44-D849-46F7-8FE9-D4386F52A0E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6" name="Freeform: Shape 2900">
              <a:extLst>
                <a:ext uri="{FF2B5EF4-FFF2-40B4-BE49-F238E27FC236}">
                  <a16:creationId xmlns:a16="http://schemas.microsoft.com/office/drawing/2014/main" id="{09D20FDD-AFFD-4F4F-A575-5C7B9AF60A69}"/>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7" name="Freeform: Shape 2901">
              <a:extLst>
                <a:ext uri="{FF2B5EF4-FFF2-40B4-BE49-F238E27FC236}">
                  <a16:creationId xmlns:a16="http://schemas.microsoft.com/office/drawing/2014/main" id="{6726A696-F5E4-4196-91EC-1C33D54C1826}"/>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8" name="Freeform: Shape 2902">
              <a:extLst>
                <a:ext uri="{FF2B5EF4-FFF2-40B4-BE49-F238E27FC236}">
                  <a16:creationId xmlns:a16="http://schemas.microsoft.com/office/drawing/2014/main" id="{C24FBDBC-1569-46E9-844E-48ADF05BD7D9}"/>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9" name="Freeform: Shape 2903">
              <a:extLst>
                <a:ext uri="{FF2B5EF4-FFF2-40B4-BE49-F238E27FC236}">
                  <a16:creationId xmlns:a16="http://schemas.microsoft.com/office/drawing/2014/main" id="{ACA90987-4029-4D83-B2F7-98406E8E712D}"/>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0" name="Freeform: Shape 2904">
              <a:extLst>
                <a:ext uri="{FF2B5EF4-FFF2-40B4-BE49-F238E27FC236}">
                  <a16:creationId xmlns:a16="http://schemas.microsoft.com/office/drawing/2014/main" id="{B2534394-078E-4AAE-8D06-CAC7B0725F79}"/>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1" name="Freeform: Shape 2905">
              <a:extLst>
                <a:ext uri="{FF2B5EF4-FFF2-40B4-BE49-F238E27FC236}">
                  <a16:creationId xmlns:a16="http://schemas.microsoft.com/office/drawing/2014/main" id="{89B1D4DE-62E7-474E-A6F6-38DF9028CCFB}"/>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2" name="Freeform: Shape 2906">
              <a:extLst>
                <a:ext uri="{FF2B5EF4-FFF2-40B4-BE49-F238E27FC236}">
                  <a16:creationId xmlns:a16="http://schemas.microsoft.com/office/drawing/2014/main" id="{71C1D26A-DCCB-4303-A087-F5FC73B79F04}"/>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3" name="Freeform: Shape 2907">
              <a:extLst>
                <a:ext uri="{FF2B5EF4-FFF2-40B4-BE49-F238E27FC236}">
                  <a16:creationId xmlns:a16="http://schemas.microsoft.com/office/drawing/2014/main" id="{7EC96044-C4FD-437A-8714-4E4192517D65}"/>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4" name="Freeform: Shape 2908">
              <a:extLst>
                <a:ext uri="{FF2B5EF4-FFF2-40B4-BE49-F238E27FC236}">
                  <a16:creationId xmlns:a16="http://schemas.microsoft.com/office/drawing/2014/main" id="{2305B71C-96F5-46C0-BB5C-CBF69CF2F7AA}"/>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5" name="Freeform: Shape 2909">
              <a:extLst>
                <a:ext uri="{FF2B5EF4-FFF2-40B4-BE49-F238E27FC236}">
                  <a16:creationId xmlns:a16="http://schemas.microsoft.com/office/drawing/2014/main" id="{364CB6AC-2548-424C-B1F3-185D90130FA4}"/>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6" name="Freeform: Shape 2910">
              <a:extLst>
                <a:ext uri="{FF2B5EF4-FFF2-40B4-BE49-F238E27FC236}">
                  <a16:creationId xmlns:a16="http://schemas.microsoft.com/office/drawing/2014/main" id="{6C17FBF4-0F78-420A-8F78-9C84A4EBF4E3}"/>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7" name="Freeform: Shape 2911">
              <a:extLst>
                <a:ext uri="{FF2B5EF4-FFF2-40B4-BE49-F238E27FC236}">
                  <a16:creationId xmlns:a16="http://schemas.microsoft.com/office/drawing/2014/main" id="{A710C217-CD94-4E73-B74A-B3F6CEAEBE02}"/>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8" name="Freeform: Shape 2912">
              <a:extLst>
                <a:ext uri="{FF2B5EF4-FFF2-40B4-BE49-F238E27FC236}">
                  <a16:creationId xmlns:a16="http://schemas.microsoft.com/office/drawing/2014/main" id="{8944D822-ADE5-4C04-83E3-BD19F0A669D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9" name="Freeform: Shape 2913">
              <a:extLst>
                <a:ext uri="{FF2B5EF4-FFF2-40B4-BE49-F238E27FC236}">
                  <a16:creationId xmlns:a16="http://schemas.microsoft.com/office/drawing/2014/main" id="{D2401C5A-23F8-4D5B-ADD1-3EA9E861C0A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0" name="Freeform: Shape 2914">
              <a:extLst>
                <a:ext uri="{FF2B5EF4-FFF2-40B4-BE49-F238E27FC236}">
                  <a16:creationId xmlns:a16="http://schemas.microsoft.com/office/drawing/2014/main" id="{623DDCE4-FAC9-487A-A92D-9E49FB3D6FC3}"/>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1" name="Freeform: Shape 2915">
              <a:extLst>
                <a:ext uri="{FF2B5EF4-FFF2-40B4-BE49-F238E27FC236}">
                  <a16:creationId xmlns:a16="http://schemas.microsoft.com/office/drawing/2014/main" id="{8B6AB3C2-F242-4DB4-BADB-968A801849FB}"/>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2" name="Freeform: Shape 2916">
              <a:extLst>
                <a:ext uri="{FF2B5EF4-FFF2-40B4-BE49-F238E27FC236}">
                  <a16:creationId xmlns:a16="http://schemas.microsoft.com/office/drawing/2014/main" id="{85446FA1-885D-4BF6-91AA-C0835F210DF1}"/>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3" name="Freeform: Shape 2917">
              <a:extLst>
                <a:ext uri="{FF2B5EF4-FFF2-40B4-BE49-F238E27FC236}">
                  <a16:creationId xmlns:a16="http://schemas.microsoft.com/office/drawing/2014/main" id="{00838561-622C-4955-B70D-87B177338DA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4" name="Freeform: Shape 2918">
              <a:extLst>
                <a:ext uri="{FF2B5EF4-FFF2-40B4-BE49-F238E27FC236}">
                  <a16:creationId xmlns:a16="http://schemas.microsoft.com/office/drawing/2014/main" id="{75CFC26F-4173-4EE0-88D5-F56C8B7247F5}"/>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5" name="Freeform: Shape 2919">
              <a:extLst>
                <a:ext uri="{FF2B5EF4-FFF2-40B4-BE49-F238E27FC236}">
                  <a16:creationId xmlns:a16="http://schemas.microsoft.com/office/drawing/2014/main" id="{C101BED0-090D-4876-B8E6-B1EDE8B46F3A}"/>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6" name="Freeform: Shape 2920">
              <a:extLst>
                <a:ext uri="{FF2B5EF4-FFF2-40B4-BE49-F238E27FC236}">
                  <a16:creationId xmlns:a16="http://schemas.microsoft.com/office/drawing/2014/main" id="{94290515-3961-418B-AEF2-48E64E5F93AB}"/>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7" name="Freeform: Shape 2921">
              <a:extLst>
                <a:ext uri="{FF2B5EF4-FFF2-40B4-BE49-F238E27FC236}">
                  <a16:creationId xmlns:a16="http://schemas.microsoft.com/office/drawing/2014/main" id="{DDC3F058-43A3-4F6F-8726-896D6A6FD7EB}"/>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8" name="Freeform: Shape 2922">
              <a:extLst>
                <a:ext uri="{FF2B5EF4-FFF2-40B4-BE49-F238E27FC236}">
                  <a16:creationId xmlns:a16="http://schemas.microsoft.com/office/drawing/2014/main" id="{A0E6321E-E712-46CA-988A-774BCC118FC9}"/>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Freeform: Shape 2923">
              <a:extLst>
                <a:ext uri="{FF2B5EF4-FFF2-40B4-BE49-F238E27FC236}">
                  <a16:creationId xmlns:a16="http://schemas.microsoft.com/office/drawing/2014/main" id="{5241E7CC-4C00-4D0B-AD04-475A58BD67D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Freeform: Shape 2924">
              <a:extLst>
                <a:ext uri="{FF2B5EF4-FFF2-40B4-BE49-F238E27FC236}">
                  <a16:creationId xmlns:a16="http://schemas.microsoft.com/office/drawing/2014/main" id="{5A49318D-BB8B-45EF-B698-45AEB3377A75}"/>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Freeform: Shape 2925">
              <a:extLst>
                <a:ext uri="{FF2B5EF4-FFF2-40B4-BE49-F238E27FC236}">
                  <a16:creationId xmlns:a16="http://schemas.microsoft.com/office/drawing/2014/main" id="{BC44A721-0AA6-4916-B1AF-92A005F3DFF8}"/>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Freeform: Shape 2926">
              <a:extLst>
                <a:ext uri="{FF2B5EF4-FFF2-40B4-BE49-F238E27FC236}">
                  <a16:creationId xmlns:a16="http://schemas.microsoft.com/office/drawing/2014/main" id="{85CC60EE-1B1D-4781-947D-7C5FA6211C77}"/>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Freeform: Shape 2927">
              <a:extLst>
                <a:ext uri="{FF2B5EF4-FFF2-40B4-BE49-F238E27FC236}">
                  <a16:creationId xmlns:a16="http://schemas.microsoft.com/office/drawing/2014/main" id="{4BF9CCD5-6897-4352-9C26-B627D0CFF5BA}"/>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Freeform: Shape 2928">
              <a:extLst>
                <a:ext uri="{FF2B5EF4-FFF2-40B4-BE49-F238E27FC236}">
                  <a16:creationId xmlns:a16="http://schemas.microsoft.com/office/drawing/2014/main" id="{AE83F4B7-3127-471C-B19D-4E847F458C7D}"/>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5" name="Freeform: Shape 2929">
              <a:extLst>
                <a:ext uri="{FF2B5EF4-FFF2-40B4-BE49-F238E27FC236}">
                  <a16:creationId xmlns:a16="http://schemas.microsoft.com/office/drawing/2014/main" id="{AE7AB1CA-67F9-46DF-9ED2-BBFC3577826A}"/>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6" name="Freeform: Shape 2930">
              <a:extLst>
                <a:ext uri="{FF2B5EF4-FFF2-40B4-BE49-F238E27FC236}">
                  <a16:creationId xmlns:a16="http://schemas.microsoft.com/office/drawing/2014/main" id="{2CD2BD6F-C861-44F6-A1B4-84724A0349E6}"/>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7" name="Freeform: Shape 2931">
              <a:extLst>
                <a:ext uri="{FF2B5EF4-FFF2-40B4-BE49-F238E27FC236}">
                  <a16:creationId xmlns:a16="http://schemas.microsoft.com/office/drawing/2014/main" id="{191BCF9A-1037-4145-875D-E62620B5D3E3}"/>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8" name="Freeform: Shape 2932">
              <a:extLst>
                <a:ext uri="{FF2B5EF4-FFF2-40B4-BE49-F238E27FC236}">
                  <a16:creationId xmlns:a16="http://schemas.microsoft.com/office/drawing/2014/main" id="{85F54EEA-0BAD-45FD-A2DA-8B061004EDD5}"/>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9" name="Freeform: Shape 2933">
              <a:extLst>
                <a:ext uri="{FF2B5EF4-FFF2-40B4-BE49-F238E27FC236}">
                  <a16:creationId xmlns:a16="http://schemas.microsoft.com/office/drawing/2014/main" id="{A0796655-3963-4005-8A4D-16327A1C1E8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0" name="Freeform: Shape 2934">
              <a:extLst>
                <a:ext uri="{FF2B5EF4-FFF2-40B4-BE49-F238E27FC236}">
                  <a16:creationId xmlns:a16="http://schemas.microsoft.com/office/drawing/2014/main" id="{60E364CD-AF79-4374-9E3F-C5A89090E364}"/>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1" name="Freeform: Shape 2935">
              <a:extLst>
                <a:ext uri="{FF2B5EF4-FFF2-40B4-BE49-F238E27FC236}">
                  <a16:creationId xmlns:a16="http://schemas.microsoft.com/office/drawing/2014/main" id="{AB9B9A9A-D40B-4776-AEAF-51694A28076F}"/>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2" name="Freeform: Shape 2936">
              <a:extLst>
                <a:ext uri="{FF2B5EF4-FFF2-40B4-BE49-F238E27FC236}">
                  <a16:creationId xmlns:a16="http://schemas.microsoft.com/office/drawing/2014/main" id="{CF2976D0-0088-4DDB-80A0-9598985C3E8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3" name="Freeform: Shape 2937">
              <a:extLst>
                <a:ext uri="{FF2B5EF4-FFF2-40B4-BE49-F238E27FC236}">
                  <a16:creationId xmlns:a16="http://schemas.microsoft.com/office/drawing/2014/main" id="{A6171C7D-BA03-4562-A18E-13FC08DCC77E}"/>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4" name="Freeform: Shape 2938">
              <a:extLst>
                <a:ext uri="{FF2B5EF4-FFF2-40B4-BE49-F238E27FC236}">
                  <a16:creationId xmlns:a16="http://schemas.microsoft.com/office/drawing/2014/main" id="{A09ECC09-0CB0-46CC-9DA8-A657F6091290}"/>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5" name="Freeform: Shape 2939">
              <a:extLst>
                <a:ext uri="{FF2B5EF4-FFF2-40B4-BE49-F238E27FC236}">
                  <a16:creationId xmlns:a16="http://schemas.microsoft.com/office/drawing/2014/main" id="{586AD438-65EF-4616-8F66-B87F222ACCA3}"/>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6" name="Freeform: Shape 2940">
              <a:extLst>
                <a:ext uri="{FF2B5EF4-FFF2-40B4-BE49-F238E27FC236}">
                  <a16:creationId xmlns:a16="http://schemas.microsoft.com/office/drawing/2014/main" id="{E0FC87C3-5CFD-492E-90C2-5421CCEA154A}"/>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7" name="Freeform: Shape 2941">
              <a:extLst>
                <a:ext uri="{FF2B5EF4-FFF2-40B4-BE49-F238E27FC236}">
                  <a16:creationId xmlns:a16="http://schemas.microsoft.com/office/drawing/2014/main" id="{924A4472-6423-453A-96CC-1721E2F0342C}"/>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8" name="Freeform: Shape 2942">
              <a:extLst>
                <a:ext uri="{FF2B5EF4-FFF2-40B4-BE49-F238E27FC236}">
                  <a16:creationId xmlns:a16="http://schemas.microsoft.com/office/drawing/2014/main" id="{616C8327-0A67-4A08-9CD1-22DEABE214D0}"/>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9" name="Freeform: Shape 2943">
              <a:extLst>
                <a:ext uri="{FF2B5EF4-FFF2-40B4-BE49-F238E27FC236}">
                  <a16:creationId xmlns:a16="http://schemas.microsoft.com/office/drawing/2014/main" id="{CD20A084-985F-4B73-8972-04C26337A3CF}"/>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0" name="Freeform: Shape 2944">
              <a:extLst>
                <a:ext uri="{FF2B5EF4-FFF2-40B4-BE49-F238E27FC236}">
                  <a16:creationId xmlns:a16="http://schemas.microsoft.com/office/drawing/2014/main" id="{9A0FF1C6-BC76-4899-B9D8-179B8304DBDE}"/>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1" name="Freeform: Shape 2945">
              <a:extLst>
                <a:ext uri="{FF2B5EF4-FFF2-40B4-BE49-F238E27FC236}">
                  <a16:creationId xmlns:a16="http://schemas.microsoft.com/office/drawing/2014/main" id="{C04D0B5B-65D4-4EA9-93E0-3366250EF25E}"/>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Freeform: Shape 2946">
              <a:extLst>
                <a:ext uri="{FF2B5EF4-FFF2-40B4-BE49-F238E27FC236}">
                  <a16:creationId xmlns:a16="http://schemas.microsoft.com/office/drawing/2014/main" id="{B5D86046-56AB-4668-8013-C4820AE9EB00}"/>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Freeform: Shape 2947">
              <a:extLst>
                <a:ext uri="{FF2B5EF4-FFF2-40B4-BE49-F238E27FC236}">
                  <a16:creationId xmlns:a16="http://schemas.microsoft.com/office/drawing/2014/main" id="{F76896F7-B3F9-4742-B915-D48FEF72A040}"/>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Freeform: Shape 2948">
              <a:extLst>
                <a:ext uri="{FF2B5EF4-FFF2-40B4-BE49-F238E27FC236}">
                  <a16:creationId xmlns:a16="http://schemas.microsoft.com/office/drawing/2014/main" id="{7CD7DD6D-1A5D-4D2F-83F1-C597A7FCF7AF}"/>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Freeform: Shape 2949">
              <a:extLst>
                <a:ext uri="{FF2B5EF4-FFF2-40B4-BE49-F238E27FC236}">
                  <a16:creationId xmlns:a16="http://schemas.microsoft.com/office/drawing/2014/main" id="{05ACCC0A-9227-4EC8-9484-9860360B5087}"/>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Freeform: Shape 2950">
              <a:extLst>
                <a:ext uri="{FF2B5EF4-FFF2-40B4-BE49-F238E27FC236}">
                  <a16:creationId xmlns:a16="http://schemas.microsoft.com/office/drawing/2014/main" id="{15E777B1-A64A-4101-A10E-56CDB3AABC6D}"/>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Freeform: Shape 2951">
              <a:extLst>
                <a:ext uri="{FF2B5EF4-FFF2-40B4-BE49-F238E27FC236}">
                  <a16:creationId xmlns:a16="http://schemas.microsoft.com/office/drawing/2014/main" id="{D8E0F0B8-CF89-48F2-A47E-AB2CDF2B61D7}"/>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Freeform: Shape 2952">
              <a:extLst>
                <a:ext uri="{FF2B5EF4-FFF2-40B4-BE49-F238E27FC236}">
                  <a16:creationId xmlns:a16="http://schemas.microsoft.com/office/drawing/2014/main" id="{33A24685-2134-41B4-A661-916D57102AD0}"/>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Freeform: Shape 2953">
              <a:extLst>
                <a:ext uri="{FF2B5EF4-FFF2-40B4-BE49-F238E27FC236}">
                  <a16:creationId xmlns:a16="http://schemas.microsoft.com/office/drawing/2014/main" id="{5BB1A574-0FC7-4173-82BC-F7B3DD80327F}"/>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Freeform: Shape 2954">
              <a:extLst>
                <a:ext uri="{FF2B5EF4-FFF2-40B4-BE49-F238E27FC236}">
                  <a16:creationId xmlns:a16="http://schemas.microsoft.com/office/drawing/2014/main" id="{888667E6-3AF9-43A8-9D51-D1C4AA6177BB}"/>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Freeform: Shape 2955">
              <a:extLst>
                <a:ext uri="{FF2B5EF4-FFF2-40B4-BE49-F238E27FC236}">
                  <a16:creationId xmlns:a16="http://schemas.microsoft.com/office/drawing/2014/main" id="{06E3C665-1A2E-47F8-9A2E-EAC3B0985FCE}"/>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Freeform: Shape 2956">
              <a:extLst>
                <a:ext uri="{FF2B5EF4-FFF2-40B4-BE49-F238E27FC236}">
                  <a16:creationId xmlns:a16="http://schemas.microsoft.com/office/drawing/2014/main" id="{05A35FCF-7C5A-4CB3-BC4F-806C624AB449}"/>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Freeform: Shape 2957">
              <a:extLst>
                <a:ext uri="{FF2B5EF4-FFF2-40B4-BE49-F238E27FC236}">
                  <a16:creationId xmlns:a16="http://schemas.microsoft.com/office/drawing/2014/main" id="{683A9FC5-7D8C-4CA0-A59B-DBE2BDE0F161}"/>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Freeform: Shape 2958">
              <a:extLst>
                <a:ext uri="{FF2B5EF4-FFF2-40B4-BE49-F238E27FC236}">
                  <a16:creationId xmlns:a16="http://schemas.microsoft.com/office/drawing/2014/main" id="{033F3700-C363-4A08-A44E-2C318A1DEC89}"/>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Freeform: Shape 2959">
              <a:extLst>
                <a:ext uri="{FF2B5EF4-FFF2-40B4-BE49-F238E27FC236}">
                  <a16:creationId xmlns:a16="http://schemas.microsoft.com/office/drawing/2014/main" id="{6BF7930D-EE4E-4ABD-8EE5-C7049FF82014}"/>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Freeform: Shape 2960">
              <a:extLst>
                <a:ext uri="{FF2B5EF4-FFF2-40B4-BE49-F238E27FC236}">
                  <a16:creationId xmlns:a16="http://schemas.microsoft.com/office/drawing/2014/main" id="{DBEFBC79-5E12-42D8-80AC-DF4E2DC8887E}"/>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Freeform: Shape 2961">
              <a:extLst>
                <a:ext uri="{FF2B5EF4-FFF2-40B4-BE49-F238E27FC236}">
                  <a16:creationId xmlns:a16="http://schemas.microsoft.com/office/drawing/2014/main" id="{0236A6F2-3B65-4192-9628-A08FCDF6C4FA}"/>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Freeform: Shape 2962">
              <a:extLst>
                <a:ext uri="{FF2B5EF4-FFF2-40B4-BE49-F238E27FC236}">
                  <a16:creationId xmlns:a16="http://schemas.microsoft.com/office/drawing/2014/main" id="{17A75329-56EE-4F89-A52B-73D32734970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9" name="Freeform: Shape 2963">
              <a:extLst>
                <a:ext uri="{FF2B5EF4-FFF2-40B4-BE49-F238E27FC236}">
                  <a16:creationId xmlns:a16="http://schemas.microsoft.com/office/drawing/2014/main" id="{3129D6D6-EB24-456A-804A-1F4DCE60331E}"/>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0" name="Freeform: Shape 2964">
              <a:extLst>
                <a:ext uri="{FF2B5EF4-FFF2-40B4-BE49-F238E27FC236}">
                  <a16:creationId xmlns:a16="http://schemas.microsoft.com/office/drawing/2014/main" id="{946A1097-7F0C-4C2D-B2D7-B9598EE400F8}"/>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1" name="Freeform: Shape 2965">
              <a:extLst>
                <a:ext uri="{FF2B5EF4-FFF2-40B4-BE49-F238E27FC236}">
                  <a16:creationId xmlns:a16="http://schemas.microsoft.com/office/drawing/2014/main" id="{44A6A614-C8CD-4580-87F7-43B0F95F7A45}"/>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2" name="Freeform: Shape 2966">
              <a:extLst>
                <a:ext uri="{FF2B5EF4-FFF2-40B4-BE49-F238E27FC236}">
                  <a16:creationId xmlns:a16="http://schemas.microsoft.com/office/drawing/2014/main" id="{F698F539-6A26-4BCF-95FC-6CCC0434DDCE}"/>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3" name="Freeform: Shape 2967">
              <a:extLst>
                <a:ext uri="{FF2B5EF4-FFF2-40B4-BE49-F238E27FC236}">
                  <a16:creationId xmlns:a16="http://schemas.microsoft.com/office/drawing/2014/main" id="{D8E03EFA-D8C4-471F-A789-F9FE44C0E9C8}"/>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4" name="Freeform: Shape 2968">
              <a:extLst>
                <a:ext uri="{FF2B5EF4-FFF2-40B4-BE49-F238E27FC236}">
                  <a16:creationId xmlns:a16="http://schemas.microsoft.com/office/drawing/2014/main" id="{4D88D4EC-014D-452E-B45B-A4526E97F2A0}"/>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5" name="Freeform: Shape 2969">
              <a:extLst>
                <a:ext uri="{FF2B5EF4-FFF2-40B4-BE49-F238E27FC236}">
                  <a16:creationId xmlns:a16="http://schemas.microsoft.com/office/drawing/2014/main" id="{5B339A56-D13E-4D98-BB55-67EABD0C7A58}"/>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6" name="Freeform: Shape 2970">
              <a:extLst>
                <a:ext uri="{FF2B5EF4-FFF2-40B4-BE49-F238E27FC236}">
                  <a16:creationId xmlns:a16="http://schemas.microsoft.com/office/drawing/2014/main" id="{BB6846DC-899C-4113-9F18-EEC4EBE99D62}"/>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7" name="Freeform: Shape 2971">
              <a:extLst>
                <a:ext uri="{FF2B5EF4-FFF2-40B4-BE49-F238E27FC236}">
                  <a16:creationId xmlns:a16="http://schemas.microsoft.com/office/drawing/2014/main" id="{F06EA39A-C75A-4C0D-B23E-A84ABAF12897}"/>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8" name="Freeform: Shape 2972">
              <a:extLst>
                <a:ext uri="{FF2B5EF4-FFF2-40B4-BE49-F238E27FC236}">
                  <a16:creationId xmlns:a16="http://schemas.microsoft.com/office/drawing/2014/main" id="{74BF7810-17D5-43CE-A506-FAD613C6424F}"/>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9" name="Freeform: Shape 2973">
              <a:extLst>
                <a:ext uri="{FF2B5EF4-FFF2-40B4-BE49-F238E27FC236}">
                  <a16:creationId xmlns:a16="http://schemas.microsoft.com/office/drawing/2014/main" id="{858A2E1B-4C56-43DD-8540-BAEDFCF6F7E6}"/>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0" name="Freeform: Shape 2974">
              <a:extLst>
                <a:ext uri="{FF2B5EF4-FFF2-40B4-BE49-F238E27FC236}">
                  <a16:creationId xmlns:a16="http://schemas.microsoft.com/office/drawing/2014/main" id="{E5DCABA7-C4C7-46FC-9F62-12CBB0AE31FE}"/>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1" name="Freeform: Shape 2975">
              <a:extLst>
                <a:ext uri="{FF2B5EF4-FFF2-40B4-BE49-F238E27FC236}">
                  <a16:creationId xmlns:a16="http://schemas.microsoft.com/office/drawing/2014/main" id="{91BFC9DB-E402-493B-9172-CE8F0B99EAAB}"/>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2" name="Freeform: Shape 2976">
              <a:extLst>
                <a:ext uri="{FF2B5EF4-FFF2-40B4-BE49-F238E27FC236}">
                  <a16:creationId xmlns:a16="http://schemas.microsoft.com/office/drawing/2014/main" id="{EBC8A7D5-8B9D-4B5F-BCA6-60D9592FF575}"/>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3" name="Freeform: Shape 2977">
              <a:extLst>
                <a:ext uri="{FF2B5EF4-FFF2-40B4-BE49-F238E27FC236}">
                  <a16:creationId xmlns:a16="http://schemas.microsoft.com/office/drawing/2014/main" id="{289C87CB-DF5F-4061-AA2D-C5D380CED275}"/>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4" name="Freeform: Shape 2978">
              <a:extLst>
                <a:ext uri="{FF2B5EF4-FFF2-40B4-BE49-F238E27FC236}">
                  <a16:creationId xmlns:a16="http://schemas.microsoft.com/office/drawing/2014/main" id="{AF8E0108-4809-4A39-9FCF-6793E6538DEB}"/>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5" name="Freeform: Shape 2979">
              <a:extLst>
                <a:ext uri="{FF2B5EF4-FFF2-40B4-BE49-F238E27FC236}">
                  <a16:creationId xmlns:a16="http://schemas.microsoft.com/office/drawing/2014/main" id="{2284E524-2165-4EB4-A6ED-F737F0DC779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6" name="Freeform: Shape 2980">
              <a:extLst>
                <a:ext uri="{FF2B5EF4-FFF2-40B4-BE49-F238E27FC236}">
                  <a16:creationId xmlns:a16="http://schemas.microsoft.com/office/drawing/2014/main" id="{13250865-20CE-499B-8CD7-0852A1424DB6}"/>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7" name="Freeform: Shape 2981">
              <a:extLst>
                <a:ext uri="{FF2B5EF4-FFF2-40B4-BE49-F238E27FC236}">
                  <a16:creationId xmlns:a16="http://schemas.microsoft.com/office/drawing/2014/main" id="{FC37D0B4-902F-40E3-B2D1-4583A579F7D4}"/>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8" name="Freeform: Shape 2982">
              <a:extLst>
                <a:ext uri="{FF2B5EF4-FFF2-40B4-BE49-F238E27FC236}">
                  <a16:creationId xmlns:a16="http://schemas.microsoft.com/office/drawing/2014/main" id="{592D31B7-18D0-4EDE-93F6-B49D7DDB1B34}"/>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9" name="Freeform: Shape 2983">
              <a:extLst>
                <a:ext uri="{FF2B5EF4-FFF2-40B4-BE49-F238E27FC236}">
                  <a16:creationId xmlns:a16="http://schemas.microsoft.com/office/drawing/2014/main" id="{D51E42CD-F0F9-497C-AEA9-32F284600EA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0" name="Freeform: Shape 2984">
              <a:extLst>
                <a:ext uri="{FF2B5EF4-FFF2-40B4-BE49-F238E27FC236}">
                  <a16:creationId xmlns:a16="http://schemas.microsoft.com/office/drawing/2014/main" id="{1DC33F4D-D081-4B64-A514-E4AAAC974F99}"/>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1" name="Freeform: Shape 2985">
              <a:extLst>
                <a:ext uri="{FF2B5EF4-FFF2-40B4-BE49-F238E27FC236}">
                  <a16:creationId xmlns:a16="http://schemas.microsoft.com/office/drawing/2014/main" id="{22020805-A20D-4BB3-A92C-7CA08BBA193D}"/>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2" name="Freeform: Shape 2986">
              <a:extLst>
                <a:ext uri="{FF2B5EF4-FFF2-40B4-BE49-F238E27FC236}">
                  <a16:creationId xmlns:a16="http://schemas.microsoft.com/office/drawing/2014/main" id="{092FB875-EA53-45AE-9446-103907CDC70A}"/>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3" name="Freeform: Shape 2987">
              <a:extLst>
                <a:ext uri="{FF2B5EF4-FFF2-40B4-BE49-F238E27FC236}">
                  <a16:creationId xmlns:a16="http://schemas.microsoft.com/office/drawing/2014/main" id="{F9E987F3-E47D-4A5D-A68E-10FA52BFF221}"/>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4" name="Freeform: Shape 2988">
              <a:extLst>
                <a:ext uri="{FF2B5EF4-FFF2-40B4-BE49-F238E27FC236}">
                  <a16:creationId xmlns:a16="http://schemas.microsoft.com/office/drawing/2014/main" id="{3CBB19F5-A39A-44C6-A31E-882ACDC414F7}"/>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5" name="Freeform: Shape 2989">
              <a:extLst>
                <a:ext uri="{FF2B5EF4-FFF2-40B4-BE49-F238E27FC236}">
                  <a16:creationId xmlns:a16="http://schemas.microsoft.com/office/drawing/2014/main" id="{1DCC53B1-C330-4250-AAE8-DD47AEC5688C}"/>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6" name="Freeform: Shape 2990">
              <a:extLst>
                <a:ext uri="{FF2B5EF4-FFF2-40B4-BE49-F238E27FC236}">
                  <a16:creationId xmlns:a16="http://schemas.microsoft.com/office/drawing/2014/main" id="{704C2647-2710-4277-8E00-A0F22B26EF14}"/>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7" name="Freeform: Shape 2991">
              <a:extLst>
                <a:ext uri="{FF2B5EF4-FFF2-40B4-BE49-F238E27FC236}">
                  <a16:creationId xmlns:a16="http://schemas.microsoft.com/office/drawing/2014/main" id="{0BC6830E-A607-47BB-92E4-572A92F84B07}"/>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8" name="Freeform: Shape 2992">
              <a:extLst>
                <a:ext uri="{FF2B5EF4-FFF2-40B4-BE49-F238E27FC236}">
                  <a16:creationId xmlns:a16="http://schemas.microsoft.com/office/drawing/2014/main" id="{85E5F19D-FFF8-4FC2-8FBF-68E63205487A}"/>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9" name="Freeform: Shape 2993">
              <a:extLst>
                <a:ext uri="{FF2B5EF4-FFF2-40B4-BE49-F238E27FC236}">
                  <a16:creationId xmlns:a16="http://schemas.microsoft.com/office/drawing/2014/main" id="{FE0793DB-E4D7-4705-9022-56A2DB60525F}"/>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0" name="Freeform: Shape 2994">
              <a:extLst>
                <a:ext uri="{FF2B5EF4-FFF2-40B4-BE49-F238E27FC236}">
                  <a16:creationId xmlns:a16="http://schemas.microsoft.com/office/drawing/2014/main" id="{514A8DDC-DCFC-45C4-940A-AEA23E265079}"/>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1" name="Freeform: Shape 2995">
              <a:extLst>
                <a:ext uri="{FF2B5EF4-FFF2-40B4-BE49-F238E27FC236}">
                  <a16:creationId xmlns:a16="http://schemas.microsoft.com/office/drawing/2014/main" id="{FA2A6A51-4531-4C02-B433-E334106510DC}"/>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2" name="Freeform: Shape 2996">
              <a:extLst>
                <a:ext uri="{FF2B5EF4-FFF2-40B4-BE49-F238E27FC236}">
                  <a16:creationId xmlns:a16="http://schemas.microsoft.com/office/drawing/2014/main" id="{09049314-93B1-44E2-BC39-56EC4BA73F42}"/>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3" name="Freeform: Shape 2997">
              <a:extLst>
                <a:ext uri="{FF2B5EF4-FFF2-40B4-BE49-F238E27FC236}">
                  <a16:creationId xmlns:a16="http://schemas.microsoft.com/office/drawing/2014/main" id="{8497E861-4B5A-441E-A6B2-F7786CD370D9}"/>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4" name="Freeform: Shape 2998">
              <a:extLst>
                <a:ext uri="{FF2B5EF4-FFF2-40B4-BE49-F238E27FC236}">
                  <a16:creationId xmlns:a16="http://schemas.microsoft.com/office/drawing/2014/main" id="{96909DB2-B4AE-467A-A7CE-A807461CFCBC}"/>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5" name="Freeform: Shape 2999">
              <a:extLst>
                <a:ext uri="{FF2B5EF4-FFF2-40B4-BE49-F238E27FC236}">
                  <a16:creationId xmlns:a16="http://schemas.microsoft.com/office/drawing/2014/main" id="{80486DDF-AE28-4172-AE6B-3778D012C38B}"/>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6" name="Freeform: Shape 3000">
              <a:extLst>
                <a:ext uri="{FF2B5EF4-FFF2-40B4-BE49-F238E27FC236}">
                  <a16:creationId xmlns:a16="http://schemas.microsoft.com/office/drawing/2014/main" id="{4AD14CFC-2C98-4BAB-AC2F-D192101CBBF6}"/>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7" name="Freeform: Shape 3001">
              <a:extLst>
                <a:ext uri="{FF2B5EF4-FFF2-40B4-BE49-F238E27FC236}">
                  <a16:creationId xmlns:a16="http://schemas.microsoft.com/office/drawing/2014/main" id="{5AE4C5BF-74BF-4941-B88C-A2D239FB9E2C}"/>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8" name="Freeform: Shape 3002">
              <a:extLst>
                <a:ext uri="{FF2B5EF4-FFF2-40B4-BE49-F238E27FC236}">
                  <a16:creationId xmlns:a16="http://schemas.microsoft.com/office/drawing/2014/main" id="{82BA408D-FBAA-431C-A405-706CB8323128}"/>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9" name="Freeform: Shape 3003">
              <a:extLst>
                <a:ext uri="{FF2B5EF4-FFF2-40B4-BE49-F238E27FC236}">
                  <a16:creationId xmlns:a16="http://schemas.microsoft.com/office/drawing/2014/main" id="{D2CA1F55-7392-431F-9259-1823A4129EFC}"/>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0" name="Freeform: Shape 3004">
              <a:extLst>
                <a:ext uri="{FF2B5EF4-FFF2-40B4-BE49-F238E27FC236}">
                  <a16:creationId xmlns:a16="http://schemas.microsoft.com/office/drawing/2014/main" id="{CAD744FF-8098-4EC9-83D8-C924FFCD160D}"/>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1" name="Freeform: Shape 3005">
              <a:extLst>
                <a:ext uri="{FF2B5EF4-FFF2-40B4-BE49-F238E27FC236}">
                  <a16:creationId xmlns:a16="http://schemas.microsoft.com/office/drawing/2014/main" id="{A2BEE835-4B28-4244-99D5-8B76CA3A29E9}"/>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2" name="Freeform: Shape 3006">
              <a:extLst>
                <a:ext uri="{FF2B5EF4-FFF2-40B4-BE49-F238E27FC236}">
                  <a16:creationId xmlns:a16="http://schemas.microsoft.com/office/drawing/2014/main" id="{C49A9C6D-E68C-4469-87F5-3F9521D4CC59}"/>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3" name="Freeform: Shape 3007">
              <a:extLst>
                <a:ext uri="{FF2B5EF4-FFF2-40B4-BE49-F238E27FC236}">
                  <a16:creationId xmlns:a16="http://schemas.microsoft.com/office/drawing/2014/main" id="{CAE644AC-76CE-46A8-8A48-18AE7573BFC6}"/>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4" name="Freeform: Shape 3008">
              <a:extLst>
                <a:ext uri="{FF2B5EF4-FFF2-40B4-BE49-F238E27FC236}">
                  <a16:creationId xmlns:a16="http://schemas.microsoft.com/office/drawing/2014/main" id="{A04774F1-CD05-4981-A828-37C3F2FFC6EE}"/>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5" name="Freeform: Shape 3009">
              <a:extLst>
                <a:ext uri="{FF2B5EF4-FFF2-40B4-BE49-F238E27FC236}">
                  <a16:creationId xmlns:a16="http://schemas.microsoft.com/office/drawing/2014/main" id="{CB89549E-93DF-4280-B65A-E6698691A062}"/>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6" name="Freeform: Shape 3010">
              <a:extLst>
                <a:ext uri="{FF2B5EF4-FFF2-40B4-BE49-F238E27FC236}">
                  <a16:creationId xmlns:a16="http://schemas.microsoft.com/office/drawing/2014/main" id="{5A22508B-F75D-4B0C-B234-82F1DBA2ED70}"/>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7" name="Freeform: Shape 3011">
              <a:extLst>
                <a:ext uri="{FF2B5EF4-FFF2-40B4-BE49-F238E27FC236}">
                  <a16:creationId xmlns:a16="http://schemas.microsoft.com/office/drawing/2014/main" id="{599D8E01-F1A1-46BF-96D5-8B3856DCC16B}"/>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8" name="Freeform: Shape 3012">
              <a:extLst>
                <a:ext uri="{FF2B5EF4-FFF2-40B4-BE49-F238E27FC236}">
                  <a16:creationId xmlns:a16="http://schemas.microsoft.com/office/drawing/2014/main" id="{2F6E0351-DBC5-4F69-9CD5-0B86261C8599}"/>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9" name="Freeform: Shape 3013">
              <a:extLst>
                <a:ext uri="{FF2B5EF4-FFF2-40B4-BE49-F238E27FC236}">
                  <a16:creationId xmlns:a16="http://schemas.microsoft.com/office/drawing/2014/main" id="{F92D6C60-103C-4755-9013-A1A7DC5DE4F5}"/>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0" name="Freeform: Shape 3014">
              <a:extLst>
                <a:ext uri="{FF2B5EF4-FFF2-40B4-BE49-F238E27FC236}">
                  <a16:creationId xmlns:a16="http://schemas.microsoft.com/office/drawing/2014/main" id="{4AEB05FD-4555-4B96-978F-5460F6C119F0}"/>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1" name="Freeform: Shape 3015">
              <a:extLst>
                <a:ext uri="{FF2B5EF4-FFF2-40B4-BE49-F238E27FC236}">
                  <a16:creationId xmlns:a16="http://schemas.microsoft.com/office/drawing/2014/main" id="{95592FBB-D5BC-41B7-BAF0-A866E01906A1}"/>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2" name="Freeform: Shape 3016">
              <a:extLst>
                <a:ext uri="{FF2B5EF4-FFF2-40B4-BE49-F238E27FC236}">
                  <a16:creationId xmlns:a16="http://schemas.microsoft.com/office/drawing/2014/main" id="{7CB298C1-D733-40EB-BF4C-716B4071A667}"/>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3" name="Freeform: Shape 3017">
              <a:extLst>
                <a:ext uri="{FF2B5EF4-FFF2-40B4-BE49-F238E27FC236}">
                  <a16:creationId xmlns:a16="http://schemas.microsoft.com/office/drawing/2014/main" id="{DBE0E8A1-8B23-44A6-934E-F6D2E6B0C7D5}"/>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4" name="Freeform: Shape 3018">
              <a:extLst>
                <a:ext uri="{FF2B5EF4-FFF2-40B4-BE49-F238E27FC236}">
                  <a16:creationId xmlns:a16="http://schemas.microsoft.com/office/drawing/2014/main" id="{13721FEB-7D8B-4CBB-954B-0CBE0464365D}"/>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5" name="Freeform: Shape 3019">
              <a:extLst>
                <a:ext uri="{FF2B5EF4-FFF2-40B4-BE49-F238E27FC236}">
                  <a16:creationId xmlns:a16="http://schemas.microsoft.com/office/drawing/2014/main" id="{ECE78651-3022-40B1-9B05-39D593B04F48}"/>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6" name="Freeform: Shape 3020">
              <a:extLst>
                <a:ext uri="{FF2B5EF4-FFF2-40B4-BE49-F238E27FC236}">
                  <a16:creationId xmlns:a16="http://schemas.microsoft.com/office/drawing/2014/main" id="{1E67D06F-4E06-46B4-A819-89CBA34A9884}"/>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7" name="Freeform: Shape 3021">
              <a:extLst>
                <a:ext uri="{FF2B5EF4-FFF2-40B4-BE49-F238E27FC236}">
                  <a16:creationId xmlns:a16="http://schemas.microsoft.com/office/drawing/2014/main" id="{9695AD64-BFBE-40F7-A687-CF81C40C7FBB}"/>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8" name="Freeform: Shape 3022">
              <a:extLst>
                <a:ext uri="{FF2B5EF4-FFF2-40B4-BE49-F238E27FC236}">
                  <a16:creationId xmlns:a16="http://schemas.microsoft.com/office/drawing/2014/main" id="{CA758491-E34B-49A4-972E-ED2A6317572B}"/>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9" name="Freeform: Shape 3023">
              <a:extLst>
                <a:ext uri="{FF2B5EF4-FFF2-40B4-BE49-F238E27FC236}">
                  <a16:creationId xmlns:a16="http://schemas.microsoft.com/office/drawing/2014/main" id="{5C9C080A-C9EF-470B-94A8-A3A6CB2B66A4}"/>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0" name="Freeform: Shape 3024">
              <a:extLst>
                <a:ext uri="{FF2B5EF4-FFF2-40B4-BE49-F238E27FC236}">
                  <a16:creationId xmlns:a16="http://schemas.microsoft.com/office/drawing/2014/main" id="{C64D0EA4-97F2-4CF2-A64B-B19AF64529A4}"/>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1" name="Freeform: Shape 3025">
              <a:extLst>
                <a:ext uri="{FF2B5EF4-FFF2-40B4-BE49-F238E27FC236}">
                  <a16:creationId xmlns:a16="http://schemas.microsoft.com/office/drawing/2014/main" id="{F1EE0070-7DA3-42A3-9788-4639BDE7A937}"/>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2" name="Freeform: Shape 3026">
              <a:extLst>
                <a:ext uri="{FF2B5EF4-FFF2-40B4-BE49-F238E27FC236}">
                  <a16:creationId xmlns:a16="http://schemas.microsoft.com/office/drawing/2014/main" id="{9C3FE0FF-B9A5-47DB-91A8-81180D406EE4}"/>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3" name="Freeform: Shape 3027">
              <a:extLst>
                <a:ext uri="{FF2B5EF4-FFF2-40B4-BE49-F238E27FC236}">
                  <a16:creationId xmlns:a16="http://schemas.microsoft.com/office/drawing/2014/main" id="{2510E6CE-65BC-4EAF-BD64-4269CB161C72}"/>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4" name="Freeform: Shape 3028">
              <a:extLst>
                <a:ext uri="{FF2B5EF4-FFF2-40B4-BE49-F238E27FC236}">
                  <a16:creationId xmlns:a16="http://schemas.microsoft.com/office/drawing/2014/main" id="{920A17FB-161A-4E54-8A22-04D7014104B8}"/>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5" name="Freeform: Shape 3029">
              <a:extLst>
                <a:ext uri="{FF2B5EF4-FFF2-40B4-BE49-F238E27FC236}">
                  <a16:creationId xmlns:a16="http://schemas.microsoft.com/office/drawing/2014/main" id="{B36E9C3D-42CF-446A-8FDF-F0810E59B009}"/>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6" name="Freeform: Shape 3030">
              <a:extLst>
                <a:ext uri="{FF2B5EF4-FFF2-40B4-BE49-F238E27FC236}">
                  <a16:creationId xmlns:a16="http://schemas.microsoft.com/office/drawing/2014/main" id="{3C9A5EE8-540D-466C-8611-BD3393BFCAC9}"/>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7" name="Freeform: Shape 3031">
              <a:extLst>
                <a:ext uri="{FF2B5EF4-FFF2-40B4-BE49-F238E27FC236}">
                  <a16:creationId xmlns:a16="http://schemas.microsoft.com/office/drawing/2014/main" id="{832F3C1B-938E-4FF6-896A-706688FFF3E3}"/>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8" name="Freeform: Shape 3032">
              <a:extLst>
                <a:ext uri="{FF2B5EF4-FFF2-40B4-BE49-F238E27FC236}">
                  <a16:creationId xmlns:a16="http://schemas.microsoft.com/office/drawing/2014/main" id="{713375F1-5DF8-4569-ACBC-DB053BBC7EE5}"/>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9" name="Freeform: Shape 3033">
              <a:extLst>
                <a:ext uri="{FF2B5EF4-FFF2-40B4-BE49-F238E27FC236}">
                  <a16:creationId xmlns:a16="http://schemas.microsoft.com/office/drawing/2014/main" id="{C17CC4BF-6ADB-41E3-8F67-E88064667789}"/>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0" name="Freeform: Shape 3034">
              <a:extLst>
                <a:ext uri="{FF2B5EF4-FFF2-40B4-BE49-F238E27FC236}">
                  <a16:creationId xmlns:a16="http://schemas.microsoft.com/office/drawing/2014/main" id="{8C66306D-68D4-4F33-96BF-D8402E7E07D3}"/>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1" name="Freeform: Shape 3035">
              <a:extLst>
                <a:ext uri="{FF2B5EF4-FFF2-40B4-BE49-F238E27FC236}">
                  <a16:creationId xmlns:a16="http://schemas.microsoft.com/office/drawing/2014/main" id="{9EC2458F-D3E2-4A59-829C-B6A2BA63E15C}"/>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2" name="Freeform: Shape 3036">
              <a:extLst>
                <a:ext uri="{FF2B5EF4-FFF2-40B4-BE49-F238E27FC236}">
                  <a16:creationId xmlns:a16="http://schemas.microsoft.com/office/drawing/2014/main" id="{03F96FFA-D16F-4E50-A474-28EE6A195584}"/>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3" name="Freeform: Shape 3037">
              <a:extLst>
                <a:ext uri="{FF2B5EF4-FFF2-40B4-BE49-F238E27FC236}">
                  <a16:creationId xmlns:a16="http://schemas.microsoft.com/office/drawing/2014/main" id="{FF5C900F-E21D-4719-9EF0-99E2B1629C8B}"/>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4" name="Freeform: Shape 3038">
              <a:extLst>
                <a:ext uri="{FF2B5EF4-FFF2-40B4-BE49-F238E27FC236}">
                  <a16:creationId xmlns:a16="http://schemas.microsoft.com/office/drawing/2014/main" id="{629180F1-1288-434A-9DDF-7ABC337D7FB4}"/>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5" name="Freeform: Shape 3039">
              <a:extLst>
                <a:ext uri="{FF2B5EF4-FFF2-40B4-BE49-F238E27FC236}">
                  <a16:creationId xmlns:a16="http://schemas.microsoft.com/office/drawing/2014/main" id="{8DD06A5D-1009-4A06-817D-C2AFBD7C5632}"/>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6" name="Freeform: Shape 3040">
              <a:extLst>
                <a:ext uri="{FF2B5EF4-FFF2-40B4-BE49-F238E27FC236}">
                  <a16:creationId xmlns:a16="http://schemas.microsoft.com/office/drawing/2014/main" id="{7F85681C-767C-4C10-9347-A7D32F205CF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7" name="Freeform: Shape 3041">
              <a:extLst>
                <a:ext uri="{FF2B5EF4-FFF2-40B4-BE49-F238E27FC236}">
                  <a16:creationId xmlns:a16="http://schemas.microsoft.com/office/drawing/2014/main" id="{19B4C3D1-803D-4850-AF16-A9B994BF1706}"/>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8" name="Freeform: Shape 3042">
              <a:extLst>
                <a:ext uri="{FF2B5EF4-FFF2-40B4-BE49-F238E27FC236}">
                  <a16:creationId xmlns:a16="http://schemas.microsoft.com/office/drawing/2014/main" id="{3E165B05-06B0-46A5-8942-335DEBFC192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9" name="Freeform: Shape 3043">
              <a:extLst>
                <a:ext uri="{FF2B5EF4-FFF2-40B4-BE49-F238E27FC236}">
                  <a16:creationId xmlns:a16="http://schemas.microsoft.com/office/drawing/2014/main" id="{625A74D8-D95C-4B89-88A7-DA2D615894A2}"/>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0" name="Freeform: Shape 3044">
              <a:extLst>
                <a:ext uri="{FF2B5EF4-FFF2-40B4-BE49-F238E27FC236}">
                  <a16:creationId xmlns:a16="http://schemas.microsoft.com/office/drawing/2014/main" id="{37BE4E23-ED69-4931-AB35-623679BD6A1E}"/>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1" name="Freeform: Shape 3045">
              <a:extLst>
                <a:ext uri="{FF2B5EF4-FFF2-40B4-BE49-F238E27FC236}">
                  <a16:creationId xmlns:a16="http://schemas.microsoft.com/office/drawing/2014/main" id="{02BD278F-2B26-4169-AA50-CE8C13BEDE71}"/>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2" name="Freeform: Shape 3046">
              <a:extLst>
                <a:ext uri="{FF2B5EF4-FFF2-40B4-BE49-F238E27FC236}">
                  <a16:creationId xmlns:a16="http://schemas.microsoft.com/office/drawing/2014/main" id="{669E7FB2-0A95-4A18-A483-1680233FEA5C}"/>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3" name="Freeform: Shape 3047">
              <a:extLst>
                <a:ext uri="{FF2B5EF4-FFF2-40B4-BE49-F238E27FC236}">
                  <a16:creationId xmlns:a16="http://schemas.microsoft.com/office/drawing/2014/main" id="{8C0B8388-60D6-47DF-AB49-CE9F642B9EC5}"/>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4" name="Freeform: Shape 3048">
              <a:extLst>
                <a:ext uri="{FF2B5EF4-FFF2-40B4-BE49-F238E27FC236}">
                  <a16:creationId xmlns:a16="http://schemas.microsoft.com/office/drawing/2014/main" id="{EA9D7FB4-7AED-49CE-8063-A01078212CF5}"/>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5" name="Freeform: Shape 3049">
              <a:extLst>
                <a:ext uri="{FF2B5EF4-FFF2-40B4-BE49-F238E27FC236}">
                  <a16:creationId xmlns:a16="http://schemas.microsoft.com/office/drawing/2014/main" id="{8498DCB1-A514-4C6A-875B-09047BC61AC6}"/>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6" name="Freeform: Shape 3050">
              <a:extLst>
                <a:ext uri="{FF2B5EF4-FFF2-40B4-BE49-F238E27FC236}">
                  <a16:creationId xmlns:a16="http://schemas.microsoft.com/office/drawing/2014/main" id="{06FC5EB6-F180-4BAB-BFE1-A8B3A5962C7A}"/>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7" name="Freeform: Shape 3051">
              <a:extLst>
                <a:ext uri="{FF2B5EF4-FFF2-40B4-BE49-F238E27FC236}">
                  <a16:creationId xmlns:a16="http://schemas.microsoft.com/office/drawing/2014/main" id="{E21C0E1F-88B0-404D-990A-1C8F92A40857}"/>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8" name="Freeform: Shape 3052">
              <a:extLst>
                <a:ext uri="{FF2B5EF4-FFF2-40B4-BE49-F238E27FC236}">
                  <a16:creationId xmlns:a16="http://schemas.microsoft.com/office/drawing/2014/main" id="{B1C58503-0035-4FEC-8148-801B2CF3674F}"/>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9" name="Freeform: Shape 3053">
              <a:extLst>
                <a:ext uri="{FF2B5EF4-FFF2-40B4-BE49-F238E27FC236}">
                  <a16:creationId xmlns:a16="http://schemas.microsoft.com/office/drawing/2014/main" id="{E09E3F70-3480-430A-A2D0-C9A20C7D203F}"/>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0" name="Freeform: Shape 3054">
              <a:extLst>
                <a:ext uri="{FF2B5EF4-FFF2-40B4-BE49-F238E27FC236}">
                  <a16:creationId xmlns:a16="http://schemas.microsoft.com/office/drawing/2014/main" id="{27C615CC-D0E8-46F5-B37D-61B193948986}"/>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1" name="Freeform: Shape 3055">
              <a:extLst>
                <a:ext uri="{FF2B5EF4-FFF2-40B4-BE49-F238E27FC236}">
                  <a16:creationId xmlns:a16="http://schemas.microsoft.com/office/drawing/2014/main" id="{BC8A8848-B2E9-43E8-B526-CEB475B17378}"/>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2" name="Freeform: Shape 3056">
              <a:extLst>
                <a:ext uri="{FF2B5EF4-FFF2-40B4-BE49-F238E27FC236}">
                  <a16:creationId xmlns:a16="http://schemas.microsoft.com/office/drawing/2014/main" id="{027A33FE-936D-49FD-9713-5C88EFC3D5F1}"/>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3" name="Freeform: Shape 3057">
              <a:extLst>
                <a:ext uri="{FF2B5EF4-FFF2-40B4-BE49-F238E27FC236}">
                  <a16:creationId xmlns:a16="http://schemas.microsoft.com/office/drawing/2014/main" id="{4FBED03D-19D1-4DA6-BC85-6ACAF5D56AE5}"/>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4" name="Freeform: Shape 3058">
              <a:extLst>
                <a:ext uri="{FF2B5EF4-FFF2-40B4-BE49-F238E27FC236}">
                  <a16:creationId xmlns:a16="http://schemas.microsoft.com/office/drawing/2014/main" id="{CBC3971B-FA4F-4827-B853-DCCCF15B3820}"/>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5" name="Freeform: Shape 3059">
              <a:extLst>
                <a:ext uri="{FF2B5EF4-FFF2-40B4-BE49-F238E27FC236}">
                  <a16:creationId xmlns:a16="http://schemas.microsoft.com/office/drawing/2014/main" id="{08936EFF-CD5A-4D90-BC6A-FBBB1B1A531A}"/>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6" name="Freeform: Shape 3060">
              <a:extLst>
                <a:ext uri="{FF2B5EF4-FFF2-40B4-BE49-F238E27FC236}">
                  <a16:creationId xmlns:a16="http://schemas.microsoft.com/office/drawing/2014/main" id="{59DB8B5C-993F-4390-9466-3CEEE54B9735}"/>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7" name="Freeform: Shape 3061">
              <a:extLst>
                <a:ext uri="{FF2B5EF4-FFF2-40B4-BE49-F238E27FC236}">
                  <a16:creationId xmlns:a16="http://schemas.microsoft.com/office/drawing/2014/main" id="{CF722880-5838-4803-AD20-037E602C510A}"/>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8" name="Freeform: Shape 3062">
              <a:extLst>
                <a:ext uri="{FF2B5EF4-FFF2-40B4-BE49-F238E27FC236}">
                  <a16:creationId xmlns:a16="http://schemas.microsoft.com/office/drawing/2014/main" id="{D08A47B9-26DF-4546-B635-5DC3A3AB0C15}"/>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9" name="Freeform: Shape 3063">
              <a:extLst>
                <a:ext uri="{FF2B5EF4-FFF2-40B4-BE49-F238E27FC236}">
                  <a16:creationId xmlns:a16="http://schemas.microsoft.com/office/drawing/2014/main" id="{3B3C3E54-8928-4E65-93A9-BE95B41C6C95}"/>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0" name="Freeform: Shape 3064">
              <a:extLst>
                <a:ext uri="{FF2B5EF4-FFF2-40B4-BE49-F238E27FC236}">
                  <a16:creationId xmlns:a16="http://schemas.microsoft.com/office/drawing/2014/main" id="{B67D86BD-4B68-4D24-8F28-BB9946BAC8D5}"/>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1" name="Freeform: Shape 3065">
              <a:extLst>
                <a:ext uri="{FF2B5EF4-FFF2-40B4-BE49-F238E27FC236}">
                  <a16:creationId xmlns:a16="http://schemas.microsoft.com/office/drawing/2014/main" id="{0818A7C3-BB9C-426D-8BFB-C6953ADDF21D}"/>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2" name="Freeform: Shape 3066">
              <a:extLst>
                <a:ext uri="{FF2B5EF4-FFF2-40B4-BE49-F238E27FC236}">
                  <a16:creationId xmlns:a16="http://schemas.microsoft.com/office/drawing/2014/main" id="{7E135909-4A7D-4D16-A7BF-7F77403B5E62}"/>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3" name="Freeform: Shape 3067">
              <a:extLst>
                <a:ext uri="{FF2B5EF4-FFF2-40B4-BE49-F238E27FC236}">
                  <a16:creationId xmlns:a16="http://schemas.microsoft.com/office/drawing/2014/main" id="{1340C993-34E8-4161-AF95-C502CFA506C6}"/>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4" name="Freeform: Shape 3068">
              <a:extLst>
                <a:ext uri="{FF2B5EF4-FFF2-40B4-BE49-F238E27FC236}">
                  <a16:creationId xmlns:a16="http://schemas.microsoft.com/office/drawing/2014/main" id="{97135A59-4853-4788-89A2-2510CB65FB22}"/>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5" name="Freeform: Shape 3069">
              <a:extLst>
                <a:ext uri="{FF2B5EF4-FFF2-40B4-BE49-F238E27FC236}">
                  <a16:creationId xmlns:a16="http://schemas.microsoft.com/office/drawing/2014/main" id="{250C742A-97DB-41F9-922C-9C661EDA7C1A}"/>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6" name="Freeform: Shape 3070">
              <a:extLst>
                <a:ext uri="{FF2B5EF4-FFF2-40B4-BE49-F238E27FC236}">
                  <a16:creationId xmlns:a16="http://schemas.microsoft.com/office/drawing/2014/main" id="{A219FCA9-08A6-487F-A779-D9C26687C377}"/>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7" name="Freeform: Shape 3071">
              <a:extLst>
                <a:ext uri="{FF2B5EF4-FFF2-40B4-BE49-F238E27FC236}">
                  <a16:creationId xmlns:a16="http://schemas.microsoft.com/office/drawing/2014/main" id="{28B3C5CD-1E20-4AF1-9445-D0DF0D76BED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8" name="Freeform: Shape 3072">
              <a:extLst>
                <a:ext uri="{FF2B5EF4-FFF2-40B4-BE49-F238E27FC236}">
                  <a16:creationId xmlns:a16="http://schemas.microsoft.com/office/drawing/2014/main" id="{D712A5F3-5E38-4A2D-BC88-ACA23348B4F3}"/>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9" name="Freeform: Shape 3073">
              <a:extLst>
                <a:ext uri="{FF2B5EF4-FFF2-40B4-BE49-F238E27FC236}">
                  <a16:creationId xmlns:a16="http://schemas.microsoft.com/office/drawing/2014/main" id="{4EAEB337-B22C-4528-836F-26F052623410}"/>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0" name="Freeform: Shape 3074">
              <a:extLst>
                <a:ext uri="{FF2B5EF4-FFF2-40B4-BE49-F238E27FC236}">
                  <a16:creationId xmlns:a16="http://schemas.microsoft.com/office/drawing/2014/main" id="{D3E74F43-5A71-4061-B90C-3FAF23106C13}"/>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1" name="Freeform: Shape 3075">
              <a:extLst>
                <a:ext uri="{FF2B5EF4-FFF2-40B4-BE49-F238E27FC236}">
                  <a16:creationId xmlns:a16="http://schemas.microsoft.com/office/drawing/2014/main" id="{56F6B091-A9FD-4BD2-899A-043DD37BBA08}"/>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2" name="Freeform: Shape 3076">
              <a:extLst>
                <a:ext uri="{FF2B5EF4-FFF2-40B4-BE49-F238E27FC236}">
                  <a16:creationId xmlns:a16="http://schemas.microsoft.com/office/drawing/2014/main" id="{52791E04-3614-4775-B69B-73832D497526}"/>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3" name="Freeform: Shape 3077">
              <a:extLst>
                <a:ext uri="{FF2B5EF4-FFF2-40B4-BE49-F238E27FC236}">
                  <a16:creationId xmlns:a16="http://schemas.microsoft.com/office/drawing/2014/main" id="{16BA0174-ADE2-4EA0-B133-E5D74F86F031}"/>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4" name="Freeform: Shape 3078">
              <a:extLst>
                <a:ext uri="{FF2B5EF4-FFF2-40B4-BE49-F238E27FC236}">
                  <a16:creationId xmlns:a16="http://schemas.microsoft.com/office/drawing/2014/main" id="{C2FA6EE1-0D57-4132-829F-D4760CA855BF}"/>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5" name="Freeform: Shape 3079">
              <a:extLst>
                <a:ext uri="{FF2B5EF4-FFF2-40B4-BE49-F238E27FC236}">
                  <a16:creationId xmlns:a16="http://schemas.microsoft.com/office/drawing/2014/main" id="{83544A09-ADC7-4B0C-ADA6-A60C4C13D700}"/>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6" name="Freeform: Shape 3080">
              <a:extLst>
                <a:ext uri="{FF2B5EF4-FFF2-40B4-BE49-F238E27FC236}">
                  <a16:creationId xmlns:a16="http://schemas.microsoft.com/office/drawing/2014/main" id="{0B47EDDD-E767-4713-AFB2-34B6E40DF2F1}"/>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7" name="Freeform: Shape 3081">
              <a:extLst>
                <a:ext uri="{FF2B5EF4-FFF2-40B4-BE49-F238E27FC236}">
                  <a16:creationId xmlns:a16="http://schemas.microsoft.com/office/drawing/2014/main" id="{4F09594F-755E-437A-A06C-C8050F6FB7C9}"/>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8" name="Freeform: Shape 3082">
              <a:extLst>
                <a:ext uri="{FF2B5EF4-FFF2-40B4-BE49-F238E27FC236}">
                  <a16:creationId xmlns:a16="http://schemas.microsoft.com/office/drawing/2014/main" id="{09DF8E88-9E27-4F36-A630-74C03F10B8B8}"/>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9" name="Freeform: Shape 3083">
              <a:extLst>
                <a:ext uri="{FF2B5EF4-FFF2-40B4-BE49-F238E27FC236}">
                  <a16:creationId xmlns:a16="http://schemas.microsoft.com/office/drawing/2014/main" id="{82AEC1ED-77CD-48B6-9C5E-9AF81F86E648}"/>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0" name="Freeform: Shape 3084">
              <a:extLst>
                <a:ext uri="{FF2B5EF4-FFF2-40B4-BE49-F238E27FC236}">
                  <a16:creationId xmlns:a16="http://schemas.microsoft.com/office/drawing/2014/main" id="{65967810-4FD2-444F-B690-FE9A6F7B13F5}"/>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1" name="Freeform: Shape 3085">
              <a:extLst>
                <a:ext uri="{FF2B5EF4-FFF2-40B4-BE49-F238E27FC236}">
                  <a16:creationId xmlns:a16="http://schemas.microsoft.com/office/drawing/2014/main" id="{0CEC1B2C-80DD-4DBA-B151-4544FB06BA25}"/>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2" name="Freeform: Shape 3086">
              <a:extLst>
                <a:ext uri="{FF2B5EF4-FFF2-40B4-BE49-F238E27FC236}">
                  <a16:creationId xmlns:a16="http://schemas.microsoft.com/office/drawing/2014/main" id="{7F4A64CD-E828-4225-83F1-958270A7B98D}"/>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3" name="Freeform: Shape 3087">
              <a:extLst>
                <a:ext uri="{FF2B5EF4-FFF2-40B4-BE49-F238E27FC236}">
                  <a16:creationId xmlns:a16="http://schemas.microsoft.com/office/drawing/2014/main" id="{7714D32C-EFC1-4406-8A00-840BCA9CF543}"/>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4" name="Freeform: Shape 3088">
              <a:extLst>
                <a:ext uri="{FF2B5EF4-FFF2-40B4-BE49-F238E27FC236}">
                  <a16:creationId xmlns:a16="http://schemas.microsoft.com/office/drawing/2014/main" id="{53C907DF-1AA5-415D-9D3D-F73AC1390B32}"/>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5" name="Freeform: Shape 3089">
              <a:extLst>
                <a:ext uri="{FF2B5EF4-FFF2-40B4-BE49-F238E27FC236}">
                  <a16:creationId xmlns:a16="http://schemas.microsoft.com/office/drawing/2014/main" id="{03F39999-3B39-4BEC-9699-25767D317590}"/>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6" name="Freeform: Shape 3090">
              <a:extLst>
                <a:ext uri="{FF2B5EF4-FFF2-40B4-BE49-F238E27FC236}">
                  <a16:creationId xmlns:a16="http://schemas.microsoft.com/office/drawing/2014/main" id="{EAA19F87-8CB1-4263-92DE-62D8EEF26791}"/>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7" name="Freeform: Shape 3091">
              <a:extLst>
                <a:ext uri="{FF2B5EF4-FFF2-40B4-BE49-F238E27FC236}">
                  <a16:creationId xmlns:a16="http://schemas.microsoft.com/office/drawing/2014/main" id="{26E85D31-43CC-4555-839D-E1664A574A0F}"/>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8" name="Freeform: Shape 3092">
              <a:extLst>
                <a:ext uri="{FF2B5EF4-FFF2-40B4-BE49-F238E27FC236}">
                  <a16:creationId xmlns:a16="http://schemas.microsoft.com/office/drawing/2014/main" id="{0E51003D-5F10-45DD-8538-867519A8547F}"/>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9" name="Freeform: Shape 3093">
              <a:extLst>
                <a:ext uri="{FF2B5EF4-FFF2-40B4-BE49-F238E27FC236}">
                  <a16:creationId xmlns:a16="http://schemas.microsoft.com/office/drawing/2014/main" id="{B43E800E-579B-4F06-83B2-3D49EE3355C1}"/>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0" name="Freeform: Shape 3094">
              <a:extLst>
                <a:ext uri="{FF2B5EF4-FFF2-40B4-BE49-F238E27FC236}">
                  <a16:creationId xmlns:a16="http://schemas.microsoft.com/office/drawing/2014/main" id="{D027E09C-E47C-40F1-B902-BFEA8ECE57B2}"/>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1" name="Freeform: Shape 3095">
              <a:extLst>
                <a:ext uri="{FF2B5EF4-FFF2-40B4-BE49-F238E27FC236}">
                  <a16:creationId xmlns:a16="http://schemas.microsoft.com/office/drawing/2014/main" id="{C9D5D32A-5A61-4EF4-8414-953E75561605}"/>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2" name="Freeform: Shape 3096">
              <a:extLst>
                <a:ext uri="{FF2B5EF4-FFF2-40B4-BE49-F238E27FC236}">
                  <a16:creationId xmlns:a16="http://schemas.microsoft.com/office/drawing/2014/main" id="{DBB05DCB-801C-4BB7-B43D-9F2DD6574AEA}"/>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3" name="Freeform: Shape 3097">
              <a:extLst>
                <a:ext uri="{FF2B5EF4-FFF2-40B4-BE49-F238E27FC236}">
                  <a16:creationId xmlns:a16="http://schemas.microsoft.com/office/drawing/2014/main" id="{416BD256-E260-430F-966D-0566A85EBB99}"/>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4" name="Freeform: Shape 3098">
              <a:extLst>
                <a:ext uri="{FF2B5EF4-FFF2-40B4-BE49-F238E27FC236}">
                  <a16:creationId xmlns:a16="http://schemas.microsoft.com/office/drawing/2014/main" id="{3DD47EA1-E269-4199-8578-21104DE93D1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5" name="Freeform: Shape 3099">
              <a:extLst>
                <a:ext uri="{FF2B5EF4-FFF2-40B4-BE49-F238E27FC236}">
                  <a16:creationId xmlns:a16="http://schemas.microsoft.com/office/drawing/2014/main" id="{46E80A97-A383-4D0F-9812-8F5C121CF001}"/>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6" name="Freeform: Shape 3100">
              <a:extLst>
                <a:ext uri="{FF2B5EF4-FFF2-40B4-BE49-F238E27FC236}">
                  <a16:creationId xmlns:a16="http://schemas.microsoft.com/office/drawing/2014/main" id="{9E5F30F9-B8C9-4786-B082-1E7F81AEC1F2}"/>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7" name="Freeform: Shape 3101">
              <a:extLst>
                <a:ext uri="{FF2B5EF4-FFF2-40B4-BE49-F238E27FC236}">
                  <a16:creationId xmlns:a16="http://schemas.microsoft.com/office/drawing/2014/main" id="{AB0A4C34-3459-4925-857A-275CCE2E3CE0}"/>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8" name="Freeform: Shape 3102">
              <a:extLst>
                <a:ext uri="{FF2B5EF4-FFF2-40B4-BE49-F238E27FC236}">
                  <a16:creationId xmlns:a16="http://schemas.microsoft.com/office/drawing/2014/main" id="{806127E9-3977-4DD5-8E08-FCDD36807CA0}"/>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9" name="Freeform: Shape 3103">
              <a:extLst>
                <a:ext uri="{FF2B5EF4-FFF2-40B4-BE49-F238E27FC236}">
                  <a16:creationId xmlns:a16="http://schemas.microsoft.com/office/drawing/2014/main" id="{F8634897-5BE4-4C75-AF97-463B0F2E4058}"/>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0" name="Freeform: Shape 3104">
              <a:extLst>
                <a:ext uri="{FF2B5EF4-FFF2-40B4-BE49-F238E27FC236}">
                  <a16:creationId xmlns:a16="http://schemas.microsoft.com/office/drawing/2014/main" id="{AD4700DF-E11A-44C1-A9CA-A484722ED7E4}"/>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1" name="Freeform: Shape 3105">
              <a:extLst>
                <a:ext uri="{FF2B5EF4-FFF2-40B4-BE49-F238E27FC236}">
                  <a16:creationId xmlns:a16="http://schemas.microsoft.com/office/drawing/2014/main" id="{8E27AA4F-8857-4FE0-B820-3517236D6048}"/>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2" name="Freeform: Shape 3106">
              <a:extLst>
                <a:ext uri="{FF2B5EF4-FFF2-40B4-BE49-F238E27FC236}">
                  <a16:creationId xmlns:a16="http://schemas.microsoft.com/office/drawing/2014/main" id="{BF7E15A0-2932-4F7A-820D-8C161BA8A790}"/>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3" name="Freeform: Shape 3107">
              <a:extLst>
                <a:ext uri="{FF2B5EF4-FFF2-40B4-BE49-F238E27FC236}">
                  <a16:creationId xmlns:a16="http://schemas.microsoft.com/office/drawing/2014/main" id="{A3C92A42-36AD-4E98-B328-4D4ED6EEF166}"/>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4" name="Freeform: Shape 3108">
              <a:extLst>
                <a:ext uri="{FF2B5EF4-FFF2-40B4-BE49-F238E27FC236}">
                  <a16:creationId xmlns:a16="http://schemas.microsoft.com/office/drawing/2014/main" id="{BC7ADE4B-1198-4DFB-AF28-C6F3BF565522}"/>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5" name="Freeform: Shape 3109">
              <a:extLst>
                <a:ext uri="{FF2B5EF4-FFF2-40B4-BE49-F238E27FC236}">
                  <a16:creationId xmlns:a16="http://schemas.microsoft.com/office/drawing/2014/main" id="{A8C6B260-2A4D-4A5B-AFA2-049C1A1DBEA8}"/>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6" name="Freeform: Shape 3110">
              <a:extLst>
                <a:ext uri="{FF2B5EF4-FFF2-40B4-BE49-F238E27FC236}">
                  <a16:creationId xmlns:a16="http://schemas.microsoft.com/office/drawing/2014/main" id="{5390D0BA-8857-47FD-9830-4A34C81571D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7" name="Freeform: Shape 3111">
              <a:extLst>
                <a:ext uri="{FF2B5EF4-FFF2-40B4-BE49-F238E27FC236}">
                  <a16:creationId xmlns:a16="http://schemas.microsoft.com/office/drawing/2014/main" id="{FDD085F7-095F-415E-89DB-F6C0A1CDE110}"/>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8" name="Freeform: Shape 3112">
              <a:extLst>
                <a:ext uri="{FF2B5EF4-FFF2-40B4-BE49-F238E27FC236}">
                  <a16:creationId xmlns:a16="http://schemas.microsoft.com/office/drawing/2014/main" id="{123578D7-43AE-4CDA-99E1-7C463D018DAF}"/>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9" name="Freeform: Shape 3113">
              <a:extLst>
                <a:ext uri="{FF2B5EF4-FFF2-40B4-BE49-F238E27FC236}">
                  <a16:creationId xmlns:a16="http://schemas.microsoft.com/office/drawing/2014/main" id="{34D70B5C-0C62-4320-B941-3066402C856E}"/>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0" name="Freeform: Shape 3114">
              <a:extLst>
                <a:ext uri="{FF2B5EF4-FFF2-40B4-BE49-F238E27FC236}">
                  <a16:creationId xmlns:a16="http://schemas.microsoft.com/office/drawing/2014/main" id="{18F78B8E-AFC8-4308-A63B-313BD505F805}"/>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1" name="Freeform: Shape 3115">
              <a:extLst>
                <a:ext uri="{FF2B5EF4-FFF2-40B4-BE49-F238E27FC236}">
                  <a16:creationId xmlns:a16="http://schemas.microsoft.com/office/drawing/2014/main" id="{C5E40170-E985-49FB-A161-37619FE78F47}"/>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2" name="Freeform: Shape 3116">
              <a:extLst>
                <a:ext uri="{FF2B5EF4-FFF2-40B4-BE49-F238E27FC236}">
                  <a16:creationId xmlns:a16="http://schemas.microsoft.com/office/drawing/2014/main" id="{BDFD469A-0554-4933-9D81-AF396A4E2C8D}"/>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3" name="Freeform: Shape 3117">
              <a:extLst>
                <a:ext uri="{FF2B5EF4-FFF2-40B4-BE49-F238E27FC236}">
                  <a16:creationId xmlns:a16="http://schemas.microsoft.com/office/drawing/2014/main" id="{4BD6ABB4-425D-4CA8-BF73-A1351EF2978D}"/>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4" name="Freeform: Shape 3118">
              <a:extLst>
                <a:ext uri="{FF2B5EF4-FFF2-40B4-BE49-F238E27FC236}">
                  <a16:creationId xmlns:a16="http://schemas.microsoft.com/office/drawing/2014/main" id="{4FF23092-D719-4788-A537-6B39DB0CAE54}"/>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5" name="Freeform: Shape 3119">
              <a:extLst>
                <a:ext uri="{FF2B5EF4-FFF2-40B4-BE49-F238E27FC236}">
                  <a16:creationId xmlns:a16="http://schemas.microsoft.com/office/drawing/2014/main" id="{89999161-F3FB-42CE-87F0-6B017CAB18BE}"/>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6" name="Freeform: Shape 3120">
              <a:extLst>
                <a:ext uri="{FF2B5EF4-FFF2-40B4-BE49-F238E27FC236}">
                  <a16:creationId xmlns:a16="http://schemas.microsoft.com/office/drawing/2014/main" id="{120D8EE9-6A47-407B-80C0-B010DDF1D274}"/>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7" name="Freeform: Shape 3121">
              <a:extLst>
                <a:ext uri="{FF2B5EF4-FFF2-40B4-BE49-F238E27FC236}">
                  <a16:creationId xmlns:a16="http://schemas.microsoft.com/office/drawing/2014/main" id="{01886FF1-2BE2-47AB-A722-84224307C890}"/>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8" name="Freeform: Shape 3122">
              <a:extLst>
                <a:ext uri="{FF2B5EF4-FFF2-40B4-BE49-F238E27FC236}">
                  <a16:creationId xmlns:a16="http://schemas.microsoft.com/office/drawing/2014/main" id="{B29AF066-52A8-43A4-8A0E-D77364E6DE6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9" name="Freeform: Shape 3123">
              <a:extLst>
                <a:ext uri="{FF2B5EF4-FFF2-40B4-BE49-F238E27FC236}">
                  <a16:creationId xmlns:a16="http://schemas.microsoft.com/office/drawing/2014/main" id="{0D7C2192-DF58-474D-AE63-A41F10B66953}"/>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0" name="Freeform: Shape 3124">
              <a:extLst>
                <a:ext uri="{FF2B5EF4-FFF2-40B4-BE49-F238E27FC236}">
                  <a16:creationId xmlns:a16="http://schemas.microsoft.com/office/drawing/2014/main" id="{5CD41835-7720-4456-8C73-4D888FA4B12A}"/>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1" name="Freeform: Shape 3125">
              <a:extLst>
                <a:ext uri="{FF2B5EF4-FFF2-40B4-BE49-F238E27FC236}">
                  <a16:creationId xmlns:a16="http://schemas.microsoft.com/office/drawing/2014/main" id="{92EF70D3-DB5D-417B-992A-EF4BD03DB141}"/>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2" name="Freeform: Shape 3126">
              <a:extLst>
                <a:ext uri="{FF2B5EF4-FFF2-40B4-BE49-F238E27FC236}">
                  <a16:creationId xmlns:a16="http://schemas.microsoft.com/office/drawing/2014/main" id="{676193FB-1705-4348-82CD-D88751B1C72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3" name="Freeform: Shape 3127">
              <a:extLst>
                <a:ext uri="{FF2B5EF4-FFF2-40B4-BE49-F238E27FC236}">
                  <a16:creationId xmlns:a16="http://schemas.microsoft.com/office/drawing/2014/main" id="{495A752E-7C5D-4A85-B54C-AA2179FD999A}"/>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4" name="Freeform: Shape 3128">
              <a:extLst>
                <a:ext uri="{FF2B5EF4-FFF2-40B4-BE49-F238E27FC236}">
                  <a16:creationId xmlns:a16="http://schemas.microsoft.com/office/drawing/2014/main" id="{F5130816-7DB6-49C6-979E-46621991F381}"/>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5" name="Freeform: Shape 3129">
              <a:extLst>
                <a:ext uri="{FF2B5EF4-FFF2-40B4-BE49-F238E27FC236}">
                  <a16:creationId xmlns:a16="http://schemas.microsoft.com/office/drawing/2014/main" id="{DD933A8A-D306-41DB-9A07-C5330E4FAA96}"/>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6" name="Freeform: Shape 3130">
              <a:extLst>
                <a:ext uri="{FF2B5EF4-FFF2-40B4-BE49-F238E27FC236}">
                  <a16:creationId xmlns:a16="http://schemas.microsoft.com/office/drawing/2014/main" id="{9867AA6D-47EE-4703-99D5-C9F31B84E83B}"/>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7" name="Freeform: Shape 3131">
              <a:extLst>
                <a:ext uri="{FF2B5EF4-FFF2-40B4-BE49-F238E27FC236}">
                  <a16:creationId xmlns:a16="http://schemas.microsoft.com/office/drawing/2014/main" id="{2F940825-3D0D-43F0-A07D-CAD3EB53805B}"/>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8" name="Freeform: Shape 3132">
              <a:extLst>
                <a:ext uri="{FF2B5EF4-FFF2-40B4-BE49-F238E27FC236}">
                  <a16:creationId xmlns:a16="http://schemas.microsoft.com/office/drawing/2014/main" id="{8A49ACC4-D516-4FA0-A7B8-E23D27D4C252}"/>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9" name="Freeform: Shape 3133">
              <a:extLst>
                <a:ext uri="{FF2B5EF4-FFF2-40B4-BE49-F238E27FC236}">
                  <a16:creationId xmlns:a16="http://schemas.microsoft.com/office/drawing/2014/main" id="{D058A3C4-DD58-41A1-8C9B-A2F1A644925B}"/>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0" name="Freeform: Shape 3134">
              <a:extLst>
                <a:ext uri="{FF2B5EF4-FFF2-40B4-BE49-F238E27FC236}">
                  <a16:creationId xmlns:a16="http://schemas.microsoft.com/office/drawing/2014/main" id="{064ABAE2-21D7-45E3-8B7A-B371C9EEFC36}"/>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1" name="Freeform: Shape 3135">
              <a:extLst>
                <a:ext uri="{FF2B5EF4-FFF2-40B4-BE49-F238E27FC236}">
                  <a16:creationId xmlns:a16="http://schemas.microsoft.com/office/drawing/2014/main" id="{5952D28F-98B5-41CF-B2C6-8873D90B64C0}"/>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2" name="Freeform: Shape 3136">
              <a:extLst>
                <a:ext uri="{FF2B5EF4-FFF2-40B4-BE49-F238E27FC236}">
                  <a16:creationId xmlns:a16="http://schemas.microsoft.com/office/drawing/2014/main" id="{B8BABCBB-CFE2-4AD6-860B-D7B3CE5796F3}"/>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3" name="Freeform: Shape 3137">
              <a:extLst>
                <a:ext uri="{FF2B5EF4-FFF2-40B4-BE49-F238E27FC236}">
                  <a16:creationId xmlns:a16="http://schemas.microsoft.com/office/drawing/2014/main" id="{6E75A9D5-ACF7-4063-B996-BF60776D8EB5}"/>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4" name="Freeform: Shape 3138">
              <a:extLst>
                <a:ext uri="{FF2B5EF4-FFF2-40B4-BE49-F238E27FC236}">
                  <a16:creationId xmlns:a16="http://schemas.microsoft.com/office/drawing/2014/main" id="{524D4FAA-B5D8-4571-A191-14EB8322D773}"/>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5" name="Freeform: Shape 3139">
              <a:extLst>
                <a:ext uri="{FF2B5EF4-FFF2-40B4-BE49-F238E27FC236}">
                  <a16:creationId xmlns:a16="http://schemas.microsoft.com/office/drawing/2014/main" id="{0476490A-A361-4CBE-8EC0-5FEC44882FD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6" name="Freeform: Shape 3140">
              <a:extLst>
                <a:ext uri="{FF2B5EF4-FFF2-40B4-BE49-F238E27FC236}">
                  <a16:creationId xmlns:a16="http://schemas.microsoft.com/office/drawing/2014/main" id="{55DBF648-5BE7-4B13-B01D-EFEA2E1E891C}"/>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7" name="Freeform: Shape 3141">
              <a:extLst>
                <a:ext uri="{FF2B5EF4-FFF2-40B4-BE49-F238E27FC236}">
                  <a16:creationId xmlns:a16="http://schemas.microsoft.com/office/drawing/2014/main" id="{C57E1395-3F50-4512-916A-35D38C27AC60}"/>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8" name="Freeform: Shape 3142">
              <a:extLst>
                <a:ext uri="{FF2B5EF4-FFF2-40B4-BE49-F238E27FC236}">
                  <a16:creationId xmlns:a16="http://schemas.microsoft.com/office/drawing/2014/main" id="{F0A971F0-C1B7-4603-9857-8915A35653DF}"/>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9" name="Freeform: Shape 3143">
              <a:extLst>
                <a:ext uri="{FF2B5EF4-FFF2-40B4-BE49-F238E27FC236}">
                  <a16:creationId xmlns:a16="http://schemas.microsoft.com/office/drawing/2014/main" id="{C13EEBAB-CD19-4826-ABB9-97E460379D4A}"/>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0" name="Freeform: Shape 3144">
              <a:extLst>
                <a:ext uri="{FF2B5EF4-FFF2-40B4-BE49-F238E27FC236}">
                  <a16:creationId xmlns:a16="http://schemas.microsoft.com/office/drawing/2014/main" id="{AFC1ECEB-6EA7-4E5D-8B55-FE830AD59270}"/>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1" name="Freeform: Shape 3145">
              <a:extLst>
                <a:ext uri="{FF2B5EF4-FFF2-40B4-BE49-F238E27FC236}">
                  <a16:creationId xmlns:a16="http://schemas.microsoft.com/office/drawing/2014/main" id="{28B01E57-1719-434D-B38C-402753ADA3D8}"/>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2" name="Freeform: Shape 3146">
              <a:extLst>
                <a:ext uri="{FF2B5EF4-FFF2-40B4-BE49-F238E27FC236}">
                  <a16:creationId xmlns:a16="http://schemas.microsoft.com/office/drawing/2014/main" id="{F20120FA-A565-4551-B705-605063A6A07A}"/>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3" name="Freeform: Shape 3147">
              <a:extLst>
                <a:ext uri="{FF2B5EF4-FFF2-40B4-BE49-F238E27FC236}">
                  <a16:creationId xmlns:a16="http://schemas.microsoft.com/office/drawing/2014/main" id="{A19083DD-2003-40FC-8C5A-EE52DBE83DCB}"/>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4" name="Freeform: Shape 3148">
              <a:extLst>
                <a:ext uri="{FF2B5EF4-FFF2-40B4-BE49-F238E27FC236}">
                  <a16:creationId xmlns:a16="http://schemas.microsoft.com/office/drawing/2014/main" id="{A9B93FD3-F2D9-4CA4-AD72-26C0CAC0192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5" name="Freeform: Shape 3149">
              <a:extLst>
                <a:ext uri="{FF2B5EF4-FFF2-40B4-BE49-F238E27FC236}">
                  <a16:creationId xmlns:a16="http://schemas.microsoft.com/office/drawing/2014/main" id="{F5460073-6C42-497E-A0E8-A69C8CA56BAE}"/>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6" name="Freeform: Shape 3150">
              <a:extLst>
                <a:ext uri="{FF2B5EF4-FFF2-40B4-BE49-F238E27FC236}">
                  <a16:creationId xmlns:a16="http://schemas.microsoft.com/office/drawing/2014/main" id="{B4920ABA-B41C-4E19-ADD3-F5D109EC2C63}"/>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7" name="Freeform: Shape 3151">
              <a:extLst>
                <a:ext uri="{FF2B5EF4-FFF2-40B4-BE49-F238E27FC236}">
                  <a16:creationId xmlns:a16="http://schemas.microsoft.com/office/drawing/2014/main" id="{82B8C2BF-63C9-4FC4-8B84-DFC4B19E2A2D}"/>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8" name="Freeform: Shape 3152">
              <a:extLst>
                <a:ext uri="{FF2B5EF4-FFF2-40B4-BE49-F238E27FC236}">
                  <a16:creationId xmlns:a16="http://schemas.microsoft.com/office/drawing/2014/main" id="{D24196F5-5760-45C4-BB1C-96F6D2D04216}"/>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9" name="Freeform: Shape 3153">
              <a:extLst>
                <a:ext uri="{FF2B5EF4-FFF2-40B4-BE49-F238E27FC236}">
                  <a16:creationId xmlns:a16="http://schemas.microsoft.com/office/drawing/2014/main" id="{B304C759-6E76-4E8A-8909-E10F9ED7D0F7}"/>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0" name="Freeform: Shape 3154">
              <a:extLst>
                <a:ext uri="{FF2B5EF4-FFF2-40B4-BE49-F238E27FC236}">
                  <a16:creationId xmlns:a16="http://schemas.microsoft.com/office/drawing/2014/main" id="{FDF94683-4996-46DA-8140-4B05A649DF02}"/>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1" name="Freeform: Shape 3155">
              <a:extLst>
                <a:ext uri="{FF2B5EF4-FFF2-40B4-BE49-F238E27FC236}">
                  <a16:creationId xmlns:a16="http://schemas.microsoft.com/office/drawing/2014/main" id="{6FA06DB6-633F-4A91-A107-09AC4DA9A3E9}"/>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2" name="Freeform: Shape 3156">
              <a:extLst>
                <a:ext uri="{FF2B5EF4-FFF2-40B4-BE49-F238E27FC236}">
                  <a16:creationId xmlns:a16="http://schemas.microsoft.com/office/drawing/2014/main" id="{6AAF8A1D-C215-4383-B06B-06BF07BD3A79}"/>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3" name="Freeform: Shape 3157">
              <a:extLst>
                <a:ext uri="{FF2B5EF4-FFF2-40B4-BE49-F238E27FC236}">
                  <a16:creationId xmlns:a16="http://schemas.microsoft.com/office/drawing/2014/main" id="{E77F3C31-1F86-4A07-B58B-B184AEE81A90}"/>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4" name="Freeform: Shape 3158">
              <a:extLst>
                <a:ext uri="{FF2B5EF4-FFF2-40B4-BE49-F238E27FC236}">
                  <a16:creationId xmlns:a16="http://schemas.microsoft.com/office/drawing/2014/main" id="{1D4FE76B-11E8-4CF0-9A18-079F5256708B}"/>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5" name="Freeform: Shape 3159">
              <a:extLst>
                <a:ext uri="{FF2B5EF4-FFF2-40B4-BE49-F238E27FC236}">
                  <a16:creationId xmlns:a16="http://schemas.microsoft.com/office/drawing/2014/main" id="{5A8CC63C-5A85-47E6-8AE1-C62512A2BEAD}"/>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6" name="Freeform: Shape 3160">
              <a:extLst>
                <a:ext uri="{FF2B5EF4-FFF2-40B4-BE49-F238E27FC236}">
                  <a16:creationId xmlns:a16="http://schemas.microsoft.com/office/drawing/2014/main" id="{4DEFCDF5-C02C-457E-BEE2-3F97147D3CAE}"/>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7" name="Freeform: Shape 3161">
              <a:extLst>
                <a:ext uri="{FF2B5EF4-FFF2-40B4-BE49-F238E27FC236}">
                  <a16:creationId xmlns:a16="http://schemas.microsoft.com/office/drawing/2014/main" id="{01E401FC-AB73-438E-9FCB-35799D8DD79A}"/>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8" name="Freeform: Shape 3162">
              <a:extLst>
                <a:ext uri="{FF2B5EF4-FFF2-40B4-BE49-F238E27FC236}">
                  <a16:creationId xmlns:a16="http://schemas.microsoft.com/office/drawing/2014/main" id="{6EC10576-98EF-4DF2-84BF-63A196549BA2}"/>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9" name="Freeform: Shape 3163">
              <a:extLst>
                <a:ext uri="{FF2B5EF4-FFF2-40B4-BE49-F238E27FC236}">
                  <a16:creationId xmlns:a16="http://schemas.microsoft.com/office/drawing/2014/main" id="{2B709310-C692-482D-A0BE-983880E2872D}"/>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0" name="Freeform: Shape 3164">
              <a:extLst>
                <a:ext uri="{FF2B5EF4-FFF2-40B4-BE49-F238E27FC236}">
                  <a16:creationId xmlns:a16="http://schemas.microsoft.com/office/drawing/2014/main" id="{46B27CBC-74A5-4F8D-B860-AA798D53AB9E}"/>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1" name="Freeform: Shape 3165">
              <a:extLst>
                <a:ext uri="{FF2B5EF4-FFF2-40B4-BE49-F238E27FC236}">
                  <a16:creationId xmlns:a16="http://schemas.microsoft.com/office/drawing/2014/main" id="{D952B269-52F0-4D63-ABC0-F17A5C9094BA}"/>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2" name="Freeform: Shape 3166">
              <a:extLst>
                <a:ext uri="{FF2B5EF4-FFF2-40B4-BE49-F238E27FC236}">
                  <a16:creationId xmlns:a16="http://schemas.microsoft.com/office/drawing/2014/main" id="{FE80D549-B6BE-44FE-ABA2-F7C84171640F}"/>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3" name="Freeform: Shape 3167">
              <a:extLst>
                <a:ext uri="{FF2B5EF4-FFF2-40B4-BE49-F238E27FC236}">
                  <a16:creationId xmlns:a16="http://schemas.microsoft.com/office/drawing/2014/main" id="{D3B1D405-7104-4E76-9F28-BE7D5D2C469E}"/>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4" name="Freeform: Shape 3168">
              <a:extLst>
                <a:ext uri="{FF2B5EF4-FFF2-40B4-BE49-F238E27FC236}">
                  <a16:creationId xmlns:a16="http://schemas.microsoft.com/office/drawing/2014/main" id="{01A276FA-E51D-4827-ACB8-61721F453CCC}"/>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5" name="Freeform: Shape 3169">
              <a:extLst>
                <a:ext uri="{FF2B5EF4-FFF2-40B4-BE49-F238E27FC236}">
                  <a16:creationId xmlns:a16="http://schemas.microsoft.com/office/drawing/2014/main" id="{95A00032-4D04-48CA-8E1D-2AB6E36D953E}"/>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6" name="Freeform: Shape 3170">
              <a:extLst>
                <a:ext uri="{FF2B5EF4-FFF2-40B4-BE49-F238E27FC236}">
                  <a16:creationId xmlns:a16="http://schemas.microsoft.com/office/drawing/2014/main" id="{BDEE4A8B-B662-41DC-A481-D2B5D404681A}"/>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7" name="Freeform: Shape 3171">
              <a:extLst>
                <a:ext uri="{FF2B5EF4-FFF2-40B4-BE49-F238E27FC236}">
                  <a16:creationId xmlns:a16="http://schemas.microsoft.com/office/drawing/2014/main" id="{C7B907AE-7D1C-439C-808E-65D73F85D72D}"/>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8" name="Freeform: Shape 3172">
              <a:extLst>
                <a:ext uri="{FF2B5EF4-FFF2-40B4-BE49-F238E27FC236}">
                  <a16:creationId xmlns:a16="http://schemas.microsoft.com/office/drawing/2014/main" id="{713ED605-3709-4AEA-BBD9-7FC50887F766}"/>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9" name="Freeform: Shape 3173">
              <a:extLst>
                <a:ext uri="{FF2B5EF4-FFF2-40B4-BE49-F238E27FC236}">
                  <a16:creationId xmlns:a16="http://schemas.microsoft.com/office/drawing/2014/main" id="{94D7FB07-41CD-415E-AA8F-5D6B511CB7DA}"/>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0" name="Freeform: Shape 3174">
              <a:extLst>
                <a:ext uri="{FF2B5EF4-FFF2-40B4-BE49-F238E27FC236}">
                  <a16:creationId xmlns:a16="http://schemas.microsoft.com/office/drawing/2014/main" id="{94684A6F-68BD-4B95-B052-288B332CDF94}"/>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1" name="Freeform: Shape 3175">
              <a:extLst>
                <a:ext uri="{FF2B5EF4-FFF2-40B4-BE49-F238E27FC236}">
                  <a16:creationId xmlns:a16="http://schemas.microsoft.com/office/drawing/2014/main" id="{4EF12FAF-0F01-4BC3-9237-DA9DD6B48565}"/>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2" name="Freeform: Shape 3176">
              <a:extLst>
                <a:ext uri="{FF2B5EF4-FFF2-40B4-BE49-F238E27FC236}">
                  <a16:creationId xmlns:a16="http://schemas.microsoft.com/office/drawing/2014/main" id="{4FE3525B-3AD5-4197-8E52-29D12E9491A6}"/>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3" name="Freeform: Shape 3177">
              <a:extLst>
                <a:ext uri="{FF2B5EF4-FFF2-40B4-BE49-F238E27FC236}">
                  <a16:creationId xmlns:a16="http://schemas.microsoft.com/office/drawing/2014/main" id="{560A78AF-246E-48E8-8CBB-A09A4EC45E04}"/>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4" name="Freeform: Shape 3178">
              <a:extLst>
                <a:ext uri="{FF2B5EF4-FFF2-40B4-BE49-F238E27FC236}">
                  <a16:creationId xmlns:a16="http://schemas.microsoft.com/office/drawing/2014/main" id="{3F3203BE-9471-4DDA-8BCE-A6292714D341}"/>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5" name="Freeform: Shape 3179">
              <a:extLst>
                <a:ext uri="{FF2B5EF4-FFF2-40B4-BE49-F238E27FC236}">
                  <a16:creationId xmlns:a16="http://schemas.microsoft.com/office/drawing/2014/main" id="{8DA84D0F-DA6D-412F-A8C0-4E83A757B1B2}"/>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6" name="Freeform: Shape 3180">
              <a:extLst>
                <a:ext uri="{FF2B5EF4-FFF2-40B4-BE49-F238E27FC236}">
                  <a16:creationId xmlns:a16="http://schemas.microsoft.com/office/drawing/2014/main" id="{55D0E3C6-8CBB-4E0C-8734-276BCEE6388E}"/>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7" name="Freeform: Shape 3181">
              <a:extLst>
                <a:ext uri="{FF2B5EF4-FFF2-40B4-BE49-F238E27FC236}">
                  <a16:creationId xmlns:a16="http://schemas.microsoft.com/office/drawing/2014/main" id="{F7D7359C-FE82-46BB-8EB6-385BB773D56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8" name="Freeform: Shape 3182">
              <a:extLst>
                <a:ext uri="{FF2B5EF4-FFF2-40B4-BE49-F238E27FC236}">
                  <a16:creationId xmlns:a16="http://schemas.microsoft.com/office/drawing/2014/main" id="{A7DDD89E-D9EC-4CDB-90F4-F34F9BF07206}"/>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9" name="Freeform: Shape 3183">
              <a:extLst>
                <a:ext uri="{FF2B5EF4-FFF2-40B4-BE49-F238E27FC236}">
                  <a16:creationId xmlns:a16="http://schemas.microsoft.com/office/drawing/2014/main" id="{5D5601D0-15B0-4627-90FB-31E83ED9DB78}"/>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0" name="Freeform: Shape 3184">
              <a:extLst>
                <a:ext uri="{FF2B5EF4-FFF2-40B4-BE49-F238E27FC236}">
                  <a16:creationId xmlns:a16="http://schemas.microsoft.com/office/drawing/2014/main" id="{A0A7EECE-8634-4B86-88A0-4CD81BB52414}"/>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1" name="Freeform: Shape 3185">
              <a:extLst>
                <a:ext uri="{FF2B5EF4-FFF2-40B4-BE49-F238E27FC236}">
                  <a16:creationId xmlns:a16="http://schemas.microsoft.com/office/drawing/2014/main" id="{1E038D82-D7D8-47A1-AC3D-852DF3A64EA8}"/>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2" name="Freeform: Shape 3186">
              <a:extLst>
                <a:ext uri="{FF2B5EF4-FFF2-40B4-BE49-F238E27FC236}">
                  <a16:creationId xmlns:a16="http://schemas.microsoft.com/office/drawing/2014/main" id="{F365B9DA-8A1C-48BE-9BBF-CCCB6B7480E7}"/>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3" name="Freeform: Shape 3187">
              <a:extLst>
                <a:ext uri="{FF2B5EF4-FFF2-40B4-BE49-F238E27FC236}">
                  <a16:creationId xmlns:a16="http://schemas.microsoft.com/office/drawing/2014/main" id="{6726A6D4-4405-4899-B6FC-7AAA65294FC8}"/>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4" name="Freeform: Shape 3188">
              <a:extLst>
                <a:ext uri="{FF2B5EF4-FFF2-40B4-BE49-F238E27FC236}">
                  <a16:creationId xmlns:a16="http://schemas.microsoft.com/office/drawing/2014/main" id="{12FAFB6A-AAF4-43A5-B3E4-7D9446D579B8}"/>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5" name="Freeform: Shape 3189">
              <a:extLst>
                <a:ext uri="{FF2B5EF4-FFF2-40B4-BE49-F238E27FC236}">
                  <a16:creationId xmlns:a16="http://schemas.microsoft.com/office/drawing/2014/main" id="{04D526CA-D047-4D9C-9FBA-BEEFA2129C8A}"/>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6" name="Freeform: Shape 3190">
              <a:extLst>
                <a:ext uri="{FF2B5EF4-FFF2-40B4-BE49-F238E27FC236}">
                  <a16:creationId xmlns:a16="http://schemas.microsoft.com/office/drawing/2014/main" id="{23CF3F41-EBAC-4645-8F5F-DABF8BDAD098}"/>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7" name="Freeform: Shape 3191">
              <a:extLst>
                <a:ext uri="{FF2B5EF4-FFF2-40B4-BE49-F238E27FC236}">
                  <a16:creationId xmlns:a16="http://schemas.microsoft.com/office/drawing/2014/main" id="{147099B4-CB3C-4A76-BA5B-FF52D5C9825F}"/>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8" name="Freeform: Shape 3192">
              <a:extLst>
                <a:ext uri="{FF2B5EF4-FFF2-40B4-BE49-F238E27FC236}">
                  <a16:creationId xmlns:a16="http://schemas.microsoft.com/office/drawing/2014/main" id="{95E80440-8C00-4893-8320-FAA1081D0DB2}"/>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9" name="Freeform: Shape 3193">
              <a:extLst>
                <a:ext uri="{FF2B5EF4-FFF2-40B4-BE49-F238E27FC236}">
                  <a16:creationId xmlns:a16="http://schemas.microsoft.com/office/drawing/2014/main" id="{88D2F085-B7C5-453B-9FFF-3ABB75E5F1B0}"/>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0" name="Freeform: Shape 3194">
              <a:extLst>
                <a:ext uri="{FF2B5EF4-FFF2-40B4-BE49-F238E27FC236}">
                  <a16:creationId xmlns:a16="http://schemas.microsoft.com/office/drawing/2014/main" id="{5AC6DE25-7898-4AA6-AA36-A4D80440DBC6}"/>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1" name="Freeform: Shape 3195">
              <a:extLst>
                <a:ext uri="{FF2B5EF4-FFF2-40B4-BE49-F238E27FC236}">
                  <a16:creationId xmlns:a16="http://schemas.microsoft.com/office/drawing/2014/main" id="{E7BA7655-A05E-4B48-A2EB-9DDF92B74DD3}"/>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2" name="Freeform: Shape 3196">
              <a:extLst>
                <a:ext uri="{FF2B5EF4-FFF2-40B4-BE49-F238E27FC236}">
                  <a16:creationId xmlns:a16="http://schemas.microsoft.com/office/drawing/2014/main" id="{AA8A5219-C982-4967-AF9D-2418991B41C2}"/>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3" name="Freeform: Shape 3197">
              <a:extLst>
                <a:ext uri="{FF2B5EF4-FFF2-40B4-BE49-F238E27FC236}">
                  <a16:creationId xmlns:a16="http://schemas.microsoft.com/office/drawing/2014/main" id="{48D10AC8-903B-49E7-BF12-74EB2F5B9DE4}"/>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4" name="Freeform: Shape 3198">
              <a:extLst>
                <a:ext uri="{FF2B5EF4-FFF2-40B4-BE49-F238E27FC236}">
                  <a16:creationId xmlns:a16="http://schemas.microsoft.com/office/drawing/2014/main" id="{082FD4FB-4D50-436D-B8D8-7C96B9417B14}"/>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5" name="Freeform: Shape 3199">
              <a:extLst>
                <a:ext uri="{FF2B5EF4-FFF2-40B4-BE49-F238E27FC236}">
                  <a16:creationId xmlns:a16="http://schemas.microsoft.com/office/drawing/2014/main" id="{17CF862F-FB69-4254-97A9-3B53B8F40E66}"/>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6" name="Freeform: Shape 3200">
              <a:extLst>
                <a:ext uri="{FF2B5EF4-FFF2-40B4-BE49-F238E27FC236}">
                  <a16:creationId xmlns:a16="http://schemas.microsoft.com/office/drawing/2014/main" id="{BA7116CE-252F-4933-891F-ABCC52502DDA}"/>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7" name="Freeform: Shape 3201">
              <a:extLst>
                <a:ext uri="{FF2B5EF4-FFF2-40B4-BE49-F238E27FC236}">
                  <a16:creationId xmlns:a16="http://schemas.microsoft.com/office/drawing/2014/main" id="{1DF98FB5-0EF2-4B8A-800C-AC63FBE5A352}"/>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8" name="Freeform: Shape 3202">
              <a:extLst>
                <a:ext uri="{FF2B5EF4-FFF2-40B4-BE49-F238E27FC236}">
                  <a16:creationId xmlns:a16="http://schemas.microsoft.com/office/drawing/2014/main" id="{9AF5F1C1-EE03-41E1-9FE7-AC595C8BE7B4}"/>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9" name="Freeform: Shape 3203">
              <a:extLst>
                <a:ext uri="{FF2B5EF4-FFF2-40B4-BE49-F238E27FC236}">
                  <a16:creationId xmlns:a16="http://schemas.microsoft.com/office/drawing/2014/main" id="{4B749DD4-881B-431C-902C-2688CDEE341F}"/>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0" name="Freeform: Shape 3204">
              <a:extLst>
                <a:ext uri="{FF2B5EF4-FFF2-40B4-BE49-F238E27FC236}">
                  <a16:creationId xmlns:a16="http://schemas.microsoft.com/office/drawing/2014/main" id="{F8C3720A-4150-4986-B4CB-C7BE0D89A174}"/>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1" name="Freeform: Shape 3205">
              <a:extLst>
                <a:ext uri="{FF2B5EF4-FFF2-40B4-BE49-F238E27FC236}">
                  <a16:creationId xmlns:a16="http://schemas.microsoft.com/office/drawing/2014/main" id="{DC0715DC-AA33-4693-85D4-17EE7A45EDB9}"/>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2" name="Freeform: Shape 3206">
              <a:extLst>
                <a:ext uri="{FF2B5EF4-FFF2-40B4-BE49-F238E27FC236}">
                  <a16:creationId xmlns:a16="http://schemas.microsoft.com/office/drawing/2014/main" id="{1FAC5DB1-0BD6-472F-B72E-EFE0E2E12C23}"/>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3" name="Freeform: Shape 3207">
              <a:extLst>
                <a:ext uri="{FF2B5EF4-FFF2-40B4-BE49-F238E27FC236}">
                  <a16:creationId xmlns:a16="http://schemas.microsoft.com/office/drawing/2014/main" id="{AFBFFD12-F7DC-428B-BF0C-4F02A2530AC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4" name="Freeform: Shape 3208">
              <a:extLst>
                <a:ext uri="{FF2B5EF4-FFF2-40B4-BE49-F238E27FC236}">
                  <a16:creationId xmlns:a16="http://schemas.microsoft.com/office/drawing/2014/main" id="{C2042D7C-41C7-46FE-8377-3C2AD4D30A01}"/>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5" name="Freeform: Shape 3209">
              <a:extLst>
                <a:ext uri="{FF2B5EF4-FFF2-40B4-BE49-F238E27FC236}">
                  <a16:creationId xmlns:a16="http://schemas.microsoft.com/office/drawing/2014/main" id="{26214A07-FD19-4E4F-9A18-D4D4551A58DB}"/>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6" name="Freeform: Shape 3210">
              <a:extLst>
                <a:ext uri="{FF2B5EF4-FFF2-40B4-BE49-F238E27FC236}">
                  <a16:creationId xmlns:a16="http://schemas.microsoft.com/office/drawing/2014/main" id="{FE36C8A5-5734-46FA-837C-247B047E4309}"/>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7" name="Freeform: Shape 3211">
              <a:extLst>
                <a:ext uri="{FF2B5EF4-FFF2-40B4-BE49-F238E27FC236}">
                  <a16:creationId xmlns:a16="http://schemas.microsoft.com/office/drawing/2014/main" id="{358B233C-B376-49BF-B317-BC84B0009283}"/>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8" name="Freeform: Shape 3212">
              <a:extLst>
                <a:ext uri="{FF2B5EF4-FFF2-40B4-BE49-F238E27FC236}">
                  <a16:creationId xmlns:a16="http://schemas.microsoft.com/office/drawing/2014/main" id="{3C90DF65-241E-49F7-803B-FAB38B838C18}"/>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9" name="Freeform: Shape 3213">
              <a:extLst>
                <a:ext uri="{FF2B5EF4-FFF2-40B4-BE49-F238E27FC236}">
                  <a16:creationId xmlns:a16="http://schemas.microsoft.com/office/drawing/2014/main" id="{05A717EA-A1D7-4CCF-AE68-DB8547124FD2}"/>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0" name="Freeform: Shape 3214">
              <a:extLst>
                <a:ext uri="{FF2B5EF4-FFF2-40B4-BE49-F238E27FC236}">
                  <a16:creationId xmlns:a16="http://schemas.microsoft.com/office/drawing/2014/main" id="{6F947ECD-53EC-42A6-8030-BDE25BA64EC3}"/>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1" name="Freeform: Shape 3215">
              <a:extLst>
                <a:ext uri="{FF2B5EF4-FFF2-40B4-BE49-F238E27FC236}">
                  <a16:creationId xmlns:a16="http://schemas.microsoft.com/office/drawing/2014/main" id="{AD0E495D-0170-4414-913A-452C3BC47D11}"/>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2" name="Freeform: Shape 3216">
              <a:extLst>
                <a:ext uri="{FF2B5EF4-FFF2-40B4-BE49-F238E27FC236}">
                  <a16:creationId xmlns:a16="http://schemas.microsoft.com/office/drawing/2014/main" id="{AF7F2E40-214C-4C36-AABF-F31DBECD7BE9}"/>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3" name="Freeform: Shape 3217">
              <a:extLst>
                <a:ext uri="{FF2B5EF4-FFF2-40B4-BE49-F238E27FC236}">
                  <a16:creationId xmlns:a16="http://schemas.microsoft.com/office/drawing/2014/main" id="{AD435C1E-139F-4113-A591-D22EEA678705}"/>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4" name="Freeform: Shape 3218">
              <a:extLst>
                <a:ext uri="{FF2B5EF4-FFF2-40B4-BE49-F238E27FC236}">
                  <a16:creationId xmlns:a16="http://schemas.microsoft.com/office/drawing/2014/main" id="{7FA7CD04-019F-4192-B732-49B9C25CE1EC}"/>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5" name="Freeform: Shape 3219">
              <a:extLst>
                <a:ext uri="{FF2B5EF4-FFF2-40B4-BE49-F238E27FC236}">
                  <a16:creationId xmlns:a16="http://schemas.microsoft.com/office/drawing/2014/main" id="{70AA7253-A244-45B3-B02D-83F370D956EF}"/>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6" name="Freeform: Shape 3220">
              <a:extLst>
                <a:ext uri="{FF2B5EF4-FFF2-40B4-BE49-F238E27FC236}">
                  <a16:creationId xmlns:a16="http://schemas.microsoft.com/office/drawing/2014/main" id="{53F0CE21-E642-47CD-8B25-12568A62E2E3}"/>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7" name="Freeform: Shape 3221">
              <a:extLst>
                <a:ext uri="{FF2B5EF4-FFF2-40B4-BE49-F238E27FC236}">
                  <a16:creationId xmlns:a16="http://schemas.microsoft.com/office/drawing/2014/main" id="{D29C0A4F-F655-402B-A78D-038685CDDD3C}"/>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8" name="Freeform: Shape 3222">
              <a:extLst>
                <a:ext uri="{FF2B5EF4-FFF2-40B4-BE49-F238E27FC236}">
                  <a16:creationId xmlns:a16="http://schemas.microsoft.com/office/drawing/2014/main" id="{ABFCCEA1-F975-492A-88A1-6CCCADE3C9D5}"/>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9" name="Freeform: Shape 3223">
              <a:extLst>
                <a:ext uri="{FF2B5EF4-FFF2-40B4-BE49-F238E27FC236}">
                  <a16:creationId xmlns:a16="http://schemas.microsoft.com/office/drawing/2014/main" id="{70D2E2BB-74F2-417C-ACA3-9CDC6F3E68DC}"/>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0" name="Freeform: Shape 3224">
              <a:extLst>
                <a:ext uri="{FF2B5EF4-FFF2-40B4-BE49-F238E27FC236}">
                  <a16:creationId xmlns:a16="http://schemas.microsoft.com/office/drawing/2014/main" id="{68CE5915-A922-4D5A-AA55-4384C8BA4CF2}"/>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1" name="Freeform: Shape 3225">
              <a:extLst>
                <a:ext uri="{FF2B5EF4-FFF2-40B4-BE49-F238E27FC236}">
                  <a16:creationId xmlns:a16="http://schemas.microsoft.com/office/drawing/2014/main" id="{A18D80AB-C316-4B7A-A966-C1D49262C130}"/>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2" name="Freeform: Shape 3226">
              <a:extLst>
                <a:ext uri="{FF2B5EF4-FFF2-40B4-BE49-F238E27FC236}">
                  <a16:creationId xmlns:a16="http://schemas.microsoft.com/office/drawing/2014/main" id="{3BA5D615-68E6-4414-95C4-66D1BBB7026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3" name="Freeform: Shape 3227">
              <a:extLst>
                <a:ext uri="{FF2B5EF4-FFF2-40B4-BE49-F238E27FC236}">
                  <a16:creationId xmlns:a16="http://schemas.microsoft.com/office/drawing/2014/main" id="{8A3C5A56-6CBD-4A74-90A9-89AF3EF3BF41}"/>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4" name="Freeform: Shape 3228">
              <a:extLst>
                <a:ext uri="{FF2B5EF4-FFF2-40B4-BE49-F238E27FC236}">
                  <a16:creationId xmlns:a16="http://schemas.microsoft.com/office/drawing/2014/main" id="{398A7199-4930-4B03-8BED-1BB65385823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5" name="Freeform: Shape 3229">
              <a:extLst>
                <a:ext uri="{FF2B5EF4-FFF2-40B4-BE49-F238E27FC236}">
                  <a16:creationId xmlns:a16="http://schemas.microsoft.com/office/drawing/2014/main" id="{E37FAE8C-3706-4AB1-8D0C-7A5B4C45ECA2}"/>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6" name="Freeform: Shape 3230">
              <a:extLst>
                <a:ext uri="{FF2B5EF4-FFF2-40B4-BE49-F238E27FC236}">
                  <a16:creationId xmlns:a16="http://schemas.microsoft.com/office/drawing/2014/main" id="{5FF82337-34F0-4AAD-8EA6-1752CBDF6E38}"/>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7" name="Freeform: Shape 3231">
              <a:extLst>
                <a:ext uri="{FF2B5EF4-FFF2-40B4-BE49-F238E27FC236}">
                  <a16:creationId xmlns:a16="http://schemas.microsoft.com/office/drawing/2014/main" id="{A146D72A-815C-40DA-AC77-6BDBB5C66C10}"/>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8" name="Freeform: Shape 3232">
              <a:extLst>
                <a:ext uri="{FF2B5EF4-FFF2-40B4-BE49-F238E27FC236}">
                  <a16:creationId xmlns:a16="http://schemas.microsoft.com/office/drawing/2014/main" id="{044E7BC8-DBB5-4E3A-AEA8-86FA8A403B9B}"/>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9" name="Freeform: Shape 3233">
              <a:extLst>
                <a:ext uri="{FF2B5EF4-FFF2-40B4-BE49-F238E27FC236}">
                  <a16:creationId xmlns:a16="http://schemas.microsoft.com/office/drawing/2014/main" id="{78E8FC25-AC75-4ACC-A27B-4DE31A2668BB}"/>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0" name="Freeform: Shape 3234">
              <a:extLst>
                <a:ext uri="{FF2B5EF4-FFF2-40B4-BE49-F238E27FC236}">
                  <a16:creationId xmlns:a16="http://schemas.microsoft.com/office/drawing/2014/main" id="{486A25ED-6DFC-430A-AF65-0E1B2DBE7918}"/>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1" name="Freeform: Shape 3235">
              <a:extLst>
                <a:ext uri="{FF2B5EF4-FFF2-40B4-BE49-F238E27FC236}">
                  <a16:creationId xmlns:a16="http://schemas.microsoft.com/office/drawing/2014/main" id="{97E3183B-0530-4CA5-BF90-606709FA46D2}"/>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2" name="Freeform: Shape 3236">
              <a:extLst>
                <a:ext uri="{FF2B5EF4-FFF2-40B4-BE49-F238E27FC236}">
                  <a16:creationId xmlns:a16="http://schemas.microsoft.com/office/drawing/2014/main" id="{42655E77-1873-40B4-A102-4B3545FF2177}"/>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3" name="Freeform: Shape 3237">
              <a:extLst>
                <a:ext uri="{FF2B5EF4-FFF2-40B4-BE49-F238E27FC236}">
                  <a16:creationId xmlns:a16="http://schemas.microsoft.com/office/drawing/2014/main" id="{FBD98221-C793-4E41-A99F-F5D9F3F611D8}"/>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4" name="Freeform: Shape 3238">
              <a:extLst>
                <a:ext uri="{FF2B5EF4-FFF2-40B4-BE49-F238E27FC236}">
                  <a16:creationId xmlns:a16="http://schemas.microsoft.com/office/drawing/2014/main" id="{765E397C-3F64-4809-B318-8CF1214F428D}"/>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5" name="Freeform: Shape 3239">
              <a:extLst>
                <a:ext uri="{FF2B5EF4-FFF2-40B4-BE49-F238E27FC236}">
                  <a16:creationId xmlns:a16="http://schemas.microsoft.com/office/drawing/2014/main" id="{9339B1DB-37D9-446D-A6C0-B3A27DD14031}"/>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6" name="Freeform: Shape 3240">
              <a:extLst>
                <a:ext uri="{FF2B5EF4-FFF2-40B4-BE49-F238E27FC236}">
                  <a16:creationId xmlns:a16="http://schemas.microsoft.com/office/drawing/2014/main" id="{04BC72BD-32FA-481A-BF55-351C91BE1CB9}"/>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7" name="Freeform: Shape 3241">
              <a:extLst>
                <a:ext uri="{FF2B5EF4-FFF2-40B4-BE49-F238E27FC236}">
                  <a16:creationId xmlns:a16="http://schemas.microsoft.com/office/drawing/2014/main" id="{BEE6B381-4946-4DB1-B0E2-63E3E5803BF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8" name="Freeform: Shape 3242">
              <a:extLst>
                <a:ext uri="{FF2B5EF4-FFF2-40B4-BE49-F238E27FC236}">
                  <a16:creationId xmlns:a16="http://schemas.microsoft.com/office/drawing/2014/main" id="{B9A723BD-FB6A-45E0-9BDC-D546995F9BC8}"/>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9" name="Freeform: Shape 3243">
              <a:extLst>
                <a:ext uri="{FF2B5EF4-FFF2-40B4-BE49-F238E27FC236}">
                  <a16:creationId xmlns:a16="http://schemas.microsoft.com/office/drawing/2014/main" id="{A760E220-F878-4F9A-81E1-4D6E480DB9FD}"/>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0" name="Freeform: Shape 3244">
              <a:extLst>
                <a:ext uri="{FF2B5EF4-FFF2-40B4-BE49-F238E27FC236}">
                  <a16:creationId xmlns:a16="http://schemas.microsoft.com/office/drawing/2014/main" id="{FF64C095-471C-448A-837A-1FA232894A39}"/>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1" name="Freeform: Shape 3245">
              <a:extLst>
                <a:ext uri="{FF2B5EF4-FFF2-40B4-BE49-F238E27FC236}">
                  <a16:creationId xmlns:a16="http://schemas.microsoft.com/office/drawing/2014/main" id="{6A868D2E-E5FD-4758-B551-A7494D1E71B1}"/>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2" name="Freeform: Shape 3246">
              <a:extLst>
                <a:ext uri="{FF2B5EF4-FFF2-40B4-BE49-F238E27FC236}">
                  <a16:creationId xmlns:a16="http://schemas.microsoft.com/office/drawing/2014/main" id="{846E478C-56A7-4C26-95D5-1AC651B5B3C2}"/>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3" name="Freeform: Shape 3247">
              <a:extLst>
                <a:ext uri="{FF2B5EF4-FFF2-40B4-BE49-F238E27FC236}">
                  <a16:creationId xmlns:a16="http://schemas.microsoft.com/office/drawing/2014/main" id="{C767D67E-DE25-4698-A590-8B05CE2D969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4" name="Freeform: Shape 3248">
              <a:extLst>
                <a:ext uri="{FF2B5EF4-FFF2-40B4-BE49-F238E27FC236}">
                  <a16:creationId xmlns:a16="http://schemas.microsoft.com/office/drawing/2014/main" id="{A036588D-65B0-4A77-B480-5834317957B1}"/>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5" name="Freeform: Shape 3249">
              <a:extLst>
                <a:ext uri="{FF2B5EF4-FFF2-40B4-BE49-F238E27FC236}">
                  <a16:creationId xmlns:a16="http://schemas.microsoft.com/office/drawing/2014/main" id="{75CA0E93-61DD-4F25-9A5F-A661E5BE3885}"/>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6" name="Freeform: Shape 3250">
              <a:extLst>
                <a:ext uri="{FF2B5EF4-FFF2-40B4-BE49-F238E27FC236}">
                  <a16:creationId xmlns:a16="http://schemas.microsoft.com/office/drawing/2014/main" id="{C6B696FD-9289-44E4-B6CD-4D80D574584D}"/>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7" name="Freeform: Shape 3251">
              <a:extLst>
                <a:ext uri="{FF2B5EF4-FFF2-40B4-BE49-F238E27FC236}">
                  <a16:creationId xmlns:a16="http://schemas.microsoft.com/office/drawing/2014/main" id="{0E43CE64-ACE4-460E-A43C-68EF05782B48}"/>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8" name="Freeform: Shape 3252">
              <a:extLst>
                <a:ext uri="{FF2B5EF4-FFF2-40B4-BE49-F238E27FC236}">
                  <a16:creationId xmlns:a16="http://schemas.microsoft.com/office/drawing/2014/main" id="{CBAF92CB-2BB2-4FB9-85F3-30EF6FE4565B}"/>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9" name="Freeform: Shape 3253">
              <a:extLst>
                <a:ext uri="{FF2B5EF4-FFF2-40B4-BE49-F238E27FC236}">
                  <a16:creationId xmlns:a16="http://schemas.microsoft.com/office/drawing/2014/main" id="{7FA4EC42-765B-49BC-9330-95E6D454BF1F}"/>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0" name="Freeform: Shape 3254">
              <a:extLst>
                <a:ext uri="{FF2B5EF4-FFF2-40B4-BE49-F238E27FC236}">
                  <a16:creationId xmlns:a16="http://schemas.microsoft.com/office/drawing/2014/main" id="{CBE7DE63-FA3A-4506-8268-612B6776F9C4}"/>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1" name="Freeform: Shape 3255">
              <a:extLst>
                <a:ext uri="{FF2B5EF4-FFF2-40B4-BE49-F238E27FC236}">
                  <a16:creationId xmlns:a16="http://schemas.microsoft.com/office/drawing/2014/main" id="{FC772D80-4268-4650-9FCE-E7CF5E736BBC}"/>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2" name="Freeform: Shape 3256">
              <a:extLst>
                <a:ext uri="{FF2B5EF4-FFF2-40B4-BE49-F238E27FC236}">
                  <a16:creationId xmlns:a16="http://schemas.microsoft.com/office/drawing/2014/main" id="{71BBC2D0-49C1-485D-947C-1D072E24B78C}"/>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3" name="Freeform: Shape 3257">
              <a:extLst>
                <a:ext uri="{FF2B5EF4-FFF2-40B4-BE49-F238E27FC236}">
                  <a16:creationId xmlns:a16="http://schemas.microsoft.com/office/drawing/2014/main" id="{9894E6A7-5199-4760-B5AB-D48A47991EC0}"/>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4" name="Freeform: Shape 3258">
              <a:extLst>
                <a:ext uri="{FF2B5EF4-FFF2-40B4-BE49-F238E27FC236}">
                  <a16:creationId xmlns:a16="http://schemas.microsoft.com/office/drawing/2014/main" id="{B04909E4-0DAF-4AAC-BEEF-BEE9F1734414}"/>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5" name="Freeform: Shape 3259">
              <a:extLst>
                <a:ext uri="{FF2B5EF4-FFF2-40B4-BE49-F238E27FC236}">
                  <a16:creationId xmlns:a16="http://schemas.microsoft.com/office/drawing/2014/main" id="{A2A4ABBC-67D8-42F9-AB5A-7DF68B2223C2}"/>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6" name="Freeform: Shape 3260">
              <a:extLst>
                <a:ext uri="{FF2B5EF4-FFF2-40B4-BE49-F238E27FC236}">
                  <a16:creationId xmlns:a16="http://schemas.microsoft.com/office/drawing/2014/main" id="{892091CC-AA37-4C93-8FF9-EA3E3F8B7690}"/>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7" name="Freeform: Shape 3261">
              <a:extLst>
                <a:ext uri="{FF2B5EF4-FFF2-40B4-BE49-F238E27FC236}">
                  <a16:creationId xmlns:a16="http://schemas.microsoft.com/office/drawing/2014/main" id="{1FDD9525-94A1-45AA-92C8-559CA8041E4F}"/>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8" name="Freeform: Shape 3262">
              <a:extLst>
                <a:ext uri="{FF2B5EF4-FFF2-40B4-BE49-F238E27FC236}">
                  <a16:creationId xmlns:a16="http://schemas.microsoft.com/office/drawing/2014/main" id="{9C7B2D7D-475D-4C07-927E-087B7BC7CDC6}"/>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9" name="Freeform: Shape 3263">
              <a:extLst>
                <a:ext uri="{FF2B5EF4-FFF2-40B4-BE49-F238E27FC236}">
                  <a16:creationId xmlns:a16="http://schemas.microsoft.com/office/drawing/2014/main" id="{961139C6-9BCA-414D-BD7D-9D15B2DA366E}"/>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0" name="Freeform: Shape 3264">
              <a:extLst>
                <a:ext uri="{FF2B5EF4-FFF2-40B4-BE49-F238E27FC236}">
                  <a16:creationId xmlns:a16="http://schemas.microsoft.com/office/drawing/2014/main" id="{9867C19A-F387-4993-8E47-6AC3F4E3C8A5}"/>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1" name="Freeform: Shape 3265">
              <a:extLst>
                <a:ext uri="{FF2B5EF4-FFF2-40B4-BE49-F238E27FC236}">
                  <a16:creationId xmlns:a16="http://schemas.microsoft.com/office/drawing/2014/main" id="{2B48806D-61DD-4461-9DF9-F1DCFFDF94DA}"/>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2" name="Freeform: Shape 3266">
              <a:extLst>
                <a:ext uri="{FF2B5EF4-FFF2-40B4-BE49-F238E27FC236}">
                  <a16:creationId xmlns:a16="http://schemas.microsoft.com/office/drawing/2014/main" id="{5AB5DF9C-A3B9-4B46-A525-4038E028523F}"/>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3" name="Freeform: Shape 3267">
              <a:extLst>
                <a:ext uri="{FF2B5EF4-FFF2-40B4-BE49-F238E27FC236}">
                  <a16:creationId xmlns:a16="http://schemas.microsoft.com/office/drawing/2014/main" id="{D8043302-99ED-4378-AB51-72203CE35741}"/>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4" name="Freeform: Shape 3268">
              <a:extLst>
                <a:ext uri="{FF2B5EF4-FFF2-40B4-BE49-F238E27FC236}">
                  <a16:creationId xmlns:a16="http://schemas.microsoft.com/office/drawing/2014/main" id="{FB14AF71-D601-4ECB-AFEC-ED8205F47AC2}"/>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5" name="Freeform: Shape 3269">
              <a:extLst>
                <a:ext uri="{FF2B5EF4-FFF2-40B4-BE49-F238E27FC236}">
                  <a16:creationId xmlns:a16="http://schemas.microsoft.com/office/drawing/2014/main" id="{84735922-0192-4375-BF95-BACAC3B21117}"/>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6" name="Freeform: Shape 3270">
              <a:extLst>
                <a:ext uri="{FF2B5EF4-FFF2-40B4-BE49-F238E27FC236}">
                  <a16:creationId xmlns:a16="http://schemas.microsoft.com/office/drawing/2014/main" id="{9FA50482-9310-4DCA-ACB8-A097EB2E6ECA}"/>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7" name="Freeform: Shape 3271">
              <a:extLst>
                <a:ext uri="{FF2B5EF4-FFF2-40B4-BE49-F238E27FC236}">
                  <a16:creationId xmlns:a16="http://schemas.microsoft.com/office/drawing/2014/main" id="{8804D2C7-B522-4289-8702-10B2175648AD}"/>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8" name="Freeform: Shape 3272">
              <a:extLst>
                <a:ext uri="{FF2B5EF4-FFF2-40B4-BE49-F238E27FC236}">
                  <a16:creationId xmlns:a16="http://schemas.microsoft.com/office/drawing/2014/main" id="{7CDFFCB8-4A03-419A-B50A-55B47DB8D18E}"/>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9" name="Freeform: Shape 3273">
              <a:extLst>
                <a:ext uri="{FF2B5EF4-FFF2-40B4-BE49-F238E27FC236}">
                  <a16:creationId xmlns:a16="http://schemas.microsoft.com/office/drawing/2014/main" id="{DC8967BC-5052-4033-BF74-8DEC8FC41E0B}"/>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0" name="Freeform: Shape 3274">
              <a:extLst>
                <a:ext uri="{FF2B5EF4-FFF2-40B4-BE49-F238E27FC236}">
                  <a16:creationId xmlns:a16="http://schemas.microsoft.com/office/drawing/2014/main" id="{96715093-E5AC-42EE-80A5-0F7141EDAE25}"/>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1" name="Freeform: Shape 3275">
              <a:extLst>
                <a:ext uri="{FF2B5EF4-FFF2-40B4-BE49-F238E27FC236}">
                  <a16:creationId xmlns:a16="http://schemas.microsoft.com/office/drawing/2014/main" id="{317EAFD8-35AA-4AC4-AA58-58BA05B391B1}"/>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2" name="Freeform: Shape 3276">
              <a:extLst>
                <a:ext uri="{FF2B5EF4-FFF2-40B4-BE49-F238E27FC236}">
                  <a16:creationId xmlns:a16="http://schemas.microsoft.com/office/drawing/2014/main" id="{DF2D14C1-F657-4DF6-8346-ECB22E8CB6C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3" name="Freeform: Shape 3277">
              <a:extLst>
                <a:ext uri="{FF2B5EF4-FFF2-40B4-BE49-F238E27FC236}">
                  <a16:creationId xmlns:a16="http://schemas.microsoft.com/office/drawing/2014/main" id="{DD8D5276-FE2E-48B0-A31A-AA4283C79857}"/>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4" name="Freeform: Shape 3278">
              <a:extLst>
                <a:ext uri="{FF2B5EF4-FFF2-40B4-BE49-F238E27FC236}">
                  <a16:creationId xmlns:a16="http://schemas.microsoft.com/office/drawing/2014/main" id="{2FFFF8BF-6B73-458D-A53F-27035B8CA36B}"/>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5" name="Freeform: Shape 3279">
              <a:extLst>
                <a:ext uri="{FF2B5EF4-FFF2-40B4-BE49-F238E27FC236}">
                  <a16:creationId xmlns:a16="http://schemas.microsoft.com/office/drawing/2014/main" id="{9687EE87-33E0-4C37-A19B-78818CF1C69B}"/>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6" name="Freeform: Shape 3280">
              <a:extLst>
                <a:ext uri="{FF2B5EF4-FFF2-40B4-BE49-F238E27FC236}">
                  <a16:creationId xmlns:a16="http://schemas.microsoft.com/office/drawing/2014/main" id="{01F2570D-2DFB-4475-90DB-89C77A8F602B}"/>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7" name="Freeform: Shape 3281">
              <a:extLst>
                <a:ext uri="{FF2B5EF4-FFF2-40B4-BE49-F238E27FC236}">
                  <a16:creationId xmlns:a16="http://schemas.microsoft.com/office/drawing/2014/main" id="{0324D889-1E76-455F-8822-8D02A5B2F203}"/>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8" name="Freeform: Shape 3282">
              <a:extLst>
                <a:ext uri="{FF2B5EF4-FFF2-40B4-BE49-F238E27FC236}">
                  <a16:creationId xmlns:a16="http://schemas.microsoft.com/office/drawing/2014/main" id="{F9BB73DB-1FBA-49DF-9E87-54A819CE1C72}"/>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9" name="Freeform: Shape 3283">
              <a:extLst>
                <a:ext uri="{FF2B5EF4-FFF2-40B4-BE49-F238E27FC236}">
                  <a16:creationId xmlns:a16="http://schemas.microsoft.com/office/drawing/2014/main" id="{ED54C245-0772-4CEB-8087-52B6B0101FD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0" name="Freeform: Shape 3284">
              <a:extLst>
                <a:ext uri="{FF2B5EF4-FFF2-40B4-BE49-F238E27FC236}">
                  <a16:creationId xmlns:a16="http://schemas.microsoft.com/office/drawing/2014/main" id="{C10BD022-3D52-410B-8471-C0E91D5497A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1" name="Freeform: Shape 3285">
              <a:extLst>
                <a:ext uri="{FF2B5EF4-FFF2-40B4-BE49-F238E27FC236}">
                  <a16:creationId xmlns:a16="http://schemas.microsoft.com/office/drawing/2014/main" id="{E23A86F1-0C6C-4544-B548-1049434D68CE}"/>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2" name="Freeform: Shape 3286">
              <a:extLst>
                <a:ext uri="{FF2B5EF4-FFF2-40B4-BE49-F238E27FC236}">
                  <a16:creationId xmlns:a16="http://schemas.microsoft.com/office/drawing/2014/main" id="{BAA6AE30-4A36-489B-9D4D-BAE531E1F222}"/>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3" name="Freeform: Shape 3287">
              <a:extLst>
                <a:ext uri="{FF2B5EF4-FFF2-40B4-BE49-F238E27FC236}">
                  <a16:creationId xmlns:a16="http://schemas.microsoft.com/office/drawing/2014/main" id="{FA9AF9B7-4338-47BF-8F14-F924A032D05B}"/>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4" name="Freeform: Shape 3288">
              <a:extLst>
                <a:ext uri="{FF2B5EF4-FFF2-40B4-BE49-F238E27FC236}">
                  <a16:creationId xmlns:a16="http://schemas.microsoft.com/office/drawing/2014/main" id="{E61071D7-FE3B-4A62-A592-28F66922B62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5" name="Freeform: Shape 3289">
              <a:extLst>
                <a:ext uri="{FF2B5EF4-FFF2-40B4-BE49-F238E27FC236}">
                  <a16:creationId xmlns:a16="http://schemas.microsoft.com/office/drawing/2014/main" id="{CCA421F4-98C4-4749-B045-8D0AD3672C9D}"/>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6" name="Freeform: Shape 3290">
              <a:extLst>
                <a:ext uri="{FF2B5EF4-FFF2-40B4-BE49-F238E27FC236}">
                  <a16:creationId xmlns:a16="http://schemas.microsoft.com/office/drawing/2014/main" id="{8D8BF21A-6D38-4C30-871E-BE519004002F}"/>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7" name="Freeform: Shape 3291">
              <a:extLst>
                <a:ext uri="{FF2B5EF4-FFF2-40B4-BE49-F238E27FC236}">
                  <a16:creationId xmlns:a16="http://schemas.microsoft.com/office/drawing/2014/main" id="{ED924CF2-B3B6-4C8A-AC95-D93A17EFC509}"/>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8" name="Freeform: Shape 3292">
              <a:extLst>
                <a:ext uri="{FF2B5EF4-FFF2-40B4-BE49-F238E27FC236}">
                  <a16:creationId xmlns:a16="http://schemas.microsoft.com/office/drawing/2014/main" id="{3639CEC8-0BDD-48C8-9526-FD0F7483E543}"/>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9" name="Freeform: Shape 3293">
              <a:extLst>
                <a:ext uri="{FF2B5EF4-FFF2-40B4-BE49-F238E27FC236}">
                  <a16:creationId xmlns:a16="http://schemas.microsoft.com/office/drawing/2014/main" id="{80EA279A-9961-445D-8AB7-AEB1F127D7CA}"/>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0" name="Freeform: Shape 3294">
              <a:extLst>
                <a:ext uri="{FF2B5EF4-FFF2-40B4-BE49-F238E27FC236}">
                  <a16:creationId xmlns:a16="http://schemas.microsoft.com/office/drawing/2014/main" id="{8E2A1DFC-196F-4695-84C6-F12B1B12676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1" name="Freeform: Shape 3295">
              <a:extLst>
                <a:ext uri="{FF2B5EF4-FFF2-40B4-BE49-F238E27FC236}">
                  <a16:creationId xmlns:a16="http://schemas.microsoft.com/office/drawing/2014/main" id="{4042A8EB-50D6-43F2-A16F-BD261718198F}"/>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2" name="Freeform: Shape 3296">
              <a:extLst>
                <a:ext uri="{FF2B5EF4-FFF2-40B4-BE49-F238E27FC236}">
                  <a16:creationId xmlns:a16="http://schemas.microsoft.com/office/drawing/2014/main" id="{27662FB6-CE38-4565-A853-C525E2DDC889}"/>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3" name="Freeform: Shape 3297">
              <a:extLst>
                <a:ext uri="{FF2B5EF4-FFF2-40B4-BE49-F238E27FC236}">
                  <a16:creationId xmlns:a16="http://schemas.microsoft.com/office/drawing/2014/main" id="{9578685D-282E-49A1-B098-99038696A8D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4" name="Freeform: Shape 3298">
              <a:extLst>
                <a:ext uri="{FF2B5EF4-FFF2-40B4-BE49-F238E27FC236}">
                  <a16:creationId xmlns:a16="http://schemas.microsoft.com/office/drawing/2014/main" id="{7C3C52DD-14E6-4946-805A-74CFA97A55BF}"/>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5" name="Freeform: Shape 3299">
              <a:extLst>
                <a:ext uri="{FF2B5EF4-FFF2-40B4-BE49-F238E27FC236}">
                  <a16:creationId xmlns:a16="http://schemas.microsoft.com/office/drawing/2014/main" id="{431B1F7E-BB3E-4043-B0E5-0897BD53F450}"/>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6" name="Freeform: Shape 3300">
              <a:extLst>
                <a:ext uri="{FF2B5EF4-FFF2-40B4-BE49-F238E27FC236}">
                  <a16:creationId xmlns:a16="http://schemas.microsoft.com/office/drawing/2014/main" id="{05416CE3-3198-42DE-8B81-BDD19F055817}"/>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7" name="Freeform: Shape 3301">
              <a:extLst>
                <a:ext uri="{FF2B5EF4-FFF2-40B4-BE49-F238E27FC236}">
                  <a16:creationId xmlns:a16="http://schemas.microsoft.com/office/drawing/2014/main" id="{EE1DDA98-F3E9-4F85-AE93-6544D18BB65B}"/>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8" name="Freeform: Shape 3302">
              <a:extLst>
                <a:ext uri="{FF2B5EF4-FFF2-40B4-BE49-F238E27FC236}">
                  <a16:creationId xmlns:a16="http://schemas.microsoft.com/office/drawing/2014/main" id="{19F519F0-30F3-4CD5-8B55-5A5CD7571583}"/>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9" name="Freeform: Shape 3303">
              <a:extLst>
                <a:ext uri="{FF2B5EF4-FFF2-40B4-BE49-F238E27FC236}">
                  <a16:creationId xmlns:a16="http://schemas.microsoft.com/office/drawing/2014/main" id="{8F22B444-1DAA-42B6-9AE0-88A213199F6F}"/>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0" name="Freeform: Shape 3304">
              <a:extLst>
                <a:ext uri="{FF2B5EF4-FFF2-40B4-BE49-F238E27FC236}">
                  <a16:creationId xmlns:a16="http://schemas.microsoft.com/office/drawing/2014/main" id="{DCC7820E-0664-490A-B65B-EEE1893440B9}"/>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1" name="Freeform: Shape 3305">
              <a:extLst>
                <a:ext uri="{FF2B5EF4-FFF2-40B4-BE49-F238E27FC236}">
                  <a16:creationId xmlns:a16="http://schemas.microsoft.com/office/drawing/2014/main" id="{2A7B1FBB-FB4A-423B-8976-50C5CDC8CB9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2" name="Freeform: Shape 3306">
              <a:extLst>
                <a:ext uri="{FF2B5EF4-FFF2-40B4-BE49-F238E27FC236}">
                  <a16:creationId xmlns:a16="http://schemas.microsoft.com/office/drawing/2014/main" id="{17F1FEC1-8F99-49A2-9CB5-9BC642D61781}"/>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3" name="Freeform: Shape 3307">
              <a:extLst>
                <a:ext uri="{FF2B5EF4-FFF2-40B4-BE49-F238E27FC236}">
                  <a16:creationId xmlns:a16="http://schemas.microsoft.com/office/drawing/2014/main" id="{22CC8F5A-3BE8-4623-BD96-686BEC3151C7}"/>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4" name="Freeform: Shape 3308">
              <a:extLst>
                <a:ext uri="{FF2B5EF4-FFF2-40B4-BE49-F238E27FC236}">
                  <a16:creationId xmlns:a16="http://schemas.microsoft.com/office/drawing/2014/main" id="{DBEE978C-7657-4BB9-A645-D4E8043C9330}"/>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5" name="Freeform: Shape 3309">
              <a:extLst>
                <a:ext uri="{FF2B5EF4-FFF2-40B4-BE49-F238E27FC236}">
                  <a16:creationId xmlns:a16="http://schemas.microsoft.com/office/drawing/2014/main" id="{A8EE7793-7F4B-4426-90F0-D546CE770068}"/>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6" name="Freeform: Shape 3310">
              <a:extLst>
                <a:ext uri="{FF2B5EF4-FFF2-40B4-BE49-F238E27FC236}">
                  <a16:creationId xmlns:a16="http://schemas.microsoft.com/office/drawing/2014/main" id="{2C31CA5D-83E6-45C2-ADDE-32ABD97B313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7" name="Freeform: Shape 3311">
              <a:extLst>
                <a:ext uri="{FF2B5EF4-FFF2-40B4-BE49-F238E27FC236}">
                  <a16:creationId xmlns:a16="http://schemas.microsoft.com/office/drawing/2014/main" id="{8398E507-CBDF-4858-A558-5010F594E8FE}"/>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8" name="Freeform: Shape 3312">
              <a:extLst>
                <a:ext uri="{FF2B5EF4-FFF2-40B4-BE49-F238E27FC236}">
                  <a16:creationId xmlns:a16="http://schemas.microsoft.com/office/drawing/2014/main" id="{76620AA2-87C5-4E13-9DA4-F77E75EA22CE}"/>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9" name="Freeform: Shape 3313">
              <a:extLst>
                <a:ext uri="{FF2B5EF4-FFF2-40B4-BE49-F238E27FC236}">
                  <a16:creationId xmlns:a16="http://schemas.microsoft.com/office/drawing/2014/main" id="{6E27C246-96C6-40F5-BDA7-E38AC2EAF6F0}"/>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0" name="Freeform: Shape 3314">
              <a:extLst>
                <a:ext uri="{FF2B5EF4-FFF2-40B4-BE49-F238E27FC236}">
                  <a16:creationId xmlns:a16="http://schemas.microsoft.com/office/drawing/2014/main" id="{28608B66-96FC-4BC7-AB59-436095EB8D27}"/>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1" name="Freeform: Shape 3315">
              <a:extLst>
                <a:ext uri="{FF2B5EF4-FFF2-40B4-BE49-F238E27FC236}">
                  <a16:creationId xmlns:a16="http://schemas.microsoft.com/office/drawing/2014/main" id="{12A27ED3-E250-4E84-81C6-8388480E816B}"/>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2" name="Freeform: Shape 3316">
              <a:extLst>
                <a:ext uri="{FF2B5EF4-FFF2-40B4-BE49-F238E27FC236}">
                  <a16:creationId xmlns:a16="http://schemas.microsoft.com/office/drawing/2014/main" id="{1321992D-F8EB-4675-9391-AC947CD35C81}"/>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3" name="Freeform: Shape 3317">
              <a:extLst>
                <a:ext uri="{FF2B5EF4-FFF2-40B4-BE49-F238E27FC236}">
                  <a16:creationId xmlns:a16="http://schemas.microsoft.com/office/drawing/2014/main" id="{AE7F3D03-369B-4D9F-8303-7C54E1164B34}"/>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4" name="Freeform: Shape 3318">
              <a:extLst>
                <a:ext uri="{FF2B5EF4-FFF2-40B4-BE49-F238E27FC236}">
                  <a16:creationId xmlns:a16="http://schemas.microsoft.com/office/drawing/2014/main" id="{E17D9849-4A4B-47E3-9F11-5BBE44A1DED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5" name="Freeform: Shape 3319">
              <a:extLst>
                <a:ext uri="{FF2B5EF4-FFF2-40B4-BE49-F238E27FC236}">
                  <a16:creationId xmlns:a16="http://schemas.microsoft.com/office/drawing/2014/main" id="{5F5BE513-57B2-40F5-A029-A34B4864989B}"/>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6" name="Freeform: Shape 3320">
              <a:extLst>
                <a:ext uri="{FF2B5EF4-FFF2-40B4-BE49-F238E27FC236}">
                  <a16:creationId xmlns:a16="http://schemas.microsoft.com/office/drawing/2014/main" id="{89CF0FC6-66A5-44CA-BBBC-FB274B932E4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7" name="Freeform: Shape 3321">
              <a:extLst>
                <a:ext uri="{FF2B5EF4-FFF2-40B4-BE49-F238E27FC236}">
                  <a16:creationId xmlns:a16="http://schemas.microsoft.com/office/drawing/2014/main" id="{8F40DB5B-7714-4ED6-BD35-4A0A73EB5912}"/>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8" name="Freeform: Shape 3322">
              <a:extLst>
                <a:ext uri="{FF2B5EF4-FFF2-40B4-BE49-F238E27FC236}">
                  <a16:creationId xmlns:a16="http://schemas.microsoft.com/office/drawing/2014/main" id="{6F6C59A4-288A-49BA-8CB1-DCAB8966D2B3}"/>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9" name="Freeform: Shape 3323">
              <a:extLst>
                <a:ext uri="{FF2B5EF4-FFF2-40B4-BE49-F238E27FC236}">
                  <a16:creationId xmlns:a16="http://schemas.microsoft.com/office/drawing/2014/main" id="{DFDA6626-1E73-4BF2-97B2-F03153FE228E}"/>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0" name="Freeform: Shape 3324">
              <a:extLst>
                <a:ext uri="{FF2B5EF4-FFF2-40B4-BE49-F238E27FC236}">
                  <a16:creationId xmlns:a16="http://schemas.microsoft.com/office/drawing/2014/main" id="{3FF2D329-8CD5-4F94-AC88-2031FABBA205}"/>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1" name="Freeform: Shape 3325">
              <a:extLst>
                <a:ext uri="{FF2B5EF4-FFF2-40B4-BE49-F238E27FC236}">
                  <a16:creationId xmlns:a16="http://schemas.microsoft.com/office/drawing/2014/main" id="{4E0812BF-990F-490D-AEAF-B5F607D18ABA}"/>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2" name="Freeform: Shape 3326">
              <a:extLst>
                <a:ext uri="{FF2B5EF4-FFF2-40B4-BE49-F238E27FC236}">
                  <a16:creationId xmlns:a16="http://schemas.microsoft.com/office/drawing/2014/main" id="{870F80DA-5B32-4A99-9448-F759BE317881}"/>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3" name="Freeform: Shape 3327">
              <a:extLst>
                <a:ext uri="{FF2B5EF4-FFF2-40B4-BE49-F238E27FC236}">
                  <a16:creationId xmlns:a16="http://schemas.microsoft.com/office/drawing/2014/main" id="{F5F47EED-CD16-4908-BB6E-3A182A37E12B}"/>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4" name="Freeform: Shape 3328">
              <a:extLst>
                <a:ext uri="{FF2B5EF4-FFF2-40B4-BE49-F238E27FC236}">
                  <a16:creationId xmlns:a16="http://schemas.microsoft.com/office/drawing/2014/main" id="{9DE12FB1-68C7-46C5-A5F7-8C26F9C0566C}"/>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5" name="Freeform: Shape 3329">
              <a:extLst>
                <a:ext uri="{FF2B5EF4-FFF2-40B4-BE49-F238E27FC236}">
                  <a16:creationId xmlns:a16="http://schemas.microsoft.com/office/drawing/2014/main" id="{F68CE17B-AE0C-4EDA-8B8E-B35E4F219458}"/>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6" name="Freeform: Shape 3330">
              <a:extLst>
                <a:ext uri="{FF2B5EF4-FFF2-40B4-BE49-F238E27FC236}">
                  <a16:creationId xmlns:a16="http://schemas.microsoft.com/office/drawing/2014/main" id="{94AF8DC7-FF1E-4460-9AD1-5DE6C9503833}"/>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7" name="Freeform: Shape 3331">
              <a:extLst>
                <a:ext uri="{FF2B5EF4-FFF2-40B4-BE49-F238E27FC236}">
                  <a16:creationId xmlns:a16="http://schemas.microsoft.com/office/drawing/2014/main" id="{364B5C2B-F69E-4B05-B62F-AD91D77CA7D3}"/>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8" name="Freeform: Shape 3332">
              <a:extLst>
                <a:ext uri="{FF2B5EF4-FFF2-40B4-BE49-F238E27FC236}">
                  <a16:creationId xmlns:a16="http://schemas.microsoft.com/office/drawing/2014/main" id="{7662C700-41A3-47D5-8B7C-BC8C78F7004E}"/>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9" name="Freeform: Shape 3333">
              <a:extLst>
                <a:ext uri="{FF2B5EF4-FFF2-40B4-BE49-F238E27FC236}">
                  <a16:creationId xmlns:a16="http://schemas.microsoft.com/office/drawing/2014/main" id="{ACE83B6A-2660-42AA-9CE7-0D9BDF95A211}"/>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0" name="Freeform: Shape 3334">
              <a:extLst>
                <a:ext uri="{FF2B5EF4-FFF2-40B4-BE49-F238E27FC236}">
                  <a16:creationId xmlns:a16="http://schemas.microsoft.com/office/drawing/2014/main" id="{8E14D69E-04ED-42B6-BA5C-BBE0710F2748}"/>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1" name="Freeform: Shape 3335">
              <a:extLst>
                <a:ext uri="{FF2B5EF4-FFF2-40B4-BE49-F238E27FC236}">
                  <a16:creationId xmlns:a16="http://schemas.microsoft.com/office/drawing/2014/main" id="{2D725F62-78AC-4EC2-8015-97FB1532D7B1}"/>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2" name="Freeform: Shape 3336">
              <a:extLst>
                <a:ext uri="{FF2B5EF4-FFF2-40B4-BE49-F238E27FC236}">
                  <a16:creationId xmlns:a16="http://schemas.microsoft.com/office/drawing/2014/main" id="{C56BAADB-C4C0-4F8E-83ED-433A367075D8}"/>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3" name="Freeform: Shape 3337">
              <a:extLst>
                <a:ext uri="{FF2B5EF4-FFF2-40B4-BE49-F238E27FC236}">
                  <a16:creationId xmlns:a16="http://schemas.microsoft.com/office/drawing/2014/main" id="{7A0077D7-4E71-45CC-951E-2D4CAA42109B}"/>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4" name="Freeform: Shape 3338">
              <a:extLst>
                <a:ext uri="{FF2B5EF4-FFF2-40B4-BE49-F238E27FC236}">
                  <a16:creationId xmlns:a16="http://schemas.microsoft.com/office/drawing/2014/main" id="{C9B597DD-2BD6-467D-8B43-98AFB2FB4979}"/>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5" name="Freeform: Shape 3339">
              <a:extLst>
                <a:ext uri="{FF2B5EF4-FFF2-40B4-BE49-F238E27FC236}">
                  <a16:creationId xmlns:a16="http://schemas.microsoft.com/office/drawing/2014/main" id="{E4928A8B-6D89-4030-BEA7-7214693F5B26}"/>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6" name="Freeform: Shape 3340">
              <a:extLst>
                <a:ext uri="{FF2B5EF4-FFF2-40B4-BE49-F238E27FC236}">
                  <a16:creationId xmlns:a16="http://schemas.microsoft.com/office/drawing/2014/main" id="{2298BFA7-BDC5-4542-B711-36EF05C560E1}"/>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7" name="Freeform: Shape 3341">
              <a:extLst>
                <a:ext uri="{FF2B5EF4-FFF2-40B4-BE49-F238E27FC236}">
                  <a16:creationId xmlns:a16="http://schemas.microsoft.com/office/drawing/2014/main" id="{E96DC6FD-6303-4429-A5E8-047E832034CA}"/>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8" name="Freeform: Shape 3342">
              <a:extLst>
                <a:ext uri="{FF2B5EF4-FFF2-40B4-BE49-F238E27FC236}">
                  <a16:creationId xmlns:a16="http://schemas.microsoft.com/office/drawing/2014/main" id="{019417D8-9D31-40B3-BE44-E1CB1F544CA0}"/>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9" name="Freeform: Shape 3343">
              <a:extLst>
                <a:ext uri="{FF2B5EF4-FFF2-40B4-BE49-F238E27FC236}">
                  <a16:creationId xmlns:a16="http://schemas.microsoft.com/office/drawing/2014/main" id="{2DF22A5A-D5CC-4496-858F-F30428F61CF2}"/>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0" name="Freeform: Shape 3344">
              <a:extLst>
                <a:ext uri="{FF2B5EF4-FFF2-40B4-BE49-F238E27FC236}">
                  <a16:creationId xmlns:a16="http://schemas.microsoft.com/office/drawing/2014/main" id="{F4C27D71-C438-412E-981F-A9965E27A8E1}"/>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1" name="Freeform: Shape 3345">
              <a:extLst>
                <a:ext uri="{FF2B5EF4-FFF2-40B4-BE49-F238E27FC236}">
                  <a16:creationId xmlns:a16="http://schemas.microsoft.com/office/drawing/2014/main" id="{461B2F76-ABE1-4E1C-8F9D-C876DE886086}"/>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2" name="Freeform: Shape 3346">
              <a:extLst>
                <a:ext uri="{FF2B5EF4-FFF2-40B4-BE49-F238E27FC236}">
                  <a16:creationId xmlns:a16="http://schemas.microsoft.com/office/drawing/2014/main" id="{0FF17B73-AB76-434D-A0A7-556D202E1DEA}"/>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3" name="Freeform: Shape 3347">
              <a:extLst>
                <a:ext uri="{FF2B5EF4-FFF2-40B4-BE49-F238E27FC236}">
                  <a16:creationId xmlns:a16="http://schemas.microsoft.com/office/drawing/2014/main" id="{861807AD-1C7F-48BC-8217-EADDA3D8501C}"/>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4" name="Freeform: Shape 3348">
              <a:extLst>
                <a:ext uri="{FF2B5EF4-FFF2-40B4-BE49-F238E27FC236}">
                  <a16:creationId xmlns:a16="http://schemas.microsoft.com/office/drawing/2014/main" id="{000F90E6-DAD0-4A02-8DD0-83A6BDAE8E4A}"/>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5" name="Freeform: Shape 3349">
              <a:extLst>
                <a:ext uri="{FF2B5EF4-FFF2-40B4-BE49-F238E27FC236}">
                  <a16:creationId xmlns:a16="http://schemas.microsoft.com/office/drawing/2014/main" id="{FCE9B884-3618-4B46-8CEC-58C4356A225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6" name="Freeform: Shape 3350">
              <a:extLst>
                <a:ext uri="{FF2B5EF4-FFF2-40B4-BE49-F238E27FC236}">
                  <a16:creationId xmlns:a16="http://schemas.microsoft.com/office/drawing/2014/main" id="{A58E3ED1-194A-455E-9CF7-738C516E1832}"/>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7" name="Freeform: Shape 3351">
              <a:extLst>
                <a:ext uri="{FF2B5EF4-FFF2-40B4-BE49-F238E27FC236}">
                  <a16:creationId xmlns:a16="http://schemas.microsoft.com/office/drawing/2014/main" id="{2C6D6AF1-A7FA-44C2-B17E-9AF242F02008}"/>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8" name="Freeform: Shape 3352">
              <a:extLst>
                <a:ext uri="{FF2B5EF4-FFF2-40B4-BE49-F238E27FC236}">
                  <a16:creationId xmlns:a16="http://schemas.microsoft.com/office/drawing/2014/main" id="{971B4B98-070F-4802-A079-6B0DCF5669D8}"/>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9" name="Freeform: Shape 3353">
              <a:extLst>
                <a:ext uri="{FF2B5EF4-FFF2-40B4-BE49-F238E27FC236}">
                  <a16:creationId xmlns:a16="http://schemas.microsoft.com/office/drawing/2014/main" id="{808ABC21-A216-4107-90D9-92FD0B63FA90}"/>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0" name="Freeform: Shape 3354">
              <a:extLst>
                <a:ext uri="{FF2B5EF4-FFF2-40B4-BE49-F238E27FC236}">
                  <a16:creationId xmlns:a16="http://schemas.microsoft.com/office/drawing/2014/main" id="{DED2B871-AA7A-411B-864D-73DBE70118D5}"/>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1" name="Freeform: Shape 3355">
              <a:extLst>
                <a:ext uri="{FF2B5EF4-FFF2-40B4-BE49-F238E27FC236}">
                  <a16:creationId xmlns:a16="http://schemas.microsoft.com/office/drawing/2014/main" id="{25DA6AFA-6123-4EB4-91E8-CB88CA1B7283}"/>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2" name="Freeform: Shape 3356">
              <a:extLst>
                <a:ext uri="{FF2B5EF4-FFF2-40B4-BE49-F238E27FC236}">
                  <a16:creationId xmlns:a16="http://schemas.microsoft.com/office/drawing/2014/main" id="{AEC539B9-F31C-4E9E-8E21-7021786B4C06}"/>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3" name="Freeform: Shape 3357">
              <a:extLst>
                <a:ext uri="{FF2B5EF4-FFF2-40B4-BE49-F238E27FC236}">
                  <a16:creationId xmlns:a16="http://schemas.microsoft.com/office/drawing/2014/main" id="{600C636D-128B-4246-81E8-51A8FFA7C00D}"/>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4" name="Freeform: Shape 3358">
              <a:extLst>
                <a:ext uri="{FF2B5EF4-FFF2-40B4-BE49-F238E27FC236}">
                  <a16:creationId xmlns:a16="http://schemas.microsoft.com/office/drawing/2014/main" id="{C0951820-EF6A-4574-82D1-AB13E2223A68}"/>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5" name="Freeform: Shape 3359">
              <a:extLst>
                <a:ext uri="{FF2B5EF4-FFF2-40B4-BE49-F238E27FC236}">
                  <a16:creationId xmlns:a16="http://schemas.microsoft.com/office/drawing/2014/main" id="{0E1B5731-FB4F-45D6-BAF7-1A6981BA6860}"/>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6" name="Freeform: Shape 3360">
              <a:extLst>
                <a:ext uri="{FF2B5EF4-FFF2-40B4-BE49-F238E27FC236}">
                  <a16:creationId xmlns:a16="http://schemas.microsoft.com/office/drawing/2014/main" id="{C707D86B-9A96-4AEE-919B-7E2AB30067D6}"/>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7" name="Freeform: Shape 3361">
              <a:extLst>
                <a:ext uri="{FF2B5EF4-FFF2-40B4-BE49-F238E27FC236}">
                  <a16:creationId xmlns:a16="http://schemas.microsoft.com/office/drawing/2014/main" id="{A41F4227-90FB-4A73-84D8-CDBA5EE6445B}"/>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8" name="Freeform: Shape 3362">
              <a:extLst>
                <a:ext uri="{FF2B5EF4-FFF2-40B4-BE49-F238E27FC236}">
                  <a16:creationId xmlns:a16="http://schemas.microsoft.com/office/drawing/2014/main" id="{A5E184CB-5085-4716-AC81-2E4B5EEE01C4}"/>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9" name="Freeform: Shape 3363">
              <a:extLst>
                <a:ext uri="{FF2B5EF4-FFF2-40B4-BE49-F238E27FC236}">
                  <a16:creationId xmlns:a16="http://schemas.microsoft.com/office/drawing/2014/main" id="{80ABA087-4A40-4C50-8611-D1409526754E}"/>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0" name="Freeform: Shape 3364">
              <a:extLst>
                <a:ext uri="{FF2B5EF4-FFF2-40B4-BE49-F238E27FC236}">
                  <a16:creationId xmlns:a16="http://schemas.microsoft.com/office/drawing/2014/main" id="{F4E6AC2E-8461-469B-AC26-5632DD3360DD}"/>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1" name="Freeform: Shape 3365">
              <a:extLst>
                <a:ext uri="{FF2B5EF4-FFF2-40B4-BE49-F238E27FC236}">
                  <a16:creationId xmlns:a16="http://schemas.microsoft.com/office/drawing/2014/main" id="{05594BFF-10D4-4B58-8AA3-BEBD0EE8A5A0}"/>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2" name="Freeform: Shape 3366">
              <a:extLst>
                <a:ext uri="{FF2B5EF4-FFF2-40B4-BE49-F238E27FC236}">
                  <a16:creationId xmlns:a16="http://schemas.microsoft.com/office/drawing/2014/main" id="{9148555D-E9CA-452C-9120-D0B6DFE82452}"/>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3" name="Freeform: Shape 3367">
              <a:extLst>
                <a:ext uri="{FF2B5EF4-FFF2-40B4-BE49-F238E27FC236}">
                  <a16:creationId xmlns:a16="http://schemas.microsoft.com/office/drawing/2014/main" id="{98AE2D5D-5B4F-4880-ABB0-7AA506D80D36}"/>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4" name="Freeform: Shape 3368">
              <a:extLst>
                <a:ext uri="{FF2B5EF4-FFF2-40B4-BE49-F238E27FC236}">
                  <a16:creationId xmlns:a16="http://schemas.microsoft.com/office/drawing/2014/main" id="{A821219C-1121-4180-8876-15858894A164}"/>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5" name="Freeform: Shape 3369">
              <a:extLst>
                <a:ext uri="{FF2B5EF4-FFF2-40B4-BE49-F238E27FC236}">
                  <a16:creationId xmlns:a16="http://schemas.microsoft.com/office/drawing/2014/main" id="{A9163D04-D70D-4E41-B9D3-938680084CA0}"/>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6" name="Freeform: Shape 3370">
              <a:extLst>
                <a:ext uri="{FF2B5EF4-FFF2-40B4-BE49-F238E27FC236}">
                  <a16:creationId xmlns:a16="http://schemas.microsoft.com/office/drawing/2014/main" id="{709A63CA-D49C-4D0E-8145-4ED7199A1213}"/>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7" name="Freeform: Shape 3371">
              <a:extLst>
                <a:ext uri="{FF2B5EF4-FFF2-40B4-BE49-F238E27FC236}">
                  <a16:creationId xmlns:a16="http://schemas.microsoft.com/office/drawing/2014/main" id="{D87CAC55-BB0C-4F86-A200-2ECAF0294CA0}"/>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8" name="Freeform: Shape 3372">
              <a:extLst>
                <a:ext uri="{FF2B5EF4-FFF2-40B4-BE49-F238E27FC236}">
                  <a16:creationId xmlns:a16="http://schemas.microsoft.com/office/drawing/2014/main" id="{4302F47B-DD55-4560-83B6-D3070A253731}"/>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9" name="Freeform: Shape 3373">
              <a:extLst>
                <a:ext uri="{FF2B5EF4-FFF2-40B4-BE49-F238E27FC236}">
                  <a16:creationId xmlns:a16="http://schemas.microsoft.com/office/drawing/2014/main" id="{473E0A0C-9654-4E4C-9B34-E8A615A622CD}"/>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0" name="Freeform: Shape 3374">
              <a:extLst>
                <a:ext uri="{FF2B5EF4-FFF2-40B4-BE49-F238E27FC236}">
                  <a16:creationId xmlns:a16="http://schemas.microsoft.com/office/drawing/2014/main" id="{1D33F602-DA9A-4797-B5A1-0FD69B1486A9}"/>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1" name="Freeform: Shape 3375">
              <a:extLst>
                <a:ext uri="{FF2B5EF4-FFF2-40B4-BE49-F238E27FC236}">
                  <a16:creationId xmlns:a16="http://schemas.microsoft.com/office/drawing/2014/main" id="{34784766-A809-4053-8096-33C1E73BED82}"/>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2" name="Freeform: Shape 3376">
              <a:extLst>
                <a:ext uri="{FF2B5EF4-FFF2-40B4-BE49-F238E27FC236}">
                  <a16:creationId xmlns:a16="http://schemas.microsoft.com/office/drawing/2014/main" id="{1B612445-86F3-4408-AE0F-2A72CFFDE3FA}"/>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3" name="Freeform: Shape 3377">
              <a:extLst>
                <a:ext uri="{FF2B5EF4-FFF2-40B4-BE49-F238E27FC236}">
                  <a16:creationId xmlns:a16="http://schemas.microsoft.com/office/drawing/2014/main" id="{E610E8BF-0F18-4E5D-9614-98765D6C26C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4" name="Freeform: Shape 3378">
              <a:extLst>
                <a:ext uri="{FF2B5EF4-FFF2-40B4-BE49-F238E27FC236}">
                  <a16:creationId xmlns:a16="http://schemas.microsoft.com/office/drawing/2014/main" id="{388E476C-7736-42F9-A7DD-F3CF6BBBDBD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5" name="Freeform: Shape 3379">
              <a:extLst>
                <a:ext uri="{FF2B5EF4-FFF2-40B4-BE49-F238E27FC236}">
                  <a16:creationId xmlns:a16="http://schemas.microsoft.com/office/drawing/2014/main" id="{92049C2E-FB44-4832-B5EF-29F0457895DF}"/>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6" name="Freeform: Shape 3380">
              <a:extLst>
                <a:ext uri="{FF2B5EF4-FFF2-40B4-BE49-F238E27FC236}">
                  <a16:creationId xmlns:a16="http://schemas.microsoft.com/office/drawing/2014/main" id="{762EEBDF-CCDB-452A-80BB-B5ECFF44FD96}"/>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7" name="Freeform: Shape 3381">
              <a:extLst>
                <a:ext uri="{FF2B5EF4-FFF2-40B4-BE49-F238E27FC236}">
                  <a16:creationId xmlns:a16="http://schemas.microsoft.com/office/drawing/2014/main" id="{1A98AFD3-F3BB-47CA-8911-749BF629885F}"/>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8" name="Freeform: Shape 3382">
              <a:extLst>
                <a:ext uri="{FF2B5EF4-FFF2-40B4-BE49-F238E27FC236}">
                  <a16:creationId xmlns:a16="http://schemas.microsoft.com/office/drawing/2014/main" id="{7B57F1DB-3A5D-4216-B31C-64E0710CB563}"/>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9" name="Freeform: Shape 3383">
              <a:extLst>
                <a:ext uri="{FF2B5EF4-FFF2-40B4-BE49-F238E27FC236}">
                  <a16:creationId xmlns:a16="http://schemas.microsoft.com/office/drawing/2014/main" id="{BBFEC158-E260-4726-BAA4-EC3AD5B9CFF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0" name="Freeform: Shape 3384">
              <a:extLst>
                <a:ext uri="{FF2B5EF4-FFF2-40B4-BE49-F238E27FC236}">
                  <a16:creationId xmlns:a16="http://schemas.microsoft.com/office/drawing/2014/main" id="{12DE3555-2C22-410A-9FE4-63D30332C610}"/>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1" name="Freeform: Shape 3385">
              <a:extLst>
                <a:ext uri="{FF2B5EF4-FFF2-40B4-BE49-F238E27FC236}">
                  <a16:creationId xmlns:a16="http://schemas.microsoft.com/office/drawing/2014/main" id="{2B4DD009-958A-4579-9254-B53A6043AD7E}"/>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2" name="Freeform: Shape 3386">
              <a:extLst>
                <a:ext uri="{FF2B5EF4-FFF2-40B4-BE49-F238E27FC236}">
                  <a16:creationId xmlns:a16="http://schemas.microsoft.com/office/drawing/2014/main" id="{2CDABAB3-285A-40FD-95DB-E3B13CB3626E}"/>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3" name="Freeform: Shape 3387">
              <a:extLst>
                <a:ext uri="{FF2B5EF4-FFF2-40B4-BE49-F238E27FC236}">
                  <a16:creationId xmlns:a16="http://schemas.microsoft.com/office/drawing/2014/main" id="{47156174-017B-438D-B527-E1795B2FA130}"/>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4" name="Freeform: Shape 3388">
              <a:extLst>
                <a:ext uri="{FF2B5EF4-FFF2-40B4-BE49-F238E27FC236}">
                  <a16:creationId xmlns:a16="http://schemas.microsoft.com/office/drawing/2014/main" id="{FFDB68A6-7F28-4193-A3A8-36D500985099}"/>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5" name="Freeform: Shape 3389">
              <a:extLst>
                <a:ext uri="{FF2B5EF4-FFF2-40B4-BE49-F238E27FC236}">
                  <a16:creationId xmlns:a16="http://schemas.microsoft.com/office/drawing/2014/main" id="{5B40C52A-761A-46B0-993E-B99AEE6DCE99}"/>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6" name="Freeform: Shape 3390">
              <a:extLst>
                <a:ext uri="{FF2B5EF4-FFF2-40B4-BE49-F238E27FC236}">
                  <a16:creationId xmlns:a16="http://schemas.microsoft.com/office/drawing/2014/main" id="{11EA0362-17B4-4464-B4B5-BAB0E6650C0E}"/>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7" name="Freeform: Shape 3391">
              <a:extLst>
                <a:ext uri="{FF2B5EF4-FFF2-40B4-BE49-F238E27FC236}">
                  <a16:creationId xmlns:a16="http://schemas.microsoft.com/office/drawing/2014/main" id="{1F372FD0-F0FB-47D5-9BFA-4C6FB9BB77B0}"/>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8" name="Freeform: Shape 3392">
              <a:extLst>
                <a:ext uri="{FF2B5EF4-FFF2-40B4-BE49-F238E27FC236}">
                  <a16:creationId xmlns:a16="http://schemas.microsoft.com/office/drawing/2014/main" id="{65B4184B-59D4-4A50-A668-B3868A922320}"/>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9" name="Freeform: Shape 3393">
              <a:extLst>
                <a:ext uri="{FF2B5EF4-FFF2-40B4-BE49-F238E27FC236}">
                  <a16:creationId xmlns:a16="http://schemas.microsoft.com/office/drawing/2014/main" id="{CEC0FAEB-B9B8-475E-9FA1-077D85B0AF9B}"/>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0" name="Freeform: Shape 3394">
              <a:extLst>
                <a:ext uri="{FF2B5EF4-FFF2-40B4-BE49-F238E27FC236}">
                  <a16:creationId xmlns:a16="http://schemas.microsoft.com/office/drawing/2014/main" id="{F59DB678-6D7A-45FA-82A7-F8CD69D74BF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1" name="Freeform: Shape 3395">
              <a:extLst>
                <a:ext uri="{FF2B5EF4-FFF2-40B4-BE49-F238E27FC236}">
                  <a16:creationId xmlns:a16="http://schemas.microsoft.com/office/drawing/2014/main" id="{55E03D9F-FE4E-496C-A984-B9443BA8D5D8}"/>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2" name="Freeform: Shape 3396">
              <a:extLst>
                <a:ext uri="{FF2B5EF4-FFF2-40B4-BE49-F238E27FC236}">
                  <a16:creationId xmlns:a16="http://schemas.microsoft.com/office/drawing/2014/main" id="{D530EBB0-F7FE-4FF7-A0E1-535B7130B54E}"/>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3" name="Freeform: Shape 3397">
              <a:extLst>
                <a:ext uri="{FF2B5EF4-FFF2-40B4-BE49-F238E27FC236}">
                  <a16:creationId xmlns:a16="http://schemas.microsoft.com/office/drawing/2014/main" id="{5EC78AC9-7819-44EE-923D-2909630B73D0}"/>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4" name="Freeform: Shape 3398">
              <a:extLst>
                <a:ext uri="{FF2B5EF4-FFF2-40B4-BE49-F238E27FC236}">
                  <a16:creationId xmlns:a16="http://schemas.microsoft.com/office/drawing/2014/main" id="{DC3C543D-FFE6-413D-9C92-E2F02E586BDA}"/>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5" name="Freeform: Shape 3399">
              <a:extLst>
                <a:ext uri="{FF2B5EF4-FFF2-40B4-BE49-F238E27FC236}">
                  <a16:creationId xmlns:a16="http://schemas.microsoft.com/office/drawing/2014/main" id="{F629462A-8B44-447A-9589-8B31D5CD21C5}"/>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6" name="Freeform: Shape 3400">
              <a:extLst>
                <a:ext uri="{FF2B5EF4-FFF2-40B4-BE49-F238E27FC236}">
                  <a16:creationId xmlns:a16="http://schemas.microsoft.com/office/drawing/2014/main" id="{B9681592-AA8D-4A0A-9E4A-AAE226858154}"/>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7" name="Freeform: Shape 3401">
              <a:extLst>
                <a:ext uri="{FF2B5EF4-FFF2-40B4-BE49-F238E27FC236}">
                  <a16:creationId xmlns:a16="http://schemas.microsoft.com/office/drawing/2014/main" id="{357698AA-70D3-4967-BB10-4D69785C782D}"/>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8" name="Freeform: Shape 3402">
              <a:extLst>
                <a:ext uri="{FF2B5EF4-FFF2-40B4-BE49-F238E27FC236}">
                  <a16:creationId xmlns:a16="http://schemas.microsoft.com/office/drawing/2014/main" id="{596E7A4E-985F-447A-B0D4-969BAA58C64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9" name="Freeform: Shape 3403">
              <a:extLst>
                <a:ext uri="{FF2B5EF4-FFF2-40B4-BE49-F238E27FC236}">
                  <a16:creationId xmlns:a16="http://schemas.microsoft.com/office/drawing/2014/main" id="{2E82138E-F63C-44BC-9BD3-CAB755164133}"/>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0" name="Freeform: Shape 3404">
              <a:extLst>
                <a:ext uri="{FF2B5EF4-FFF2-40B4-BE49-F238E27FC236}">
                  <a16:creationId xmlns:a16="http://schemas.microsoft.com/office/drawing/2014/main" id="{C56C2FFA-81D9-4878-BC3C-DC1961B1CF0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1" name="Freeform: Shape 3405">
              <a:extLst>
                <a:ext uri="{FF2B5EF4-FFF2-40B4-BE49-F238E27FC236}">
                  <a16:creationId xmlns:a16="http://schemas.microsoft.com/office/drawing/2014/main" id="{3DB1F56D-9234-496B-BE24-85A9A9FE63AB}"/>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2" name="Freeform: Shape 3406">
              <a:extLst>
                <a:ext uri="{FF2B5EF4-FFF2-40B4-BE49-F238E27FC236}">
                  <a16:creationId xmlns:a16="http://schemas.microsoft.com/office/drawing/2014/main" id="{7AAD7C3C-A4CF-4A1E-A7C1-21685ACC580B}"/>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3" name="Freeform: Shape 3407">
              <a:extLst>
                <a:ext uri="{FF2B5EF4-FFF2-40B4-BE49-F238E27FC236}">
                  <a16:creationId xmlns:a16="http://schemas.microsoft.com/office/drawing/2014/main" id="{E4370B30-9207-43CC-8570-1701AB5901FD}"/>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4" name="Freeform: Shape 3408">
              <a:extLst>
                <a:ext uri="{FF2B5EF4-FFF2-40B4-BE49-F238E27FC236}">
                  <a16:creationId xmlns:a16="http://schemas.microsoft.com/office/drawing/2014/main" id="{D756408E-3EE0-4D37-A880-2E3B2507AE5D}"/>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5" name="Freeform: Shape 3409">
              <a:extLst>
                <a:ext uri="{FF2B5EF4-FFF2-40B4-BE49-F238E27FC236}">
                  <a16:creationId xmlns:a16="http://schemas.microsoft.com/office/drawing/2014/main" id="{CF184FA7-2F35-4786-8D9D-FBF167E37F56}"/>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6" name="Freeform: Shape 3410">
              <a:extLst>
                <a:ext uri="{FF2B5EF4-FFF2-40B4-BE49-F238E27FC236}">
                  <a16:creationId xmlns:a16="http://schemas.microsoft.com/office/drawing/2014/main" id="{B39C262E-6B72-4735-828B-159DF0645B3D}"/>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7" name="Freeform: Shape 3411">
              <a:extLst>
                <a:ext uri="{FF2B5EF4-FFF2-40B4-BE49-F238E27FC236}">
                  <a16:creationId xmlns:a16="http://schemas.microsoft.com/office/drawing/2014/main" id="{C8F19454-52D7-4C99-945D-8A2960175B13}"/>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8" name="Freeform: Shape 3412">
              <a:extLst>
                <a:ext uri="{FF2B5EF4-FFF2-40B4-BE49-F238E27FC236}">
                  <a16:creationId xmlns:a16="http://schemas.microsoft.com/office/drawing/2014/main" id="{5A23F72B-823E-4225-AE7C-AC4B730B784F}"/>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9" name="Freeform: Shape 3413">
              <a:extLst>
                <a:ext uri="{FF2B5EF4-FFF2-40B4-BE49-F238E27FC236}">
                  <a16:creationId xmlns:a16="http://schemas.microsoft.com/office/drawing/2014/main" id="{0DF72DCC-AB9D-4BB8-A637-3010405079D2}"/>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0" name="Freeform: Shape 3414">
              <a:extLst>
                <a:ext uri="{FF2B5EF4-FFF2-40B4-BE49-F238E27FC236}">
                  <a16:creationId xmlns:a16="http://schemas.microsoft.com/office/drawing/2014/main" id="{21E371B1-1144-4E55-BFCD-CD992DC5B1AD}"/>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1" name="Freeform: Shape 3415">
              <a:extLst>
                <a:ext uri="{FF2B5EF4-FFF2-40B4-BE49-F238E27FC236}">
                  <a16:creationId xmlns:a16="http://schemas.microsoft.com/office/drawing/2014/main" id="{AA2DEE6E-FD90-493E-B6A0-F2C3B7A89F10}"/>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2" name="Freeform: Shape 3416">
              <a:extLst>
                <a:ext uri="{FF2B5EF4-FFF2-40B4-BE49-F238E27FC236}">
                  <a16:creationId xmlns:a16="http://schemas.microsoft.com/office/drawing/2014/main" id="{EDF8DD65-D21A-4734-8D3E-3D3CFA335624}"/>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3" name="Freeform: Shape 3417">
              <a:extLst>
                <a:ext uri="{FF2B5EF4-FFF2-40B4-BE49-F238E27FC236}">
                  <a16:creationId xmlns:a16="http://schemas.microsoft.com/office/drawing/2014/main" id="{06FFA4E9-0EB0-406F-820E-C8B775C3877C}"/>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4" name="Freeform: Shape 3418">
              <a:extLst>
                <a:ext uri="{FF2B5EF4-FFF2-40B4-BE49-F238E27FC236}">
                  <a16:creationId xmlns:a16="http://schemas.microsoft.com/office/drawing/2014/main" id="{CC68BD8E-D712-452F-90BD-4D5B24EFF927}"/>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5" name="Freeform: Shape 3419">
              <a:extLst>
                <a:ext uri="{FF2B5EF4-FFF2-40B4-BE49-F238E27FC236}">
                  <a16:creationId xmlns:a16="http://schemas.microsoft.com/office/drawing/2014/main" id="{6B948368-104A-400C-A731-FB09AEDAC23D}"/>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6" name="Freeform: Shape 3420">
              <a:extLst>
                <a:ext uri="{FF2B5EF4-FFF2-40B4-BE49-F238E27FC236}">
                  <a16:creationId xmlns:a16="http://schemas.microsoft.com/office/drawing/2014/main" id="{FE464D5B-7312-41F8-8482-B6EDF7614DAB}"/>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7" name="Freeform: Shape 3421">
              <a:extLst>
                <a:ext uri="{FF2B5EF4-FFF2-40B4-BE49-F238E27FC236}">
                  <a16:creationId xmlns:a16="http://schemas.microsoft.com/office/drawing/2014/main" id="{B7C86362-647D-4835-ADF3-E811ABE65F9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8" name="Freeform: Shape 3422">
              <a:extLst>
                <a:ext uri="{FF2B5EF4-FFF2-40B4-BE49-F238E27FC236}">
                  <a16:creationId xmlns:a16="http://schemas.microsoft.com/office/drawing/2014/main" id="{1525C61D-9A9A-48E6-AFB6-459C0A14AED3}"/>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9" name="Freeform: Shape 3423">
              <a:extLst>
                <a:ext uri="{FF2B5EF4-FFF2-40B4-BE49-F238E27FC236}">
                  <a16:creationId xmlns:a16="http://schemas.microsoft.com/office/drawing/2014/main" id="{D13A221A-7E01-4856-990E-EED08B137E00}"/>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0" name="Freeform: Shape 3424">
              <a:extLst>
                <a:ext uri="{FF2B5EF4-FFF2-40B4-BE49-F238E27FC236}">
                  <a16:creationId xmlns:a16="http://schemas.microsoft.com/office/drawing/2014/main" id="{528BF8D8-768A-4D7F-93BA-28CC9F42DA2F}"/>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1" name="Freeform: Shape 3425">
              <a:extLst>
                <a:ext uri="{FF2B5EF4-FFF2-40B4-BE49-F238E27FC236}">
                  <a16:creationId xmlns:a16="http://schemas.microsoft.com/office/drawing/2014/main" id="{016CC6C7-8A80-48C5-8BE3-C58712EF760E}"/>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2" name="Freeform: Shape 3426">
              <a:extLst>
                <a:ext uri="{FF2B5EF4-FFF2-40B4-BE49-F238E27FC236}">
                  <a16:creationId xmlns:a16="http://schemas.microsoft.com/office/drawing/2014/main" id="{C8969ED1-439D-4629-B1A2-EF9A863554E7}"/>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3" name="Freeform: Shape 3427">
              <a:extLst>
                <a:ext uri="{FF2B5EF4-FFF2-40B4-BE49-F238E27FC236}">
                  <a16:creationId xmlns:a16="http://schemas.microsoft.com/office/drawing/2014/main" id="{70C22977-5DDD-49CF-B216-9F2E3AE855F8}"/>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4" name="Freeform: Shape 3428">
              <a:extLst>
                <a:ext uri="{FF2B5EF4-FFF2-40B4-BE49-F238E27FC236}">
                  <a16:creationId xmlns:a16="http://schemas.microsoft.com/office/drawing/2014/main" id="{E8378266-9F29-47D7-8187-E2B359965E5E}"/>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5" name="Freeform: Shape 3429">
              <a:extLst>
                <a:ext uri="{FF2B5EF4-FFF2-40B4-BE49-F238E27FC236}">
                  <a16:creationId xmlns:a16="http://schemas.microsoft.com/office/drawing/2014/main" id="{087A9F98-6D3A-4D2A-96ED-F8B69BCF1AD7}"/>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6" name="Freeform: Shape 3430">
              <a:extLst>
                <a:ext uri="{FF2B5EF4-FFF2-40B4-BE49-F238E27FC236}">
                  <a16:creationId xmlns:a16="http://schemas.microsoft.com/office/drawing/2014/main" id="{433CF977-A954-42B1-BF47-3680E69015B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7" name="Freeform: Shape 3431">
              <a:extLst>
                <a:ext uri="{FF2B5EF4-FFF2-40B4-BE49-F238E27FC236}">
                  <a16:creationId xmlns:a16="http://schemas.microsoft.com/office/drawing/2014/main" id="{5BE711D5-1B4D-46EF-A736-44E784DA28BF}"/>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8" name="Freeform: Shape 3432">
              <a:extLst>
                <a:ext uri="{FF2B5EF4-FFF2-40B4-BE49-F238E27FC236}">
                  <a16:creationId xmlns:a16="http://schemas.microsoft.com/office/drawing/2014/main" id="{ADADE7F9-D276-4270-9754-681AD45A9C9D}"/>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9" name="Freeform: Shape 3433">
              <a:extLst>
                <a:ext uri="{FF2B5EF4-FFF2-40B4-BE49-F238E27FC236}">
                  <a16:creationId xmlns:a16="http://schemas.microsoft.com/office/drawing/2014/main" id="{F96E1911-3F91-4B45-AB31-4E0B6528D51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0" name="Freeform: Shape 3434">
              <a:extLst>
                <a:ext uri="{FF2B5EF4-FFF2-40B4-BE49-F238E27FC236}">
                  <a16:creationId xmlns:a16="http://schemas.microsoft.com/office/drawing/2014/main" id="{BD20D0C5-9D5A-496B-9795-2595E3FFE86E}"/>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1" name="Freeform: Shape 3435">
              <a:extLst>
                <a:ext uri="{FF2B5EF4-FFF2-40B4-BE49-F238E27FC236}">
                  <a16:creationId xmlns:a16="http://schemas.microsoft.com/office/drawing/2014/main" id="{A5DCBD02-E050-440E-A7E3-554D8DD50DA9}"/>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2" name="Freeform: Shape 3436">
              <a:extLst>
                <a:ext uri="{FF2B5EF4-FFF2-40B4-BE49-F238E27FC236}">
                  <a16:creationId xmlns:a16="http://schemas.microsoft.com/office/drawing/2014/main" id="{77923048-50B8-437A-9D22-355F03754BC2}"/>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3" name="Freeform: Shape 3437">
              <a:extLst>
                <a:ext uri="{FF2B5EF4-FFF2-40B4-BE49-F238E27FC236}">
                  <a16:creationId xmlns:a16="http://schemas.microsoft.com/office/drawing/2014/main" id="{67E34401-AF05-4D8B-8BD6-F5FEB691228C}"/>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4" name="Freeform: Shape 3438">
              <a:extLst>
                <a:ext uri="{FF2B5EF4-FFF2-40B4-BE49-F238E27FC236}">
                  <a16:creationId xmlns:a16="http://schemas.microsoft.com/office/drawing/2014/main" id="{F83212D6-3DFD-459B-BB5B-D5A9A1D42C45}"/>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5" name="Freeform: Shape 3439">
              <a:extLst>
                <a:ext uri="{FF2B5EF4-FFF2-40B4-BE49-F238E27FC236}">
                  <a16:creationId xmlns:a16="http://schemas.microsoft.com/office/drawing/2014/main" id="{C1A883CA-F072-4C08-B85B-06104B695179}"/>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6" name="Freeform: Shape 3440">
              <a:extLst>
                <a:ext uri="{FF2B5EF4-FFF2-40B4-BE49-F238E27FC236}">
                  <a16:creationId xmlns:a16="http://schemas.microsoft.com/office/drawing/2014/main" id="{B9F0177B-57A3-4C6F-8C02-1A351E3FEB91}"/>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7" name="Freeform: Shape 3441">
              <a:extLst>
                <a:ext uri="{FF2B5EF4-FFF2-40B4-BE49-F238E27FC236}">
                  <a16:creationId xmlns:a16="http://schemas.microsoft.com/office/drawing/2014/main" id="{C3951AE8-7DA1-4F43-B641-0EBB79D125F9}"/>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8" name="Freeform: Shape 3442">
              <a:extLst>
                <a:ext uri="{FF2B5EF4-FFF2-40B4-BE49-F238E27FC236}">
                  <a16:creationId xmlns:a16="http://schemas.microsoft.com/office/drawing/2014/main" id="{E2C879CE-5EF7-4E27-B4E4-6C8441794E1F}"/>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9" name="Freeform: Shape 3443">
              <a:extLst>
                <a:ext uri="{FF2B5EF4-FFF2-40B4-BE49-F238E27FC236}">
                  <a16:creationId xmlns:a16="http://schemas.microsoft.com/office/drawing/2014/main" id="{D0DB53D9-72A9-49A5-8972-18962EAC7B19}"/>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0" name="Freeform: Shape 3444">
              <a:extLst>
                <a:ext uri="{FF2B5EF4-FFF2-40B4-BE49-F238E27FC236}">
                  <a16:creationId xmlns:a16="http://schemas.microsoft.com/office/drawing/2014/main" id="{C1C09A85-155B-4DE3-A9F3-0576EACD861E}"/>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1" name="Freeform: Shape 3445">
              <a:extLst>
                <a:ext uri="{FF2B5EF4-FFF2-40B4-BE49-F238E27FC236}">
                  <a16:creationId xmlns:a16="http://schemas.microsoft.com/office/drawing/2014/main" id="{D98B284F-4170-465C-8956-7E01962AAFBC}"/>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2" name="Freeform: Shape 3446">
              <a:extLst>
                <a:ext uri="{FF2B5EF4-FFF2-40B4-BE49-F238E27FC236}">
                  <a16:creationId xmlns:a16="http://schemas.microsoft.com/office/drawing/2014/main" id="{D713A358-4DB4-4DD4-8BE1-9CD6A77EF65B}"/>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3" name="Freeform: Shape 3447">
              <a:extLst>
                <a:ext uri="{FF2B5EF4-FFF2-40B4-BE49-F238E27FC236}">
                  <a16:creationId xmlns:a16="http://schemas.microsoft.com/office/drawing/2014/main" id="{E012D835-103A-4B93-9C59-783C31205425}"/>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4" name="Freeform: Shape 3448">
              <a:extLst>
                <a:ext uri="{FF2B5EF4-FFF2-40B4-BE49-F238E27FC236}">
                  <a16:creationId xmlns:a16="http://schemas.microsoft.com/office/drawing/2014/main" id="{74398929-6D86-426A-80C0-FDBAB7E07EB9}"/>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5" name="Freeform: Shape 3449">
              <a:extLst>
                <a:ext uri="{FF2B5EF4-FFF2-40B4-BE49-F238E27FC236}">
                  <a16:creationId xmlns:a16="http://schemas.microsoft.com/office/drawing/2014/main" id="{58DD4DEB-7EEF-4237-BE05-85158968BB68}"/>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6" name="Freeform: Shape 3450">
              <a:extLst>
                <a:ext uri="{FF2B5EF4-FFF2-40B4-BE49-F238E27FC236}">
                  <a16:creationId xmlns:a16="http://schemas.microsoft.com/office/drawing/2014/main" id="{36685A8F-57BA-4E63-82B2-0E1530841E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7" name="Freeform: Shape 3451">
              <a:extLst>
                <a:ext uri="{FF2B5EF4-FFF2-40B4-BE49-F238E27FC236}">
                  <a16:creationId xmlns:a16="http://schemas.microsoft.com/office/drawing/2014/main" id="{12FF7686-D9B1-4507-93B0-2A1792221E03}"/>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8" name="Freeform: Shape 3452">
              <a:extLst>
                <a:ext uri="{FF2B5EF4-FFF2-40B4-BE49-F238E27FC236}">
                  <a16:creationId xmlns:a16="http://schemas.microsoft.com/office/drawing/2014/main" id="{03E821F8-D8F3-42F8-BF77-2A79DFAD1B7D}"/>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9" name="Freeform: Shape 3453">
              <a:extLst>
                <a:ext uri="{FF2B5EF4-FFF2-40B4-BE49-F238E27FC236}">
                  <a16:creationId xmlns:a16="http://schemas.microsoft.com/office/drawing/2014/main" id="{477F1E6A-979E-4B8B-A28E-F84EA9067507}"/>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0" name="Freeform: Shape 3454">
              <a:extLst>
                <a:ext uri="{FF2B5EF4-FFF2-40B4-BE49-F238E27FC236}">
                  <a16:creationId xmlns:a16="http://schemas.microsoft.com/office/drawing/2014/main" id="{43945FA1-3B8C-4227-A796-F040282FBAD9}"/>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1" name="Freeform: Shape 3455">
              <a:extLst>
                <a:ext uri="{FF2B5EF4-FFF2-40B4-BE49-F238E27FC236}">
                  <a16:creationId xmlns:a16="http://schemas.microsoft.com/office/drawing/2014/main" id="{EA606AC1-A7BA-47EA-8116-73C72C0BFD68}"/>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2" name="Freeform: Shape 3456">
              <a:extLst>
                <a:ext uri="{FF2B5EF4-FFF2-40B4-BE49-F238E27FC236}">
                  <a16:creationId xmlns:a16="http://schemas.microsoft.com/office/drawing/2014/main" id="{DE437C3A-A907-4882-A362-C10C5CE06462}"/>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3" name="Freeform: Shape 3457">
              <a:extLst>
                <a:ext uri="{FF2B5EF4-FFF2-40B4-BE49-F238E27FC236}">
                  <a16:creationId xmlns:a16="http://schemas.microsoft.com/office/drawing/2014/main" id="{6A2D0B30-D35C-4922-8968-9ECA2448A9BA}"/>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4" name="Freeform: Shape 3458">
              <a:extLst>
                <a:ext uri="{FF2B5EF4-FFF2-40B4-BE49-F238E27FC236}">
                  <a16:creationId xmlns:a16="http://schemas.microsoft.com/office/drawing/2014/main" id="{70479A62-3BCD-44C2-AB59-997D0E1A1EB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5" name="Freeform: Shape 3459">
              <a:extLst>
                <a:ext uri="{FF2B5EF4-FFF2-40B4-BE49-F238E27FC236}">
                  <a16:creationId xmlns:a16="http://schemas.microsoft.com/office/drawing/2014/main" id="{B89E9105-62D6-4EC5-97C4-2A3DBD2BAA37}"/>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6" name="Freeform: Shape 3460">
              <a:extLst>
                <a:ext uri="{FF2B5EF4-FFF2-40B4-BE49-F238E27FC236}">
                  <a16:creationId xmlns:a16="http://schemas.microsoft.com/office/drawing/2014/main" id="{41BFB430-5C35-408B-8431-7780F4473292}"/>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7" name="Freeform: Shape 3461">
              <a:extLst>
                <a:ext uri="{FF2B5EF4-FFF2-40B4-BE49-F238E27FC236}">
                  <a16:creationId xmlns:a16="http://schemas.microsoft.com/office/drawing/2014/main" id="{BBDB2644-A470-4F80-AC5F-2CDCEEBE17CC}"/>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8" name="Freeform: Shape 3462">
              <a:extLst>
                <a:ext uri="{FF2B5EF4-FFF2-40B4-BE49-F238E27FC236}">
                  <a16:creationId xmlns:a16="http://schemas.microsoft.com/office/drawing/2014/main" id="{FA43D411-70D5-474E-96EE-4F7865157D86}"/>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9" name="Freeform: Shape 3463">
              <a:extLst>
                <a:ext uri="{FF2B5EF4-FFF2-40B4-BE49-F238E27FC236}">
                  <a16:creationId xmlns:a16="http://schemas.microsoft.com/office/drawing/2014/main" id="{2FD5ACE7-72D2-4DBC-BB4A-752BA49A26CA}"/>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0" name="Freeform: Shape 3464">
              <a:extLst>
                <a:ext uri="{FF2B5EF4-FFF2-40B4-BE49-F238E27FC236}">
                  <a16:creationId xmlns:a16="http://schemas.microsoft.com/office/drawing/2014/main" id="{B8329B47-03D2-4457-BE32-6DB38C6E3E00}"/>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1" name="Freeform: Shape 3465">
              <a:extLst>
                <a:ext uri="{FF2B5EF4-FFF2-40B4-BE49-F238E27FC236}">
                  <a16:creationId xmlns:a16="http://schemas.microsoft.com/office/drawing/2014/main" id="{879BC63E-5467-45AF-8CDB-EC0ABCF74284}"/>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2" name="Freeform: Shape 3466">
              <a:extLst>
                <a:ext uri="{FF2B5EF4-FFF2-40B4-BE49-F238E27FC236}">
                  <a16:creationId xmlns:a16="http://schemas.microsoft.com/office/drawing/2014/main" id="{DFD869B7-9854-49A3-BB76-AB45C343FFDF}"/>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3" name="Freeform: Shape 3467">
              <a:extLst>
                <a:ext uri="{FF2B5EF4-FFF2-40B4-BE49-F238E27FC236}">
                  <a16:creationId xmlns:a16="http://schemas.microsoft.com/office/drawing/2014/main" id="{0DCD0B0D-D839-487F-9FF1-9547DB9357A4}"/>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4" name="Freeform: Shape 3468">
              <a:extLst>
                <a:ext uri="{FF2B5EF4-FFF2-40B4-BE49-F238E27FC236}">
                  <a16:creationId xmlns:a16="http://schemas.microsoft.com/office/drawing/2014/main" id="{DA1B5AF7-B228-4FF0-89E1-F13B0ECBFD65}"/>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5" name="Freeform: Shape 3469">
              <a:extLst>
                <a:ext uri="{FF2B5EF4-FFF2-40B4-BE49-F238E27FC236}">
                  <a16:creationId xmlns:a16="http://schemas.microsoft.com/office/drawing/2014/main" id="{87D24B2F-AFC0-4CFB-8830-A2DFEDEFD3B2}"/>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6" name="Freeform: Shape 3470">
              <a:extLst>
                <a:ext uri="{FF2B5EF4-FFF2-40B4-BE49-F238E27FC236}">
                  <a16:creationId xmlns:a16="http://schemas.microsoft.com/office/drawing/2014/main" id="{4728C567-D9FA-4C58-8BD4-9F5CC8F1596E}"/>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7" name="Freeform: Shape 3471">
              <a:extLst>
                <a:ext uri="{FF2B5EF4-FFF2-40B4-BE49-F238E27FC236}">
                  <a16:creationId xmlns:a16="http://schemas.microsoft.com/office/drawing/2014/main" id="{5DA5F726-0234-48CB-8A41-6A0F1B083185}"/>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8" name="Freeform: Shape 3472">
              <a:extLst>
                <a:ext uri="{FF2B5EF4-FFF2-40B4-BE49-F238E27FC236}">
                  <a16:creationId xmlns:a16="http://schemas.microsoft.com/office/drawing/2014/main" id="{C034DE09-C6F1-4E9F-88AC-6CC6C35913CE}"/>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9" name="Freeform: Shape 3473">
              <a:extLst>
                <a:ext uri="{FF2B5EF4-FFF2-40B4-BE49-F238E27FC236}">
                  <a16:creationId xmlns:a16="http://schemas.microsoft.com/office/drawing/2014/main" id="{CDD23C19-33E2-4752-8522-6053D986E865}"/>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0" name="Freeform: Shape 3474">
              <a:extLst>
                <a:ext uri="{FF2B5EF4-FFF2-40B4-BE49-F238E27FC236}">
                  <a16:creationId xmlns:a16="http://schemas.microsoft.com/office/drawing/2014/main" id="{D399916B-3847-4C6B-A082-90E3B6FECC46}"/>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1" name="Freeform: Shape 3475">
              <a:extLst>
                <a:ext uri="{FF2B5EF4-FFF2-40B4-BE49-F238E27FC236}">
                  <a16:creationId xmlns:a16="http://schemas.microsoft.com/office/drawing/2014/main" id="{9F6E017C-6F19-4A2D-8CC2-BB18CF252043}"/>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2" name="Freeform: Shape 3476">
              <a:extLst>
                <a:ext uri="{FF2B5EF4-FFF2-40B4-BE49-F238E27FC236}">
                  <a16:creationId xmlns:a16="http://schemas.microsoft.com/office/drawing/2014/main" id="{D58EA903-942B-4219-BAD3-AEBC0BD3C866}"/>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3" name="Freeform: Shape 3477">
              <a:extLst>
                <a:ext uri="{FF2B5EF4-FFF2-40B4-BE49-F238E27FC236}">
                  <a16:creationId xmlns:a16="http://schemas.microsoft.com/office/drawing/2014/main" id="{FA9F240A-CE0A-4E3E-8EAE-700AB7115FEE}"/>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4" name="Freeform: Shape 3478">
              <a:extLst>
                <a:ext uri="{FF2B5EF4-FFF2-40B4-BE49-F238E27FC236}">
                  <a16:creationId xmlns:a16="http://schemas.microsoft.com/office/drawing/2014/main" id="{9F9276E5-E266-4FD8-9D8A-D075FA715D55}"/>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5" name="Freeform: Shape 3479">
              <a:extLst>
                <a:ext uri="{FF2B5EF4-FFF2-40B4-BE49-F238E27FC236}">
                  <a16:creationId xmlns:a16="http://schemas.microsoft.com/office/drawing/2014/main" id="{433CD5A7-1C99-4F61-9E42-DB171CD19377}"/>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6" name="Freeform: Shape 3480">
              <a:extLst>
                <a:ext uri="{FF2B5EF4-FFF2-40B4-BE49-F238E27FC236}">
                  <a16:creationId xmlns:a16="http://schemas.microsoft.com/office/drawing/2014/main" id="{083F2A6F-2958-425F-994B-11C333C87E37}"/>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7" name="Freeform: Shape 3481">
              <a:extLst>
                <a:ext uri="{FF2B5EF4-FFF2-40B4-BE49-F238E27FC236}">
                  <a16:creationId xmlns:a16="http://schemas.microsoft.com/office/drawing/2014/main" id="{E51C3C0F-BA2A-4C87-87FD-460C7EE4D723}"/>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8" name="Freeform: Shape 3482">
              <a:extLst>
                <a:ext uri="{FF2B5EF4-FFF2-40B4-BE49-F238E27FC236}">
                  <a16:creationId xmlns:a16="http://schemas.microsoft.com/office/drawing/2014/main" id="{F0115C40-5753-4135-8193-AC7353A57C8A}"/>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9" name="Freeform: Shape 3483">
              <a:extLst>
                <a:ext uri="{FF2B5EF4-FFF2-40B4-BE49-F238E27FC236}">
                  <a16:creationId xmlns:a16="http://schemas.microsoft.com/office/drawing/2014/main" id="{1C2B4682-0016-4530-B2FD-A2236C0FB435}"/>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0" name="Freeform: Shape 3484">
              <a:extLst>
                <a:ext uri="{FF2B5EF4-FFF2-40B4-BE49-F238E27FC236}">
                  <a16:creationId xmlns:a16="http://schemas.microsoft.com/office/drawing/2014/main" id="{30E4CDDF-C21B-4F7D-BA36-3E2FE9127AD3}"/>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1" name="Freeform: Shape 3485">
              <a:extLst>
                <a:ext uri="{FF2B5EF4-FFF2-40B4-BE49-F238E27FC236}">
                  <a16:creationId xmlns:a16="http://schemas.microsoft.com/office/drawing/2014/main" id="{CC722692-DAD5-435A-A1B5-3D725A9447DF}"/>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2" name="Freeform: Shape 3486">
              <a:extLst>
                <a:ext uri="{FF2B5EF4-FFF2-40B4-BE49-F238E27FC236}">
                  <a16:creationId xmlns:a16="http://schemas.microsoft.com/office/drawing/2014/main" id="{9AC90CBA-0A55-40AB-B7A8-47BFE92833D9}"/>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3" name="Freeform: Shape 3487">
              <a:extLst>
                <a:ext uri="{FF2B5EF4-FFF2-40B4-BE49-F238E27FC236}">
                  <a16:creationId xmlns:a16="http://schemas.microsoft.com/office/drawing/2014/main" id="{A1732D8D-B8B1-434A-9197-FD3B7C683F09}"/>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4" name="Freeform: Shape 3488">
              <a:extLst>
                <a:ext uri="{FF2B5EF4-FFF2-40B4-BE49-F238E27FC236}">
                  <a16:creationId xmlns:a16="http://schemas.microsoft.com/office/drawing/2014/main" id="{905F6546-C0F9-43C3-BAAB-4A973FC1A7F0}"/>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5" name="Freeform: Shape 3489">
              <a:extLst>
                <a:ext uri="{FF2B5EF4-FFF2-40B4-BE49-F238E27FC236}">
                  <a16:creationId xmlns:a16="http://schemas.microsoft.com/office/drawing/2014/main" id="{27C8ADC1-10E2-4B2A-A45E-F3EC1C70BBD4}"/>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6" name="Freeform: Shape 3490">
              <a:extLst>
                <a:ext uri="{FF2B5EF4-FFF2-40B4-BE49-F238E27FC236}">
                  <a16:creationId xmlns:a16="http://schemas.microsoft.com/office/drawing/2014/main" id="{844D0AB5-31B8-4A91-BD4F-81F368C337FE}"/>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7" name="Freeform: Shape 3491">
              <a:extLst>
                <a:ext uri="{FF2B5EF4-FFF2-40B4-BE49-F238E27FC236}">
                  <a16:creationId xmlns:a16="http://schemas.microsoft.com/office/drawing/2014/main" id="{40E9158A-114C-4D8E-A173-936C1C8198AB}"/>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8" name="Freeform: Shape 3492">
              <a:extLst>
                <a:ext uri="{FF2B5EF4-FFF2-40B4-BE49-F238E27FC236}">
                  <a16:creationId xmlns:a16="http://schemas.microsoft.com/office/drawing/2014/main" id="{AB2327FA-3491-407B-893B-154CE36987B5}"/>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9" name="Freeform: Shape 3493">
              <a:extLst>
                <a:ext uri="{FF2B5EF4-FFF2-40B4-BE49-F238E27FC236}">
                  <a16:creationId xmlns:a16="http://schemas.microsoft.com/office/drawing/2014/main" id="{3CF25151-50D2-48BC-90E2-BD0E00D36369}"/>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0" name="Freeform: Shape 3494">
              <a:extLst>
                <a:ext uri="{FF2B5EF4-FFF2-40B4-BE49-F238E27FC236}">
                  <a16:creationId xmlns:a16="http://schemas.microsoft.com/office/drawing/2014/main" id="{E8B69236-F4EE-49B0-8588-7824FED72899}"/>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1" name="Freeform: Shape 3495">
              <a:extLst>
                <a:ext uri="{FF2B5EF4-FFF2-40B4-BE49-F238E27FC236}">
                  <a16:creationId xmlns:a16="http://schemas.microsoft.com/office/drawing/2014/main" id="{4619BA80-A9B6-46A4-90D6-3C616D4766BB}"/>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2" name="Freeform: Shape 3496">
              <a:extLst>
                <a:ext uri="{FF2B5EF4-FFF2-40B4-BE49-F238E27FC236}">
                  <a16:creationId xmlns:a16="http://schemas.microsoft.com/office/drawing/2014/main" id="{230F7D0A-76DF-4392-B2E4-68C116D5FE1B}"/>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3" name="Freeform: Shape 3497">
              <a:extLst>
                <a:ext uri="{FF2B5EF4-FFF2-40B4-BE49-F238E27FC236}">
                  <a16:creationId xmlns:a16="http://schemas.microsoft.com/office/drawing/2014/main" id="{53E96729-7319-4CBD-AB91-8C5101643077}"/>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4" name="Freeform: Shape 3498">
              <a:extLst>
                <a:ext uri="{FF2B5EF4-FFF2-40B4-BE49-F238E27FC236}">
                  <a16:creationId xmlns:a16="http://schemas.microsoft.com/office/drawing/2014/main" id="{B72FC409-B118-40B6-83FB-B961DE4737F7}"/>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5" name="Freeform: Shape 3499">
              <a:extLst>
                <a:ext uri="{FF2B5EF4-FFF2-40B4-BE49-F238E27FC236}">
                  <a16:creationId xmlns:a16="http://schemas.microsoft.com/office/drawing/2014/main" id="{E780EDB3-CFC4-4BCB-A7B1-30516E075CEC}"/>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6" name="Freeform: Shape 3500">
              <a:extLst>
                <a:ext uri="{FF2B5EF4-FFF2-40B4-BE49-F238E27FC236}">
                  <a16:creationId xmlns:a16="http://schemas.microsoft.com/office/drawing/2014/main" id="{1CE54162-B2D9-4EF2-BA48-F0CC4ED0D4D1}"/>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7" name="Freeform: Shape 3501">
              <a:extLst>
                <a:ext uri="{FF2B5EF4-FFF2-40B4-BE49-F238E27FC236}">
                  <a16:creationId xmlns:a16="http://schemas.microsoft.com/office/drawing/2014/main" id="{C8655E80-0D42-43D4-A179-3E0F2B1F97A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8" name="Freeform: Shape 3502">
              <a:extLst>
                <a:ext uri="{FF2B5EF4-FFF2-40B4-BE49-F238E27FC236}">
                  <a16:creationId xmlns:a16="http://schemas.microsoft.com/office/drawing/2014/main" id="{4B2C33A7-119E-4EDB-8F7D-75FE92C93F4C}"/>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9" name="Freeform: Shape 3503">
              <a:extLst>
                <a:ext uri="{FF2B5EF4-FFF2-40B4-BE49-F238E27FC236}">
                  <a16:creationId xmlns:a16="http://schemas.microsoft.com/office/drawing/2014/main" id="{4DB3A9D7-1A4D-4DD4-8933-184B96E9CE66}"/>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0" name="Freeform: Shape 3504">
              <a:extLst>
                <a:ext uri="{FF2B5EF4-FFF2-40B4-BE49-F238E27FC236}">
                  <a16:creationId xmlns:a16="http://schemas.microsoft.com/office/drawing/2014/main" id="{20F2345C-1C14-4262-9F92-AF86718A077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1" name="Freeform: Shape 3505">
              <a:extLst>
                <a:ext uri="{FF2B5EF4-FFF2-40B4-BE49-F238E27FC236}">
                  <a16:creationId xmlns:a16="http://schemas.microsoft.com/office/drawing/2014/main" id="{10100A35-F26D-4C05-A781-832035AA35DD}"/>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2" name="Freeform: Shape 3506">
              <a:extLst>
                <a:ext uri="{FF2B5EF4-FFF2-40B4-BE49-F238E27FC236}">
                  <a16:creationId xmlns:a16="http://schemas.microsoft.com/office/drawing/2014/main" id="{5C386E9C-D30C-4AFB-93A8-9C8A67A099E8}"/>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3" name="Freeform: Shape 3507">
              <a:extLst>
                <a:ext uri="{FF2B5EF4-FFF2-40B4-BE49-F238E27FC236}">
                  <a16:creationId xmlns:a16="http://schemas.microsoft.com/office/drawing/2014/main" id="{8125AE60-7D24-47FC-99DB-C7891E8EA010}"/>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4" name="Freeform: Shape 3508">
              <a:extLst>
                <a:ext uri="{FF2B5EF4-FFF2-40B4-BE49-F238E27FC236}">
                  <a16:creationId xmlns:a16="http://schemas.microsoft.com/office/drawing/2014/main" id="{83158B57-521C-4320-8FC2-0D686595B4FA}"/>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5" name="Freeform: Shape 3509">
              <a:extLst>
                <a:ext uri="{FF2B5EF4-FFF2-40B4-BE49-F238E27FC236}">
                  <a16:creationId xmlns:a16="http://schemas.microsoft.com/office/drawing/2014/main" id="{CB826D65-9D17-467E-8238-42D2F3058063}"/>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6" name="Freeform: Shape 3510">
              <a:extLst>
                <a:ext uri="{FF2B5EF4-FFF2-40B4-BE49-F238E27FC236}">
                  <a16:creationId xmlns:a16="http://schemas.microsoft.com/office/drawing/2014/main" id="{060C8789-7AA3-4F08-B9A7-FB250424D8F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7" name="Freeform: Shape 3511">
              <a:extLst>
                <a:ext uri="{FF2B5EF4-FFF2-40B4-BE49-F238E27FC236}">
                  <a16:creationId xmlns:a16="http://schemas.microsoft.com/office/drawing/2014/main" id="{F0F279AD-4A1D-4AF8-8DC1-78ED3C1BD111}"/>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8" name="Freeform: Shape 3512">
              <a:extLst>
                <a:ext uri="{FF2B5EF4-FFF2-40B4-BE49-F238E27FC236}">
                  <a16:creationId xmlns:a16="http://schemas.microsoft.com/office/drawing/2014/main" id="{17EBB2B2-4B24-4A8B-8D36-487640E0EF3D}"/>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9" name="Freeform: Shape 3513">
              <a:extLst>
                <a:ext uri="{FF2B5EF4-FFF2-40B4-BE49-F238E27FC236}">
                  <a16:creationId xmlns:a16="http://schemas.microsoft.com/office/drawing/2014/main" id="{E090C49A-D822-456B-B692-92A549601236}"/>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0" name="Freeform: Shape 3514">
              <a:extLst>
                <a:ext uri="{FF2B5EF4-FFF2-40B4-BE49-F238E27FC236}">
                  <a16:creationId xmlns:a16="http://schemas.microsoft.com/office/drawing/2014/main" id="{1DEC2F17-D59A-4D4F-8A62-CDDF15AC5682}"/>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1" name="Freeform: Shape 3515">
              <a:extLst>
                <a:ext uri="{FF2B5EF4-FFF2-40B4-BE49-F238E27FC236}">
                  <a16:creationId xmlns:a16="http://schemas.microsoft.com/office/drawing/2014/main" id="{4ECBC4FA-0A19-4BCD-A9C3-66AC1997273A}"/>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2" name="Freeform: Shape 3516">
              <a:extLst>
                <a:ext uri="{FF2B5EF4-FFF2-40B4-BE49-F238E27FC236}">
                  <a16:creationId xmlns:a16="http://schemas.microsoft.com/office/drawing/2014/main" id="{A004711D-0A23-4E7B-8FA3-70AAC9BD228E}"/>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3" name="Freeform: Shape 3517">
              <a:extLst>
                <a:ext uri="{FF2B5EF4-FFF2-40B4-BE49-F238E27FC236}">
                  <a16:creationId xmlns:a16="http://schemas.microsoft.com/office/drawing/2014/main" id="{4593F325-0CF0-465E-AA38-9C26EADD8648}"/>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4" name="Freeform: Shape 3518">
              <a:extLst>
                <a:ext uri="{FF2B5EF4-FFF2-40B4-BE49-F238E27FC236}">
                  <a16:creationId xmlns:a16="http://schemas.microsoft.com/office/drawing/2014/main" id="{A5AFC5FB-21DD-4CFE-896E-E429903205FD}"/>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5" name="Freeform: Shape 3519">
              <a:extLst>
                <a:ext uri="{FF2B5EF4-FFF2-40B4-BE49-F238E27FC236}">
                  <a16:creationId xmlns:a16="http://schemas.microsoft.com/office/drawing/2014/main" id="{F0C31276-187A-44C5-8B24-0C62714B0D3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6" name="Freeform: Shape 3520">
              <a:extLst>
                <a:ext uri="{FF2B5EF4-FFF2-40B4-BE49-F238E27FC236}">
                  <a16:creationId xmlns:a16="http://schemas.microsoft.com/office/drawing/2014/main" id="{36952A77-422A-4C68-BFBE-48AE3E0E03FC}"/>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7" name="Freeform: Shape 3521">
              <a:extLst>
                <a:ext uri="{FF2B5EF4-FFF2-40B4-BE49-F238E27FC236}">
                  <a16:creationId xmlns:a16="http://schemas.microsoft.com/office/drawing/2014/main" id="{C2D6231E-0D47-487F-84E6-D60067FC80F2}"/>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8" name="Freeform: Shape 3522">
              <a:extLst>
                <a:ext uri="{FF2B5EF4-FFF2-40B4-BE49-F238E27FC236}">
                  <a16:creationId xmlns:a16="http://schemas.microsoft.com/office/drawing/2014/main" id="{40C6B47C-66C8-4425-B949-CA2D7F5774D2}"/>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9" name="Freeform: Shape 3523">
              <a:extLst>
                <a:ext uri="{FF2B5EF4-FFF2-40B4-BE49-F238E27FC236}">
                  <a16:creationId xmlns:a16="http://schemas.microsoft.com/office/drawing/2014/main" id="{6AE05CEF-3FA4-4C0E-B73E-334B747C0798}"/>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0" name="Freeform: Shape 3524">
              <a:extLst>
                <a:ext uri="{FF2B5EF4-FFF2-40B4-BE49-F238E27FC236}">
                  <a16:creationId xmlns:a16="http://schemas.microsoft.com/office/drawing/2014/main" id="{6A8CFEA4-182B-4833-8A48-68DC4D183942}"/>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1" name="Freeform: Shape 3525">
              <a:extLst>
                <a:ext uri="{FF2B5EF4-FFF2-40B4-BE49-F238E27FC236}">
                  <a16:creationId xmlns:a16="http://schemas.microsoft.com/office/drawing/2014/main" id="{4B267A13-828B-4786-9F96-3020904A08BD}"/>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2" name="Freeform: Shape 3526">
              <a:extLst>
                <a:ext uri="{FF2B5EF4-FFF2-40B4-BE49-F238E27FC236}">
                  <a16:creationId xmlns:a16="http://schemas.microsoft.com/office/drawing/2014/main" id="{F27AD822-7690-4F92-A747-E7EAD0BA990E}"/>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3" name="Freeform: Shape 3527">
              <a:extLst>
                <a:ext uri="{FF2B5EF4-FFF2-40B4-BE49-F238E27FC236}">
                  <a16:creationId xmlns:a16="http://schemas.microsoft.com/office/drawing/2014/main" id="{03884824-AE88-496A-9431-E9631729B7ED}"/>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4" name="Freeform: Shape 3528">
              <a:extLst>
                <a:ext uri="{FF2B5EF4-FFF2-40B4-BE49-F238E27FC236}">
                  <a16:creationId xmlns:a16="http://schemas.microsoft.com/office/drawing/2014/main" id="{478D92BD-60B5-4D00-BA4C-A0D3D8E195CC}"/>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5" name="Freeform: Shape 3529">
              <a:extLst>
                <a:ext uri="{FF2B5EF4-FFF2-40B4-BE49-F238E27FC236}">
                  <a16:creationId xmlns:a16="http://schemas.microsoft.com/office/drawing/2014/main" id="{F5BD4C24-90C1-4C0D-B401-0DF02262062E}"/>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6" name="Freeform: Shape 3530">
              <a:extLst>
                <a:ext uri="{FF2B5EF4-FFF2-40B4-BE49-F238E27FC236}">
                  <a16:creationId xmlns:a16="http://schemas.microsoft.com/office/drawing/2014/main" id="{8E869949-1A6C-4FE4-8C5E-92A798DFDDE2}"/>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7" name="Freeform: Shape 3531">
              <a:extLst>
                <a:ext uri="{FF2B5EF4-FFF2-40B4-BE49-F238E27FC236}">
                  <a16:creationId xmlns:a16="http://schemas.microsoft.com/office/drawing/2014/main" id="{A83A83C1-8799-46A3-AD22-8FE270EDD7FF}"/>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8" name="Freeform: Shape 3532">
              <a:extLst>
                <a:ext uri="{FF2B5EF4-FFF2-40B4-BE49-F238E27FC236}">
                  <a16:creationId xmlns:a16="http://schemas.microsoft.com/office/drawing/2014/main" id="{36B0FD0C-FA1F-454D-BAEA-0C4E37306DAD}"/>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9" name="Freeform: Shape 3533">
              <a:extLst>
                <a:ext uri="{FF2B5EF4-FFF2-40B4-BE49-F238E27FC236}">
                  <a16:creationId xmlns:a16="http://schemas.microsoft.com/office/drawing/2014/main" id="{212488A8-007D-4B0F-BAB2-AB375996B97D}"/>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0" name="Freeform: Shape 3534">
              <a:extLst>
                <a:ext uri="{FF2B5EF4-FFF2-40B4-BE49-F238E27FC236}">
                  <a16:creationId xmlns:a16="http://schemas.microsoft.com/office/drawing/2014/main" id="{4BFE20AD-3724-4A00-A40C-68973E96F3F5}"/>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1" name="Freeform: Shape 3535">
              <a:extLst>
                <a:ext uri="{FF2B5EF4-FFF2-40B4-BE49-F238E27FC236}">
                  <a16:creationId xmlns:a16="http://schemas.microsoft.com/office/drawing/2014/main" id="{AE613189-FF37-4C65-B307-3AA3D49833C9}"/>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2" name="Freeform: Shape 3536">
              <a:extLst>
                <a:ext uri="{FF2B5EF4-FFF2-40B4-BE49-F238E27FC236}">
                  <a16:creationId xmlns:a16="http://schemas.microsoft.com/office/drawing/2014/main" id="{92B2F51A-3AEC-4BFB-B46D-88BFA3825BED}"/>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3" name="Freeform: Shape 3537">
              <a:extLst>
                <a:ext uri="{FF2B5EF4-FFF2-40B4-BE49-F238E27FC236}">
                  <a16:creationId xmlns:a16="http://schemas.microsoft.com/office/drawing/2014/main" id="{AF84F243-6537-417F-86E1-2EE11EFAEF53}"/>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4" name="Freeform: Shape 3538">
              <a:extLst>
                <a:ext uri="{FF2B5EF4-FFF2-40B4-BE49-F238E27FC236}">
                  <a16:creationId xmlns:a16="http://schemas.microsoft.com/office/drawing/2014/main" id="{7153512E-5066-41E0-A2E2-13DC84987A9E}"/>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5" name="Freeform: Shape 3539">
              <a:extLst>
                <a:ext uri="{FF2B5EF4-FFF2-40B4-BE49-F238E27FC236}">
                  <a16:creationId xmlns:a16="http://schemas.microsoft.com/office/drawing/2014/main" id="{0C5C42A8-A22D-45F0-AD0D-BCE8402335C9}"/>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6" name="Freeform: Shape 3540">
              <a:extLst>
                <a:ext uri="{FF2B5EF4-FFF2-40B4-BE49-F238E27FC236}">
                  <a16:creationId xmlns:a16="http://schemas.microsoft.com/office/drawing/2014/main" id="{51059E11-BF6D-4DFB-8A51-FFD36B2E909B}"/>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7" name="Freeform: Shape 3541">
              <a:extLst>
                <a:ext uri="{FF2B5EF4-FFF2-40B4-BE49-F238E27FC236}">
                  <a16:creationId xmlns:a16="http://schemas.microsoft.com/office/drawing/2014/main" id="{CF899611-62F7-4B63-9DDB-5C876B18040B}"/>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8" name="Freeform: Shape 3542">
              <a:extLst>
                <a:ext uri="{FF2B5EF4-FFF2-40B4-BE49-F238E27FC236}">
                  <a16:creationId xmlns:a16="http://schemas.microsoft.com/office/drawing/2014/main" id="{6BE8F2A7-E5EB-41EF-B326-956686FAC5CB}"/>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9" name="Freeform: Shape 3543">
              <a:extLst>
                <a:ext uri="{FF2B5EF4-FFF2-40B4-BE49-F238E27FC236}">
                  <a16:creationId xmlns:a16="http://schemas.microsoft.com/office/drawing/2014/main" id="{59DD5A74-6911-4E46-8092-A8AEB74DBB30}"/>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0" name="Freeform: Shape 3544">
              <a:extLst>
                <a:ext uri="{FF2B5EF4-FFF2-40B4-BE49-F238E27FC236}">
                  <a16:creationId xmlns:a16="http://schemas.microsoft.com/office/drawing/2014/main" id="{1008ED87-593A-45B6-B304-A0B545E54EA8}"/>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1" name="Freeform: Shape 3545">
              <a:extLst>
                <a:ext uri="{FF2B5EF4-FFF2-40B4-BE49-F238E27FC236}">
                  <a16:creationId xmlns:a16="http://schemas.microsoft.com/office/drawing/2014/main" id="{48D08F47-FED1-4FAE-92B4-757392CDD41A}"/>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2" name="Freeform: Shape 3546">
              <a:extLst>
                <a:ext uri="{FF2B5EF4-FFF2-40B4-BE49-F238E27FC236}">
                  <a16:creationId xmlns:a16="http://schemas.microsoft.com/office/drawing/2014/main" id="{918D8A01-8019-4002-A81E-C813C18372F2}"/>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3" name="Freeform: Shape 3547">
              <a:extLst>
                <a:ext uri="{FF2B5EF4-FFF2-40B4-BE49-F238E27FC236}">
                  <a16:creationId xmlns:a16="http://schemas.microsoft.com/office/drawing/2014/main" id="{FB6D08A7-1A1A-49A9-8EA6-6F708326BEB7}"/>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4" name="Freeform: Shape 3548">
              <a:extLst>
                <a:ext uri="{FF2B5EF4-FFF2-40B4-BE49-F238E27FC236}">
                  <a16:creationId xmlns:a16="http://schemas.microsoft.com/office/drawing/2014/main" id="{6CA8A093-4236-4F51-9FE3-7DA578F9FEB1}"/>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5" name="Freeform: Shape 3549">
              <a:extLst>
                <a:ext uri="{FF2B5EF4-FFF2-40B4-BE49-F238E27FC236}">
                  <a16:creationId xmlns:a16="http://schemas.microsoft.com/office/drawing/2014/main" id="{D970AA67-75DF-4385-99F8-59E2FE0704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6" name="Freeform: Shape 3550">
              <a:extLst>
                <a:ext uri="{FF2B5EF4-FFF2-40B4-BE49-F238E27FC236}">
                  <a16:creationId xmlns:a16="http://schemas.microsoft.com/office/drawing/2014/main" id="{13782E5A-F45C-4937-AA33-D43CEC58AD82}"/>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7" name="Freeform: Shape 3551">
              <a:extLst>
                <a:ext uri="{FF2B5EF4-FFF2-40B4-BE49-F238E27FC236}">
                  <a16:creationId xmlns:a16="http://schemas.microsoft.com/office/drawing/2014/main" id="{1DE95969-840C-4E03-ADF3-B9DF29D7CB79}"/>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8" name="Freeform: Shape 3552">
              <a:extLst>
                <a:ext uri="{FF2B5EF4-FFF2-40B4-BE49-F238E27FC236}">
                  <a16:creationId xmlns:a16="http://schemas.microsoft.com/office/drawing/2014/main" id="{3AEBFDD9-9775-41F9-88A4-AEC3C2C2F69B}"/>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9" name="Freeform: Shape 3553">
              <a:extLst>
                <a:ext uri="{FF2B5EF4-FFF2-40B4-BE49-F238E27FC236}">
                  <a16:creationId xmlns:a16="http://schemas.microsoft.com/office/drawing/2014/main" id="{1A08A322-0DA4-419C-9F72-8A3F8B24EF9F}"/>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0" name="Freeform: Shape 3554">
              <a:extLst>
                <a:ext uri="{FF2B5EF4-FFF2-40B4-BE49-F238E27FC236}">
                  <a16:creationId xmlns:a16="http://schemas.microsoft.com/office/drawing/2014/main" id="{FE2404ED-2117-49A8-A4C7-B9294200DEAD}"/>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1" name="Freeform: Shape 3555">
              <a:extLst>
                <a:ext uri="{FF2B5EF4-FFF2-40B4-BE49-F238E27FC236}">
                  <a16:creationId xmlns:a16="http://schemas.microsoft.com/office/drawing/2014/main" id="{463EC108-66C9-427C-A3AA-5B6AC09E3F4F}"/>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2" name="Freeform: Shape 3556">
              <a:extLst>
                <a:ext uri="{FF2B5EF4-FFF2-40B4-BE49-F238E27FC236}">
                  <a16:creationId xmlns:a16="http://schemas.microsoft.com/office/drawing/2014/main" id="{BCC66D49-C32A-424B-9648-A65FD8D91A6F}"/>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3" name="Freeform: Shape 3557">
              <a:extLst>
                <a:ext uri="{FF2B5EF4-FFF2-40B4-BE49-F238E27FC236}">
                  <a16:creationId xmlns:a16="http://schemas.microsoft.com/office/drawing/2014/main" id="{6BF360B8-2025-4198-923F-5111BE3A8168}"/>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4" name="Freeform: Shape 3558">
              <a:extLst>
                <a:ext uri="{FF2B5EF4-FFF2-40B4-BE49-F238E27FC236}">
                  <a16:creationId xmlns:a16="http://schemas.microsoft.com/office/drawing/2014/main" id="{DD97FD5E-FCEB-4E07-AD48-AEC32E008459}"/>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5" name="Freeform: Shape 3559">
              <a:extLst>
                <a:ext uri="{FF2B5EF4-FFF2-40B4-BE49-F238E27FC236}">
                  <a16:creationId xmlns:a16="http://schemas.microsoft.com/office/drawing/2014/main" id="{5CCAA26B-B901-4BAA-8758-D66F2E393362}"/>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6" name="Freeform: Shape 3560">
              <a:extLst>
                <a:ext uri="{FF2B5EF4-FFF2-40B4-BE49-F238E27FC236}">
                  <a16:creationId xmlns:a16="http://schemas.microsoft.com/office/drawing/2014/main" id="{A432FCB9-B3E3-4CD1-B7C2-767BCB923297}"/>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7" name="Freeform: Shape 3561">
              <a:extLst>
                <a:ext uri="{FF2B5EF4-FFF2-40B4-BE49-F238E27FC236}">
                  <a16:creationId xmlns:a16="http://schemas.microsoft.com/office/drawing/2014/main" id="{DF61299F-D675-4B6B-8B6E-49991E5E2878}"/>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8" name="Freeform: Shape 3562">
              <a:extLst>
                <a:ext uri="{FF2B5EF4-FFF2-40B4-BE49-F238E27FC236}">
                  <a16:creationId xmlns:a16="http://schemas.microsoft.com/office/drawing/2014/main" id="{6C81F2E4-BE79-4093-BDFE-50617CE3BAE8}"/>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9" name="Freeform: Shape 3563">
              <a:extLst>
                <a:ext uri="{FF2B5EF4-FFF2-40B4-BE49-F238E27FC236}">
                  <a16:creationId xmlns:a16="http://schemas.microsoft.com/office/drawing/2014/main" id="{5C74AF52-43D6-47D8-A716-DF96F5D4C1EF}"/>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0" name="Freeform: Shape 3564">
              <a:extLst>
                <a:ext uri="{FF2B5EF4-FFF2-40B4-BE49-F238E27FC236}">
                  <a16:creationId xmlns:a16="http://schemas.microsoft.com/office/drawing/2014/main" id="{A447C65B-134C-4E10-BE5D-D13E5C803775}"/>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1" name="Freeform: Shape 3565">
              <a:extLst>
                <a:ext uri="{FF2B5EF4-FFF2-40B4-BE49-F238E27FC236}">
                  <a16:creationId xmlns:a16="http://schemas.microsoft.com/office/drawing/2014/main" id="{E9692708-992A-4A3B-81FB-602CA12B7AF9}"/>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2" name="Freeform: Shape 3566">
              <a:extLst>
                <a:ext uri="{FF2B5EF4-FFF2-40B4-BE49-F238E27FC236}">
                  <a16:creationId xmlns:a16="http://schemas.microsoft.com/office/drawing/2014/main" id="{ACF3F4E9-57EC-4D18-96C4-B923DE997E7B}"/>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3" name="Freeform: Shape 3567">
              <a:extLst>
                <a:ext uri="{FF2B5EF4-FFF2-40B4-BE49-F238E27FC236}">
                  <a16:creationId xmlns:a16="http://schemas.microsoft.com/office/drawing/2014/main" id="{2CB9EAEA-D83F-46E4-A976-4F6EA48F4496}"/>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4" name="Freeform: Shape 3568">
              <a:extLst>
                <a:ext uri="{FF2B5EF4-FFF2-40B4-BE49-F238E27FC236}">
                  <a16:creationId xmlns:a16="http://schemas.microsoft.com/office/drawing/2014/main" id="{64ED02EB-0906-402A-A22C-86C3D25C90AB}"/>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5" name="Freeform: Shape 3569">
              <a:extLst>
                <a:ext uri="{FF2B5EF4-FFF2-40B4-BE49-F238E27FC236}">
                  <a16:creationId xmlns:a16="http://schemas.microsoft.com/office/drawing/2014/main" id="{40FED280-3BAD-4894-A1C3-F00680EA79DB}"/>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6" name="Freeform: Shape 3570">
              <a:extLst>
                <a:ext uri="{FF2B5EF4-FFF2-40B4-BE49-F238E27FC236}">
                  <a16:creationId xmlns:a16="http://schemas.microsoft.com/office/drawing/2014/main" id="{270F9F88-6C5C-4D0D-8CC0-9C615B7D2474}"/>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7" name="Freeform: Shape 3571">
              <a:extLst>
                <a:ext uri="{FF2B5EF4-FFF2-40B4-BE49-F238E27FC236}">
                  <a16:creationId xmlns:a16="http://schemas.microsoft.com/office/drawing/2014/main" id="{B6DFA341-5D5C-4A7C-93B9-F0BBF156FA59}"/>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8" name="Freeform: Shape 3572">
              <a:extLst>
                <a:ext uri="{FF2B5EF4-FFF2-40B4-BE49-F238E27FC236}">
                  <a16:creationId xmlns:a16="http://schemas.microsoft.com/office/drawing/2014/main" id="{445F0B43-4E22-4B77-B98A-DCDCCE6A2985}"/>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9" name="Freeform: Shape 3573">
              <a:extLst>
                <a:ext uri="{FF2B5EF4-FFF2-40B4-BE49-F238E27FC236}">
                  <a16:creationId xmlns:a16="http://schemas.microsoft.com/office/drawing/2014/main" id="{C7497399-C803-4AB6-BAD8-76AE2195A53D}"/>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0" name="Freeform: Shape 3574">
              <a:extLst>
                <a:ext uri="{FF2B5EF4-FFF2-40B4-BE49-F238E27FC236}">
                  <a16:creationId xmlns:a16="http://schemas.microsoft.com/office/drawing/2014/main" id="{2EB414C0-1BC4-4520-8B65-3B531BB952C0}"/>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1" name="Freeform: Shape 3575">
              <a:extLst>
                <a:ext uri="{FF2B5EF4-FFF2-40B4-BE49-F238E27FC236}">
                  <a16:creationId xmlns:a16="http://schemas.microsoft.com/office/drawing/2014/main" id="{08DF368D-90AE-4365-BD5F-1DD4BB2BBF59}"/>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2" name="Freeform: Shape 3576">
              <a:extLst>
                <a:ext uri="{FF2B5EF4-FFF2-40B4-BE49-F238E27FC236}">
                  <a16:creationId xmlns:a16="http://schemas.microsoft.com/office/drawing/2014/main" id="{EBCA6F96-1F99-46B2-81A0-6A85BCAB7DD8}"/>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3" name="Freeform: Shape 3577">
              <a:extLst>
                <a:ext uri="{FF2B5EF4-FFF2-40B4-BE49-F238E27FC236}">
                  <a16:creationId xmlns:a16="http://schemas.microsoft.com/office/drawing/2014/main" id="{AACD208A-03EA-460E-AA13-48ACF5FAEA3A}"/>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4" name="Freeform: Shape 3578">
              <a:extLst>
                <a:ext uri="{FF2B5EF4-FFF2-40B4-BE49-F238E27FC236}">
                  <a16:creationId xmlns:a16="http://schemas.microsoft.com/office/drawing/2014/main" id="{E08110C0-6094-4D9B-BE44-F308CF792A7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5" name="Freeform: Shape 3579">
              <a:extLst>
                <a:ext uri="{FF2B5EF4-FFF2-40B4-BE49-F238E27FC236}">
                  <a16:creationId xmlns:a16="http://schemas.microsoft.com/office/drawing/2014/main" id="{DBA63908-B3F3-49E0-B52A-F4447725C130}"/>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6" name="Freeform: Shape 3580">
              <a:extLst>
                <a:ext uri="{FF2B5EF4-FFF2-40B4-BE49-F238E27FC236}">
                  <a16:creationId xmlns:a16="http://schemas.microsoft.com/office/drawing/2014/main" id="{097531F1-0C1B-4497-A042-77A93237F509}"/>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7" name="Freeform: Shape 3581">
              <a:extLst>
                <a:ext uri="{FF2B5EF4-FFF2-40B4-BE49-F238E27FC236}">
                  <a16:creationId xmlns:a16="http://schemas.microsoft.com/office/drawing/2014/main" id="{C690E98D-2512-4AA2-9422-7162767F8E2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8" name="Freeform: Shape 3582">
              <a:extLst>
                <a:ext uri="{FF2B5EF4-FFF2-40B4-BE49-F238E27FC236}">
                  <a16:creationId xmlns:a16="http://schemas.microsoft.com/office/drawing/2014/main" id="{8C620B38-AFA7-4AAE-AF3D-714477E45B81}"/>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9" name="Freeform: Shape 3583">
              <a:extLst>
                <a:ext uri="{FF2B5EF4-FFF2-40B4-BE49-F238E27FC236}">
                  <a16:creationId xmlns:a16="http://schemas.microsoft.com/office/drawing/2014/main" id="{AFB8619C-4D24-4DD4-B911-22CF951CA380}"/>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0" name="Freeform: Shape 3584">
              <a:extLst>
                <a:ext uri="{FF2B5EF4-FFF2-40B4-BE49-F238E27FC236}">
                  <a16:creationId xmlns:a16="http://schemas.microsoft.com/office/drawing/2014/main" id="{D001A832-9B20-441D-8823-36F91437FB49}"/>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1" name="Freeform: Shape 3585">
              <a:extLst>
                <a:ext uri="{FF2B5EF4-FFF2-40B4-BE49-F238E27FC236}">
                  <a16:creationId xmlns:a16="http://schemas.microsoft.com/office/drawing/2014/main" id="{34AF44DC-BEB1-41B8-88B1-C4C94A5F3B32}"/>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2" name="Freeform: Shape 3586">
              <a:extLst>
                <a:ext uri="{FF2B5EF4-FFF2-40B4-BE49-F238E27FC236}">
                  <a16:creationId xmlns:a16="http://schemas.microsoft.com/office/drawing/2014/main" id="{5D4B28BA-B54C-4A4A-8D88-B4812F15E07B}"/>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3" name="Freeform: Shape 3587">
              <a:extLst>
                <a:ext uri="{FF2B5EF4-FFF2-40B4-BE49-F238E27FC236}">
                  <a16:creationId xmlns:a16="http://schemas.microsoft.com/office/drawing/2014/main" id="{8B6C97E8-8B4C-4AE0-A880-8A26B57F380E}"/>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4" name="Freeform: Shape 3588">
              <a:extLst>
                <a:ext uri="{FF2B5EF4-FFF2-40B4-BE49-F238E27FC236}">
                  <a16:creationId xmlns:a16="http://schemas.microsoft.com/office/drawing/2014/main" id="{2D06B713-E0CC-43CE-828B-AD8A7EFFB300}"/>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5" name="Freeform: Shape 3589">
              <a:extLst>
                <a:ext uri="{FF2B5EF4-FFF2-40B4-BE49-F238E27FC236}">
                  <a16:creationId xmlns:a16="http://schemas.microsoft.com/office/drawing/2014/main" id="{AC04D41D-D5E8-4010-A49D-0101C0FD1344}"/>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6" name="Freeform: Shape 3590">
              <a:extLst>
                <a:ext uri="{FF2B5EF4-FFF2-40B4-BE49-F238E27FC236}">
                  <a16:creationId xmlns:a16="http://schemas.microsoft.com/office/drawing/2014/main" id="{A6F48F8E-EFA6-4A9C-B33E-CC129606EA29}"/>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7" name="Freeform: Shape 3591">
              <a:extLst>
                <a:ext uri="{FF2B5EF4-FFF2-40B4-BE49-F238E27FC236}">
                  <a16:creationId xmlns:a16="http://schemas.microsoft.com/office/drawing/2014/main" id="{AAE9BD06-05A8-4D07-95C6-033F435F9700}"/>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8" name="Freeform: Shape 3592">
              <a:extLst>
                <a:ext uri="{FF2B5EF4-FFF2-40B4-BE49-F238E27FC236}">
                  <a16:creationId xmlns:a16="http://schemas.microsoft.com/office/drawing/2014/main" id="{40C44E1C-BEE6-4394-B81E-1743E28EE4FE}"/>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9" name="Freeform: Shape 3593">
              <a:extLst>
                <a:ext uri="{FF2B5EF4-FFF2-40B4-BE49-F238E27FC236}">
                  <a16:creationId xmlns:a16="http://schemas.microsoft.com/office/drawing/2014/main" id="{86A67FEC-7F1F-4C98-A574-31B61BD1FCD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0" name="Freeform: Shape 3594">
              <a:extLst>
                <a:ext uri="{FF2B5EF4-FFF2-40B4-BE49-F238E27FC236}">
                  <a16:creationId xmlns:a16="http://schemas.microsoft.com/office/drawing/2014/main" id="{523FC616-3D2F-4FEA-8FA3-BF1F85F0977E}"/>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1" name="Freeform: Shape 3595">
              <a:extLst>
                <a:ext uri="{FF2B5EF4-FFF2-40B4-BE49-F238E27FC236}">
                  <a16:creationId xmlns:a16="http://schemas.microsoft.com/office/drawing/2014/main" id="{FB9F544D-22BA-40FA-8090-6260105ABE67}"/>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2" name="Freeform: Shape 3596">
              <a:extLst>
                <a:ext uri="{FF2B5EF4-FFF2-40B4-BE49-F238E27FC236}">
                  <a16:creationId xmlns:a16="http://schemas.microsoft.com/office/drawing/2014/main" id="{C8025655-1E0D-48E8-89E8-C0C4BF73487C}"/>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3" name="Freeform: Shape 3597">
              <a:extLst>
                <a:ext uri="{FF2B5EF4-FFF2-40B4-BE49-F238E27FC236}">
                  <a16:creationId xmlns:a16="http://schemas.microsoft.com/office/drawing/2014/main" id="{1A74F941-8A0B-48F7-8A7A-00EDB3589A8E}"/>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4" name="Freeform: Shape 3598">
              <a:extLst>
                <a:ext uri="{FF2B5EF4-FFF2-40B4-BE49-F238E27FC236}">
                  <a16:creationId xmlns:a16="http://schemas.microsoft.com/office/drawing/2014/main" id="{5A1C25B9-29F4-461F-A1D3-9255FF6FF13C}"/>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5" name="Freeform: Shape 3599">
              <a:extLst>
                <a:ext uri="{FF2B5EF4-FFF2-40B4-BE49-F238E27FC236}">
                  <a16:creationId xmlns:a16="http://schemas.microsoft.com/office/drawing/2014/main" id="{C4A9D9BE-AB46-4552-B8FF-D5A947670574}"/>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6" name="Freeform: Shape 3600">
              <a:extLst>
                <a:ext uri="{FF2B5EF4-FFF2-40B4-BE49-F238E27FC236}">
                  <a16:creationId xmlns:a16="http://schemas.microsoft.com/office/drawing/2014/main" id="{6B38DCAA-DFB6-41D5-AE7A-F94A90D4D3BB}"/>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7" name="Freeform: Shape 3601">
              <a:extLst>
                <a:ext uri="{FF2B5EF4-FFF2-40B4-BE49-F238E27FC236}">
                  <a16:creationId xmlns:a16="http://schemas.microsoft.com/office/drawing/2014/main" id="{E1844B20-1D86-4CFE-B3E4-EC373CA37478}"/>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8" name="Freeform: Shape 3602">
              <a:extLst>
                <a:ext uri="{FF2B5EF4-FFF2-40B4-BE49-F238E27FC236}">
                  <a16:creationId xmlns:a16="http://schemas.microsoft.com/office/drawing/2014/main" id="{D8ADEC69-B684-4409-8F0A-D23C014CAC6E}"/>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9" name="Freeform: Shape 3603">
              <a:extLst>
                <a:ext uri="{FF2B5EF4-FFF2-40B4-BE49-F238E27FC236}">
                  <a16:creationId xmlns:a16="http://schemas.microsoft.com/office/drawing/2014/main" id="{FEEAA8A6-F3D8-4C5E-BDC0-F7457254B95C}"/>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0" name="Freeform: Shape 3604">
              <a:extLst>
                <a:ext uri="{FF2B5EF4-FFF2-40B4-BE49-F238E27FC236}">
                  <a16:creationId xmlns:a16="http://schemas.microsoft.com/office/drawing/2014/main" id="{07A80E51-CA4B-4A0A-B0E9-E519C187D0BD}"/>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1" name="Freeform: Shape 3605">
              <a:extLst>
                <a:ext uri="{FF2B5EF4-FFF2-40B4-BE49-F238E27FC236}">
                  <a16:creationId xmlns:a16="http://schemas.microsoft.com/office/drawing/2014/main" id="{DEF567F3-D703-4064-BE91-4C789C3B8D9F}"/>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2" name="Freeform: Shape 3606">
              <a:extLst>
                <a:ext uri="{FF2B5EF4-FFF2-40B4-BE49-F238E27FC236}">
                  <a16:creationId xmlns:a16="http://schemas.microsoft.com/office/drawing/2014/main" id="{D787FC37-AAE1-4467-B10D-885A161539F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3" name="Freeform: Shape 3607">
              <a:extLst>
                <a:ext uri="{FF2B5EF4-FFF2-40B4-BE49-F238E27FC236}">
                  <a16:creationId xmlns:a16="http://schemas.microsoft.com/office/drawing/2014/main" id="{9633CF77-3DBC-4727-A879-35A7B6B9C622}"/>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4" name="Freeform: Shape 3608">
              <a:extLst>
                <a:ext uri="{FF2B5EF4-FFF2-40B4-BE49-F238E27FC236}">
                  <a16:creationId xmlns:a16="http://schemas.microsoft.com/office/drawing/2014/main" id="{2DBAB8DC-5166-4466-85E2-2A33F1A396BE}"/>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5" name="Freeform: Shape 3609">
              <a:extLst>
                <a:ext uri="{FF2B5EF4-FFF2-40B4-BE49-F238E27FC236}">
                  <a16:creationId xmlns:a16="http://schemas.microsoft.com/office/drawing/2014/main" id="{082577F7-FB4D-4151-B08E-7FFC3A7ABE86}"/>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6" name="Freeform: Shape 3610">
              <a:extLst>
                <a:ext uri="{FF2B5EF4-FFF2-40B4-BE49-F238E27FC236}">
                  <a16:creationId xmlns:a16="http://schemas.microsoft.com/office/drawing/2014/main" id="{3E677688-CCAB-4FD0-A077-CB4C457992F7}"/>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7" name="Freeform: Shape 3611">
              <a:extLst>
                <a:ext uri="{FF2B5EF4-FFF2-40B4-BE49-F238E27FC236}">
                  <a16:creationId xmlns:a16="http://schemas.microsoft.com/office/drawing/2014/main" id="{B559972F-18B8-4D2F-AB0C-5C167EC9D3EE}"/>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8" name="Freeform: Shape 3612">
              <a:extLst>
                <a:ext uri="{FF2B5EF4-FFF2-40B4-BE49-F238E27FC236}">
                  <a16:creationId xmlns:a16="http://schemas.microsoft.com/office/drawing/2014/main" id="{96B8EC47-C0FC-42FC-A7F2-D244A90106E9}"/>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9" name="Freeform: Shape 3613">
              <a:extLst>
                <a:ext uri="{FF2B5EF4-FFF2-40B4-BE49-F238E27FC236}">
                  <a16:creationId xmlns:a16="http://schemas.microsoft.com/office/drawing/2014/main" id="{49EB2099-3987-414B-B81A-B0168A5792D0}"/>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0" name="Freeform: Shape 3614">
              <a:extLst>
                <a:ext uri="{FF2B5EF4-FFF2-40B4-BE49-F238E27FC236}">
                  <a16:creationId xmlns:a16="http://schemas.microsoft.com/office/drawing/2014/main" id="{8E199214-8BCC-475C-9F83-2949B7801D2C}"/>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1" name="Freeform: Shape 3615">
              <a:extLst>
                <a:ext uri="{FF2B5EF4-FFF2-40B4-BE49-F238E27FC236}">
                  <a16:creationId xmlns:a16="http://schemas.microsoft.com/office/drawing/2014/main" id="{40FD91BE-86E6-4DEE-9699-B18D96A422E1}"/>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2" name="Freeform: Shape 3616">
              <a:extLst>
                <a:ext uri="{FF2B5EF4-FFF2-40B4-BE49-F238E27FC236}">
                  <a16:creationId xmlns:a16="http://schemas.microsoft.com/office/drawing/2014/main" id="{67A75635-A8C6-4BCA-B260-D4ED5EAAFD82}"/>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3" name="Freeform: Shape 3617">
              <a:extLst>
                <a:ext uri="{FF2B5EF4-FFF2-40B4-BE49-F238E27FC236}">
                  <a16:creationId xmlns:a16="http://schemas.microsoft.com/office/drawing/2014/main" id="{84375478-2FC7-450B-9B1F-6E98CE3A9E98}"/>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4" name="Freeform: Shape 3618">
              <a:extLst>
                <a:ext uri="{FF2B5EF4-FFF2-40B4-BE49-F238E27FC236}">
                  <a16:creationId xmlns:a16="http://schemas.microsoft.com/office/drawing/2014/main" id="{FEBAF09D-8072-4C69-8795-19D9F4221D64}"/>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5" name="Freeform: Shape 3619">
              <a:extLst>
                <a:ext uri="{FF2B5EF4-FFF2-40B4-BE49-F238E27FC236}">
                  <a16:creationId xmlns:a16="http://schemas.microsoft.com/office/drawing/2014/main" id="{A09C4F02-65E1-4E4B-9923-D2EA70BE564A}"/>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6" name="Freeform: Shape 3620">
              <a:extLst>
                <a:ext uri="{FF2B5EF4-FFF2-40B4-BE49-F238E27FC236}">
                  <a16:creationId xmlns:a16="http://schemas.microsoft.com/office/drawing/2014/main" id="{663BDB77-C9D1-4F9E-97DB-7DDE8BAA80E8}"/>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7" name="Freeform: Shape 3621">
              <a:extLst>
                <a:ext uri="{FF2B5EF4-FFF2-40B4-BE49-F238E27FC236}">
                  <a16:creationId xmlns:a16="http://schemas.microsoft.com/office/drawing/2014/main" id="{C82BD43D-0DF5-4F48-A297-379978FE9A29}"/>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8" name="Freeform: Shape 3622">
              <a:extLst>
                <a:ext uri="{FF2B5EF4-FFF2-40B4-BE49-F238E27FC236}">
                  <a16:creationId xmlns:a16="http://schemas.microsoft.com/office/drawing/2014/main" id="{628B0FF2-2397-4E5F-837E-48189F8260E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9" name="Freeform: Shape 3623">
              <a:extLst>
                <a:ext uri="{FF2B5EF4-FFF2-40B4-BE49-F238E27FC236}">
                  <a16:creationId xmlns:a16="http://schemas.microsoft.com/office/drawing/2014/main" id="{C03AE916-67D4-49B3-8E43-7D81E52317E9}"/>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0" name="Freeform: Shape 3624">
              <a:extLst>
                <a:ext uri="{FF2B5EF4-FFF2-40B4-BE49-F238E27FC236}">
                  <a16:creationId xmlns:a16="http://schemas.microsoft.com/office/drawing/2014/main" id="{AA4F8AF7-2997-4A8A-9508-A1C84508751A}"/>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1" name="Freeform: Shape 3625">
              <a:extLst>
                <a:ext uri="{FF2B5EF4-FFF2-40B4-BE49-F238E27FC236}">
                  <a16:creationId xmlns:a16="http://schemas.microsoft.com/office/drawing/2014/main" id="{887B263C-7BE7-4F14-8C4F-CE690F0F6B0D}"/>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2" name="Freeform: Shape 3626">
              <a:extLst>
                <a:ext uri="{FF2B5EF4-FFF2-40B4-BE49-F238E27FC236}">
                  <a16:creationId xmlns:a16="http://schemas.microsoft.com/office/drawing/2014/main" id="{A3D30EF3-344D-4FF5-B487-18F0424F49EA}"/>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3" name="Freeform: Shape 3627">
              <a:extLst>
                <a:ext uri="{FF2B5EF4-FFF2-40B4-BE49-F238E27FC236}">
                  <a16:creationId xmlns:a16="http://schemas.microsoft.com/office/drawing/2014/main" id="{22F1D0BE-9884-49B3-B62F-1C13F2414E6D}"/>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4" name="Freeform: Shape 3628">
              <a:extLst>
                <a:ext uri="{FF2B5EF4-FFF2-40B4-BE49-F238E27FC236}">
                  <a16:creationId xmlns:a16="http://schemas.microsoft.com/office/drawing/2014/main" id="{79A3202F-3179-4C82-825E-AFD4C1699528}"/>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5" name="Freeform: Shape 3629">
              <a:extLst>
                <a:ext uri="{FF2B5EF4-FFF2-40B4-BE49-F238E27FC236}">
                  <a16:creationId xmlns:a16="http://schemas.microsoft.com/office/drawing/2014/main" id="{28289278-CC98-4ECF-91AE-9922ACFF1FDB}"/>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6" name="Freeform: Shape 3630">
              <a:extLst>
                <a:ext uri="{FF2B5EF4-FFF2-40B4-BE49-F238E27FC236}">
                  <a16:creationId xmlns:a16="http://schemas.microsoft.com/office/drawing/2014/main" id="{929A1F05-AEB5-4E28-AD10-3A58E139B3AC}"/>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7" name="Freeform: Shape 3631">
              <a:extLst>
                <a:ext uri="{FF2B5EF4-FFF2-40B4-BE49-F238E27FC236}">
                  <a16:creationId xmlns:a16="http://schemas.microsoft.com/office/drawing/2014/main" id="{9C2FCD98-4DAC-4F9D-81DA-243ADF180662}"/>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8" name="Freeform: Shape 3632">
              <a:extLst>
                <a:ext uri="{FF2B5EF4-FFF2-40B4-BE49-F238E27FC236}">
                  <a16:creationId xmlns:a16="http://schemas.microsoft.com/office/drawing/2014/main" id="{AB784108-70DC-4410-BAC8-C10292DFF8AF}"/>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9" name="Freeform: Shape 3633">
              <a:extLst>
                <a:ext uri="{FF2B5EF4-FFF2-40B4-BE49-F238E27FC236}">
                  <a16:creationId xmlns:a16="http://schemas.microsoft.com/office/drawing/2014/main" id="{83EE23C8-CC2F-4D5A-B9DD-F02D21F6D8A1}"/>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0" name="Freeform: Shape 3634">
              <a:extLst>
                <a:ext uri="{FF2B5EF4-FFF2-40B4-BE49-F238E27FC236}">
                  <a16:creationId xmlns:a16="http://schemas.microsoft.com/office/drawing/2014/main" id="{08B95D76-89D1-4413-9ED4-85369B9BA512}"/>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1" name="Freeform: Shape 3635">
              <a:extLst>
                <a:ext uri="{FF2B5EF4-FFF2-40B4-BE49-F238E27FC236}">
                  <a16:creationId xmlns:a16="http://schemas.microsoft.com/office/drawing/2014/main" id="{398C5A8D-BDDF-4E07-99C0-BAC0079AD97E}"/>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2" name="Freeform: Shape 3636">
              <a:extLst>
                <a:ext uri="{FF2B5EF4-FFF2-40B4-BE49-F238E27FC236}">
                  <a16:creationId xmlns:a16="http://schemas.microsoft.com/office/drawing/2014/main" id="{83F489B2-0C85-4E0D-BA2A-E30C2E65B1D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3" name="Freeform: Shape 3637">
              <a:extLst>
                <a:ext uri="{FF2B5EF4-FFF2-40B4-BE49-F238E27FC236}">
                  <a16:creationId xmlns:a16="http://schemas.microsoft.com/office/drawing/2014/main" id="{06DAAD67-92DE-4173-89AB-978CFA8CDE2D}"/>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4" name="Freeform: Shape 3638">
              <a:extLst>
                <a:ext uri="{FF2B5EF4-FFF2-40B4-BE49-F238E27FC236}">
                  <a16:creationId xmlns:a16="http://schemas.microsoft.com/office/drawing/2014/main" id="{D496AD1F-7CB1-4C4E-A393-119272F715F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5" name="Freeform: Shape 3639">
              <a:extLst>
                <a:ext uri="{FF2B5EF4-FFF2-40B4-BE49-F238E27FC236}">
                  <a16:creationId xmlns:a16="http://schemas.microsoft.com/office/drawing/2014/main" id="{0B95F8D0-4470-4928-A6AD-CDA01FBD3F4A}"/>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6" name="Freeform: Shape 3640">
              <a:extLst>
                <a:ext uri="{FF2B5EF4-FFF2-40B4-BE49-F238E27FC236}">
                  <a16:creationId xmlns:a16="http://schemas.microsoft.com/office/drawing/2014/main" id="{5650ABD5-2560-492E-9C6F-49AF26F3B1FE}"/>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7" name="Freeform: Shape 3641">
              <a:extLst>
                <a:ext uri="{FF2B5EF4-FFF2-40B4-BE49-F238E27FC236}">
                  <a16:creationId xmlns:a16="http://schemas.microsoft.com/office/drawing/2014/main" id="{4623AB07-A26C-4410-9E11-8A7447C1EA23}"/>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8" name="Freeform: Shape 3642">
              <a:extLst>
                <a:ext uri="{FF2B5EF4-FFF2-40B4-BE49-F238E27FC236}">
                  <a16:creationId xmlns:a16="http://schemas.microsoft.com/office/drawing/2014/main" id="{605C238F-E4F0-4C15-AE3A-3A200D19DD04}"/>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9" name="Freeform: Shape 3643">
              <a:extLst>
                <a:ext uri="{FF2B5EF4-FFF2-40B4-BE49-F238E27FC236}">
                  <a16:creationId xmlns:a16="http://schemas.microsoft.com/office/drawing/2014/main" id="{317D5933-EAC3-4360-B23D-394266D3E784}"/>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0" name="Freeform: Shape 3644">
              <a:extLst>
                <a:ext uri="{FF2B5EF4-FFF2-40B4-BE49-F238E27FC236}">
                  <a16:creationId xmlns:a16="http://schemas.microsoft.com/office/drawing/2014/main" id="{30A47BEA-AD7A-4174-B168-5FD58ABEE3E1}"/>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1" name="Freeform: Shape 3645">
              <a:extLst>
                <a:ext uri="{FF2B5EF4-FFF2-40B4-BE49-F238E27FC236}">
                  <a16:creationId xmlns:a16="http://schemas.microsoft.com/office/drawing/2014/main" id="{2FC1C8FB-BB97-400F-80BF-FFEF09954CA6}"/>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2" name="Freeform: Shape 3646">
              <a:extLst>
                <a:ext uri="{FF2B5EF4-FFF2-40B4-BE49-F238E27FC236}">
                  <a16:creationId xmlns:a16="http://schemas.microsoft.com/office/drawing/2014/main" id="{E9DCA963-D531-4453-A68C-7A3DA1A6846B}"/>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3" name="Freeform: Shape 3647">
              <a:extLst>
                <a:ext uri="{FF2B5EF4-FFF2-40B4-BE49-F238E27FC236}">
                  <a16:creationId xmlns:a16="http://schemas.microsoft.com/office/drawing/2014/main" id="{C82301BA-7BEA-4D6A-AB72-DB9CDD362DEC}"/>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4" name="Freeform: Shape 3648">
              <a:extLst>
                <a:ext uri="{FF2B5EF4-FFF2-40B4-BE49-F238E27FC236}">
                  <a16:creationId xmlns:a16="http://schemas.microsoft.com/office/drawing/2014/main" id="{C67CC01A-6219-4D0E-8250-100B6A84DEC2}"/>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5" name="Freeform: Shape 3649">
              <a:extLst>
                <a:ext uri="{FF2B5EF4-FFF2-40B4-BE49-F238E27FC236}">
                  <a16:creationId xmlns:a16="http://schemas.microsoft.com/office/drawing/2014/main" id="{D1E0BD31-8698-4459-A733-B775B5DB9C7B}"/>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6" name="Freeform: Shape 3650">
              <a:extLst>
                <a:ext uri="{FF2B5EF4-FFF2-40B4-BE49-F238E27FC236}">
                  <a16:creationId xmlns:a16="http://schemas.microsoft.com/office/drawing/2014/main" id="{BD11C2CE-C505-468A-9755-6DC46A8BDFA5}"/>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7" name="Freeform: Shape 3651">
              <a:extLst>
                <a:ext uri="{FF2B5EF4-FFF2-40B4-BE49-F238E27FC236}">
                  <a16:creationId xmlns:a16="http://schemas.microsoft.com/office/drawing/2014/main" id="{F5282191-76D0-4142-B4BE-68298DC99616}"/>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8" name="Freeform: Shape 3652">
              <a:extLst>
                <a:ext uri="{FF2B5EF4-FFF2-40B4-BE49-F238E27FC236}">
                  <a16:creationId xmlns:a16="http://schemas.microsoft.com/office/drawing/2014/main" id="{5BCCD130-85A5-4AFB-99F5-CD211B6CFCBB}"/>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9" name="Freeform: Shape 3653">
              <a:extLst>
                <a:ext uri="{FF2B5EF4-FFF2-40B4-BE49-F238E27FC236}">
                  <a16:creationId xmlns:a16="http://schemas.microsoft.com/office/drawing/2014/main" id="{70270DBB-866D-4F66-A0BF-E2A3C663B0C7}"/>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0" name="Freeform: Shape 3654">
              <a:extLst>
                <a:ext uri="{FF2B5EF4-FFF2-40B4-BE49-F238E27FC236}">
                  <a16:creationId xmlns:a16="http://schemas.microsoft.com/office/drawing/2014/main" id="{155F1E05-2075-436B-A386-1607C5B54370}"/>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1" name="Freeform: Shape 3655">
              <a:extLst>
                <a:ext uri="{FF2B5EF4-FFF2-40B4-BE49-F238E27FC236}">
                  <a16:creationId xmlns:a16="http://schemas.microsoft.com/office/drawing/2014/main" id="{B56A0006-C546-4FC1-978A-8782FE0BA5A0}"/>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2" name="Freeform: Shape 3656">
              <a:extLst>
                <a:ext uri="{FF2B5EF4-FFF2-40B4-BE49-F238E27FC236}">
                  <a16:creationId xmlns:a16="http://schemas.microsoft.com/office/drawing/2014/main" id="{EEE86541-9003-4078-825E-73646D3C746A}"/>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3" name="Freeform: Shape 3657">
              <a:extLst>
                <a:ext uri="{FF2B5EF4-FFF2-40B4-BE49-F238E27FC236}">
                  <a16:creationId xmlns:a16="http://schemas.microsoft.com/office/drawing/2014/main" id="{D80BEBD3-DE50-4984-8B4E-B1A9848C3AC7}"/>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4" name="Freeform: Shape 3658">
              <a:extLst>
                <a:ext uri="{FF2B5EF4-FFF2-40B4-BE49-F238E27FC236}">
                  <a16:creationId xmlns:a16="http://schemas.microsoft.com/office/drawing/2014/main" id="{5FB87C83-0E55-4CDF-9FFD-0B0BD3504160}"/>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5" name="Freeform: Shape 3659">
              <a:extLst>
                <a:ext uri="{FF2B5EF4-FFF2-40B4-BE49-F238E27FC236}">
                  <a16:creationId xmlns:a16="http://schemas.microsoft.com/office/drawing/2014/main" id="{2B78B175-DF24-4A70-9C55-455F8C449B6E}"/>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6" name="Freeform: Shape 3660">
              <a:extLst>
                <a:ext uri="{FF2B5EF4-FFF2-40B4-BE49-F238E27FC236}">
                  <a16:creationId xmlns:a16="http://schemas.microsoft.com/office/drawing/2014/main" id="{70B52628-4BBE-4237-973A-EDBE27564392}"/>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7" name="Freeform: Shape 3661">
              <a:extLst>
                <a:ext uri="{FF2B5EF4-FFF2-40B4-BE49-F238E27FC236}">
                  <a16:creationId xmlns:a16="http://schemas.microsoft.com/office/drawing/2014/main" id="{95EF4040-329F-4B6D-A5D8-D4664699B94A}"/>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8" name="Freeform: Shape 3662">
              <a:extLst>
                <a:ext uri="{FF2B5EF4-FFF2-40B4-BE49-F238E27FC236}">
                  <a16:creationId xmlns:a16="http://schemas.microsoft.com/office/drawing/2014/main" id="{49B05A1F-E710-47CC-B199-75775F7EB6C7}"/>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9" name="Freeform: Shape 3663">
              <a:extLst>
                <a:ext uri="{FF2B5EF4-FFF2-40B4-BE49-F238E27FC236}">
                  <a16:creationId xmlns:a16="http://schemas.microsoft.com/office/drawing/2014/main" id="{0BFE46DB-54A1-45FD-82E5-C9A70585FB8B}"/>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0" name="Freeform: Shape 3664">
              <a:extLst>
                <a:ext uri="{FF2B5EF4-FFF2-40B4-BE49-F238E27FC236}">
                  <a16:creationId xmlns:a16="http://schemas.microsoft.com/office/drawing/2014/main" id="{84200DCD-A402-4F98-A582-9C31AEF70C2D}"/>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1" name="Freeform: Shape 3665">
              <a:extLst>
                <a:ext uri="{FF2B5EF4-FFF2-40B4-BE49-F238E27FC236}">
                  <a16:creationId xmlns:a16="http://schemas.microsoft.com/office/drawing/2014/main" id="{72FEDC31-DD8B-4376-B9F7-AF4E47B9B423}"/>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2" name="Freeform: Shape 3666">
              <a:extLst>
                <a:ext uri="{FF2B5EF4-FFF2-40B4-BE49-F238E27FC236}">
                  <a16:creationId xmlns:a16="http://schemas.microsoft.com/office/drawing/2014/main" id="{875DD8C6-5722-4985-AA20-E2BB3D341490}"/>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3" name="Freeform: Shape 3667">
              <a:extLst>
                <a:ext uri="{FF2B5EF4-FFF2-40B4-BE49-F238E27FC236}">
                  <a16:creationId xmlns:a16="http://schemas.microsoft.com/office/drawing/2014/main" id="{19ABA825-898F-434B-B452-FE8FAC2461B3}"/>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4" name="Freeform: Shape 3668">
              <a:extLst>
                <a:ext uri="{FF2B5EF4-FFF2-40B4-BE49-F238E27FC236}">
                  <a16:creationId xmlns:a16="http://schemas.microsoft.com/office/drawing/2014/main" id="{DB5419D4-1B78-489B-AEFA-99379D587EE0}"/>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5" name="Freeform: Shape 3669">
              <a:extLst>
                <a:ext uri="{FF2B5EF4-FFF2-40B4-BE49-F238E27FC236}">
                  <a16:creationId xmlns:a16="http://schemas.microsoft.com/office/drawing/2014/main" id="{3A64C179-E005-46D9-A1A2-6B7A086B8061}"/>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6" name="Freeform: Shape 3670">
              <a:extLst>
                <a:ext uri="{FF2B5EF4-FFF2-40B4-BE49-F238E27FC236}">
                  <a16:creationId xmlns:a16="http://schemas.microsoft.com/office/drawing/2014/main" id="{D4A554E5-6F4B-477C-B29B-D90A8B6D25E6}"/>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7" name="Freeform: Shape 3671">
              <a:extLst>
                <a:ext uri="{FF2B5EF4-FFF2-40B4-BE49-F238E27FC236}">
                  <a16:creationId xmlns:a16="http://schemas.microsoft.com/office/drawing/2014/main" id="{824860BE-AE5D-42C2-88A5-CE426F70823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8" name="Freeform: Shape 3672">
              <a:extLst>
                <a:ext uri="{FF2B5EF4-FFF2-40B4-BE49-F238E27FC236}">
                  <a16:creationId xmlns:a16="http://schemas.microsoft.com/office/drawing/2014/main" id="{77D2553A-3EF7-4AA7-A745-BA44735CE519}"/>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9" name="Freeform: Shape 3673">
              <a:extLst>
                <a:ext uri="{FF2B5EF4-FFF2-40B4-BE49-F238E27FC236}">
                  <a16:creationId xmlns:a16="http://schemas.microsoft.com/office/drawing/2014/main" id="{66DDC4D5-F035-4A3D-BE49-78D2EAEE2E92}"/>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0" name="Freeform: Shape 3674">
              <a:extLst>
                <a:ext uri="{FF2B5EF4-FFF2-40B4-BE49-F238E27FC236}">
                  <a16:creationId xmlns:a16="http://schemas.microsoft.com/office/drawing/2014/main" id="{ACD3F8D4-4D40-48AE-BD6E-BD79BBDF54A9}"/>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1" name="Freeform: Shape 3675">
              <a:extLst>
                <a:ext uri="{FF2B5EF4-FFF2-40B4-BE49-F238E27FC236}">
                  <a16:creationId xmlns:a16="http://schemas.microsoft.com/office/drawing/2014/main" id="{9F0E35D4-EC2B-4F6D-AFB1-D324AD108B26}"/>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2" name="Freeform: Shape 3676">
              <a:extLst>
                <a:ext uri="{FF2B5EF4-FFF2-40B4-BE49-F238E27FC236}">
                  <a16:creationId xmlns:a16="http://schemas.microsoft.com/office/drawing/2014/main" id="{40B1A663-9C2A-4E30-A2B0-98991B3B3263}"/>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3" name="Freeform: Shape 3677">
              <a:extLst>
                <a:ext uri="{FF2B5EF4-FFF2-40B4-BE49-F238E27FC236}">
                  <a16:creationId xmlns:a16="http://schemas.microsoft.com/office/drawing/2014/main" id="{8C9BF658-1EA9-4C55-ACFB-84E1C30C6B92}"/>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4" name="Freeform: Shape 3678">
              <a:extLst>
                <a:ext uri="{FF2B5EF4-FFF2-40B4-BE49-F238E27FC236}">
                  <a16:creationId xmlns:a16="http://schemas.microsoft.com/office/drawing/2014/main" id="{1F935FFF-F0CA-4C59-8ACF-2CD2A9958543}"/>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5" name="Freeform: Shape 3679">
              <a:extLst>
                <a:ext uri="{FF2B5EF4-FFF2-40B4-BE49-F238E27FC236}">
                  <a16:creationId xmlns:a16="http://schemas.microsoft.com/office/drawing/2014/main" id="{E6937635-D31C-460F-B9C0-DBD5C26850CE}"/>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6" name="Freeform: Shape 3680">
              <a:extLst>
                <a:ext uri="{FF2B5EF4-FFF2-40B4-BE49-F238E27FC236}">
                  <a16:creationId xmlns:a16="http://schemas.microsoft.com/office/drawing/2014/main" id="{85063DB9-B298-4967-92E4-195B21983ACE}"/>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7" name="Freeform: Shape 3681">
              <a:extLst>
                <a:ext uri="{FF2B5EF4-FFF2-40B4-BE49-F238E27FC236}">
                  <a16:creationId xmlns:a16="http://schemas.microsoft.com/office/drawing/2014/main" id="{6BF5A928-AB2C-4E9A-8F4B-E8149EC9C64B}"/>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8" name="Freeform: Shape 3682">
              <a:extLst>
                <a:ext uri="{FF2B5EF4-FFF2-40B4-BE49-F238E27FC236}">
                  <a16:creationId xmlns:a16="http://schemas.microsoft.com/office/drawing/2014/main" id="{25C5206E-7298-4131-B8DE-8CFD70476D2D}"/>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9" name="Freeform: Shape 3683">
              <a:extLst>
                <a:ext uri="{FF2B5EF4-FFF2-40B4-BE49-F238E27FC236}">
                  <a16:creationId xmlns:a16="http://schemas.microsoft.com/office/drawing/2014/main" id="{7DFAB182-7A2F-4E6D-BF6B-6691D16AE400}"/>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0" name="Freeform: Shape 3684">
              <a:extLst>
                <a:ext uri="{FF2B5EF4-FFF2-40B4-BE49-F238E27FC236}">
                  <a16:creationId xmlns:a16="http://schemas.microsoft.com/office/drawing/2014/main" id="{0AF24D82-E135-4583-893D-D449962D09C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1" name="Freeform: Shape 3685">
              <a:extLst>
                <a:ext uri="{FF2B5EF4-FFF2-40B4-BE49-F238E27FC236}">
                  <a16:creationId xmlns:a16="http://schemas.microsoft.com/office/drawing/2014/main" id="{67B376D3-B634-4980-95A1-615E8631D14F}"/>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2" name="Freeform: Shape 3686">
              <a:extLst>
                <a:ext uri="{FF2B5EF4-FFF2-40B4-BE49-F238E27FC236}">
                  <a16:creationId xmlns:a16="http://schemas.microsoft.com/office/drawing/2014/main" id="{9BA88B57-0C07-45B5-B8EE-D748DD5ED9B2}"/>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3" name="Freeform: Shape 3687">
              <a:extLst>
                <a:ext uri="{FF2B5EF4-FFF2-40B4-BE49-F238E27FC236}">
                  <a16:creationId xmlns:a16="http://schemas.microsoft.com/office/drawing/2014/main" id="{B778E88C-7926-4BF6-811C-3A3BD9511B0F}"/>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4" name="Freeform: Shape 3688">
              <a:extLst>
                <a:ext uri="{FF2B5EF4-FFF2-40B4-BE49-F238E27FC236}">
                  <a16:creationId xmlns:a16="http://schemas.microsoft.com/office/drawing/2014/main" id="{E585A54B-EC46-4591-BC42-CE85900E64FD}"/>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5" name="Freeform: Shape 3689">
              <a:extLst>
                <a:ext uri="{FF2B5EF4-FFF2-40B4-BE49-F238E27FC236}">
                  <a16:creationId xmlns:a16="http://schemas.microsoft.com/office/drawing/2014/main" id="{B27F7AE9-7103-425F-8418-41E04D939671}"/>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6" name="Freeform: Shape 3690">
              <a:extLst>
                <a:ext uri="{FF2B5EF4-FFF2-40B4-BE49-F238E27FC236}">
                  <a16:creationId xmlns:a16="http://schemas.microsoft.com/office/drawing/2014/main" id="{B3896849-D21A-4810-89A9-CB9A36753D5B}"/>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7" name="Freeform: Shape 3691">
              <a:extLst>
                <a:ext uri="{FF2B5EF4-FFF2-40B4-BE49-F238E27FC236}">
                  <a16:creationId xmlns:a16="http://schemas.microsoft.com/office/drawing/2014/main" id="{E8CD5388-9C38-4D7D-BA15-23C748274145}"/>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8" name="Freeform: Shape 3692">
              <a:extLst>
                <a:ext uri="{FF2B5EF4-FFF2-40B4-BE49-F238E27FC236}">
                  <a16:creationId xmlns:a16="http://schemas.microsoft.com/office/drawing/2014/main" id="{0DD27991-F897-462F-870E-97CDB8E0B0BA}"/>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9" name="Freeform: Shape 3693">
              <a:extLst>
                <a:ext uri="{FF2B5EF4-FFF2-40B4-BE49-F238E27FC236}">
                  <a16:creationId xmlns:a16="http://schemas.microsoft.com/office/drawing/2014/main" id="{EF7B1F64-BADC-4D91-88AB-A9EBF82A1C3A}"/>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0" name="Freeform: Shape 3694">
              <a:extLst>
                <a:ext uri="{FF2B5EF4-FFF2-40B4-BE49-F238E27FC236}">
                  <a16:creationId xmlns:a16="http://schemas.microsoft.com/office/drawing/2014/main" id="{09882E98-3260-4585-A2DD-D77FA25FBF38}"/>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1" name="Freeform: Shape 3695">
              <a:extLst>
                <a:ext uri="{FF2B5EF4-FFF2-40B4-BE49-F238E27FC236}">
                  <a16:creationId xmlns:a16="http://schemas.microsoft.com/office/drawing/2014/main" id="{435AAD07-008B-443B-A7D7-A6A84F574724}"/>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2" name="Freeform: Shape 3696">
              <a:extLst>
                <a:ext uri="{FF2B5EF4-FFF2-40B4-BE49-F238E27FC236}">
                  <a16:creationId xmlns:a16="http://schemas.microsoft.com/office/drawing/2014/main" id="{6D4EC579-6646-4A36-AFC1-B377340037ED}"/>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3" name="Freeform: Shape 3697">
              <a:extLst>
                <a:ext uri="{FF2B5EF4-FFF2-40B4-BE49-F238E27FC236}">
                  <a16:creationId xmlns:a16="http://schemas.microsoft.com/office/drawing/2014/main" id="{98C9E8EB-1E9E-457C-A2AD-F7987630A3EE}"/>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4" name="Freeform: Shape 3698">
              <a:extLst>
                <a:ext uri="{FF2B5EF4-FFF2-40B4-BE49-F238E27FC236}">
                  <a16:creationId xmlns:a16="http://schemas.microsoft.com/office/drawing/2014/main" id="{7973497C-73E3-4314-B0DB-9BB3CE3C222E}"/>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5" name="Freeform: Shape 3699">
              <a:extLst>
                <a:ext uri="{FF2B5EF4-FFF2-40B4-BE49-F238E27FC236}">
                  <a16:creationId xmlns:a16="http://schemas.microsoft.com/office/drawing/2014/main" id="{291514BC-F627-4B61-AAD4-FA990F9A24F5}"/>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6" name="Freeform: Shape 3700">
              <a:extLst>
                <a:ext uri="{FF2B5EF4-FFF2-40B4-BE49-F238E27FC236}">
                  <a16:creationId xmlns:a16="http://schemas.microsoft.com/office/drawing/2014/main" id="{6A8B791F-84EB-4BE8-995F-418D06B0E70E}"/>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7" name="Freeform: Shape 3701">
              <a:extLst>
                <a:ext uri="{FF2B5EF4-FFF2-40B4-BE49-F238E27FC236}">
                  <a16:creationId xmlns:a16="http://schemas.microsoft.com/office/drawing/2014/main" id="{84EBC8E0-6C17-4E42-A09F-E72FFEABAEF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8" name="Freeform: Shape 3702">
              <a:extLst>
                <a:ext uri="{FF2B5EF4-FFF2-40B4-BE49-F238E27FC236}">
                  <a16:creationId xmlns:a16="http://schemas.microsoft.com/office/drawing/2014/main" id="{A19C58F3-85CF-4406-BF87-C7A8CA241D0B}"/>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9" name="Freeform: Shape 3703">
              <a:extLst>
                <a:ext uri="{FF2B5EF4-FFF2-40B4-BE49-F238E27FC236}">
                  <a16:creationId xmlns:a16="http://schemas.microsoft.com/office/drawing/2014/main" id="{3B1F83A4-7FC2-4495-A119-9E41C3C5FEE8}"/>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0" name="Freeform: Shape 3704">
              <a:extLst>
                <a:ext uri="{FF2B5EF4-FFF2-40B4-BE49-F238E27FC236}">
                  <a16:creationId xmlns:a16="http://schemas.microsoft.com/office/drawing/2014/main" id="{7E5F06FA-E0FE-420D-BE68-356080DDD6D5}"/>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1" name="Freeform: Shape 3705">
              <a:extLst>
                <a:ext uri="{FF2B5EF4-FFF2-40B4-BE49-F238E27FC236}">
                  <a16:creationId xmlns:a16="http://schemas.microsoft.com/office/drawing/2014/main" id="{42BDDCE3-5E2B-4625-BFBC-1B2CE0AB5FAF}"/>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2" name="Freeform: Shape 3706">
              <a:extLst>
                <a:ext uri="{FF2B5EF4-FFF2-40B4-BE49-F238E27FC236}">
                  <a16:creationId xmlns:a16="http://schemas.microsoft.com/office/drawing/2014/main" id="{3300AC79-4624-4327-A317-69C7ABE0CB1A}"/>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3" name="Freeform: Shape 3707">
              <a:extLst>
                <a:ext uri="{FF2B5EF4-FFF2-40B4-BE49-F238E27FC236}">
                  <a16:creationId xmlns:a16="http://schemas.microsoft.com/office/drawing/2014/main" id="{ED426A5C-4C83-4CCD-974A-B55AD732D495}"/>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4" name="Freeform: Shape 3708">
              <a:extLst>
                <a:ext uri="{FF2B5EF4-FFF2-40B4-BE49-F238E27FC236}">
                  <a16:creationId xmlns:a16="http://schemas.microsoft.com/office/drawing/2014/main" id="{3EDC83D0-2476-4E35-B8AE-058A72A08619}"/>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5" name="Freeform: Shape 3709">
              <a:extLst>
                <a:ext uri="{FF2B5EF4-FFF2-40B4-BE49-F238E27FC236}">
                  <a16:creationId xmlns:a16="http://schemas.microsoft.com/office/drawing/2014/main" id="{2F25C4AC-C923-4142-A8E7-079D9E88D796}"/>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6" name="Freeform: Shape 3710">
              <a:extLst>
                <a:ext uri="{FF2B5EF4-FFF2-40B4-BE49-F238E27FC236}">
                  <a16:creationId xmlns:a16="http://schemas.microsoft.com/office/drawing/2014/main" id="{045D24EA-6A78-4557-B0A6-44DC99DB2F97}"/>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7" name="Freeform: Shape 3711">
              <a:extLst>
                <a:ext uri="{FF2B5EF4-FFF2-40B4-BE49-F238E27FC236}">
                  <a16:creationId xmlns:a16="http://schemas.microsoft.com/office/drawing/2014/main" id="{0D24DE86-7FE7-41D4-B2EA-3167C04163B6}"/>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8" name="Freeform: Shape 3712">
              <a:extLst>
                <a:ext uri="{FF2B5EF4-FFF2-40B4-BE49-F238E27FC236}">
                  <a16:creationId xmlns:a16="http://schemas.microsoft.com/office/drawing/2014/main" id="{50FBB065-B3E1-4C8E-A591-1BEBD3C05C7E}"/>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9" name="Freeform: Shape 3713">
              <a:extLst>
                <a:ext uri="{FF2B5EF4-FFF2-40B4-BE49-F238E27FC236}">
                  <a16:creationId xmlns:a16="http://schemas.microsoft.com/office/drawing/2014/main" id="{7F5436BC-8223-429A-BACA-D4DAC9980468}"/>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0" name="Freeform: Shape 3714">
              <a:extLst>
                <a:ext uri="{FF2B5EF4-FFF2-40B4-BE49-F238E27FC236}">
                  <a16:creationId xmlns:a16="http://schemas.microsoft.com/office/drawing/2014/main" id="{A3600650-467B-493B-907C-481A0F02AA51}"/>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1" name="Freeform: Shape 3715">
              <a:extLst>
                <a:ext uri="{FF2B5EF4-FFF2-40B4-BE49-F238E27FC236}">
                  <a16:creationId xmlns:a16="http://schemas.microsoft.com/office/drawing/2014/main" id="{C9246AE2-2BE4-44FF-91CA-6584A4233AA8}"/>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2" name="Freeform: Shape 3716">
              <a:extLst>
                <a:ext uri="{FF2B5EF4-FFF2-40B4-BE49-F238E27FC236}">
                  <a16:creationId xmlns:a16="http://schemas.microsoft.com/office/drawing/2014/main" id="{8DB99D2F-E998-4FFE-A081-8AAF774F4A59}"/>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3" name="Freeform: Shape 3717">
              <a:extLst>
                <a:ext uri="{FF2B5EF4-FFF2-40B4-BE49-F238E27FC236}">
                  <a16:creationId xmlns:a16="http://schemas.microsoft.com/office/drawing/2014/main" id="{DF0FA850-BE44-42CD-B643-323B65139A86}"/>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4" name="Freeform: Shape 3718">
              <a:extLst>
                <a:ext uri="{FF2B5EF4-FFF2-40B4-BE49-F238E27FC236}">
                  <a16:creationId xmlns:a16="http://schemas.microsoft.com/office/drawing/2014/main" id="{8635734C-C4EB-407D-9DF7-5243350AB2C0}"/>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5" name="Freeform: Shape 3719">
              <a:extLst>
                <a:ext uri="{FF2B5EF4-FFF2-40B4-BE49-F238E27FC236}">
                  <a16:creationId xmlns:a16="http://schemas.microsoft.com/office/drawing/2014/main" id="{770C7A68-E378-4B40-9550-5008F16BAD2B}"/>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6" name="Freeform: Shape 3720">
              <a:extLst>
                <a:ext uri="{FF2B5EF4-FFF2-40B4-BE49-F238E27FC236}">
                  <a16:creationId xmlns:a16="http://schemas.microsoft.com/office/drawing/2014/main" id="{66CAD1B0-3BA7-4E53-9F00-766E15D1B848}"/>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7" name="Freeform: Shape 3721">
              <a:extLst>
                <a:ext uri="{FF2B5EF4-FFF2-40B4-BE49-F238E27FC236}">
                  <a16:creationId xmlns:a16="http://schemas.microsoft.com/office/drawing/2014/main" id="{C2299A15-F46E-4808-9C28-6B4480457185}"/>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8" name="Freeform: Shape 3722">
              <a:extLst>
                <a:ext uri="{FF2B5EF4-FFF2-40B4-BE49-F238E27FC236}">
                  <a16:creationId xmlns:a16="http://schemas.microsoft.com/office/drawing/2014/main" id="{53D594E1-BE01-4F08-9480-530ADEA8C9C9}"/>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9" name="Freeform: Shape 3723">
              <a:extLst>
                <a:ext uri="{FF2B5EF4-FFF2-40B4-BE49-F238E27FC236}">
                  <a16:creationId xmlns:a16="http://schemas.microsoft.com/office/drawing/2014/main" id="{08F5D078-15F3-448B-979C-B1A1194D157A}"/>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0" name="Freeform: Shape 3724">
              <a:extLst>
                <a:ext uri="{FF2B5EF4-FFF2-40B4-BE49-F238E27FC236}">
                  <a16:creationId xmlns:a16="http://schemas.microsoft.com/office/drawing/2014/main" id="{187BBF2B-9876-4ECB-9CBA-FFDEE3E8C2F1}"/>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1" name="Freeform: Shape 3725">
              <a:extLst>
                <a:ext uri="{FF2B5EF4-FFF2-40B4-BE49-F238E27FC236}">
                  <a16:creationId xmlns:a16="http://schemas.microsoft.com/office/drawing/2014/main" id="{5AE15C5B-71B2-4C78-B83E-463435525C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2" name="Freeform: Shape 3726">
              <a:extLst>
                <a:ext uri="{FF2B5EF4-FFF2-40B4-BE49-F238E27FC236}">
                  <a16:creationId xmlns:a16="http://schemas.microsoft.com/office/drawing/2014/main" id="{C3C8C6CC-32C2-438A-AEF2-F94CD5AECB68}"/>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3" name="Freeform: Shape 3727">
              <a:extLst>
                <a:ext uri="{FF2B5EF4-FFF2-40B4-BE49-F238E27FC236}">
                  <a16:creationId xmlns:a16="http://schemas.microsoft.com/office/drawing/2014/main" id="{526C20DF-8B48-4BD4-8555-39355C13E103}"/>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4" name="Freeform: Shape 3728">
              <a:extLst>
                <a:ext uri="{FF2B5EF4-FFF2-40B4-BE49-F238E27FC236}">
                  <a16:creationId xmlns:a16="http://schemas.microsoft.com/office/drawing/2014/main" id="{436A0721-9158-4357-BA37-97458330592F}"/>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5" name="Freeform: Shape 3729">
              <a:extLst>
                <a:ext uri="{FF2B5EF4-FFF2-40B4-BE49-F238E27FC236}">
                  <a16:creationId xmlns:a16="http://schemas.microsoft.com/office/drawing/2014/main" id="{555A1037-BB5C-422A-ADED-2B162D4E1AD3}"/>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6" name="Freeform: Shape 3730">
              <a:extLst>
                <a:ext uri="{FF2B5EF4-FFF2-40B4-BE49-F238E27FC236}">
                  <a16:creationId xmlns:a16="http://schemas.microsoft.com/office/drawing/2014/main" id="{F37BD40A-1451-433F-A6FB-63B848742135}"/>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7" name="Freeform: Shape 3731">
              <a:extLst>
                <a:ext uri="{FF2B5EF4-FFF2-40B4-BE49-F238E27FC236}">
                  <a16:creationId xmlns:a16="http://schemas.microsoft.com/office/drawing/2014/main" id="{73153A2B-C1C4-4B66-A41E-B19ED60A1EC9}"/>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8" name="Freeform: Shape 3732">
              <a:extLst>
                <a:ext uri="{FF2B5EF4-FFF2-40B4-BE49-F238E27FC236}">
                  <a16:creationId xmlns:a16="http://schemas.microsoft.com/office/drawing/2014/main" id="{2BAF2745-9746-4E96-8E50-B83F37B615B4}"/>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9" name="Freeform: Shape 3733">
              <a:extLst>
                <a:ext uri="{FF2B5EF4-FFF2-40B4-BE49-F238E27FC236}">
                  <a16:creationId xmlns:a16="http://schemas.microsoft.com/office/drawing/2014/main" id="{594B5FE7-16A3-45DE-AE8F-800D4C58102A}"/>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0" name="Freeform: Shape 3734">
              <a:extLst>
                <a:ext uri="{FF2B5EF4-FFF2-40B4-BE49-F238E27FC236}">
                  <a16:creationId xmlns:a16="http://schemas.microsoft.com/office/drawing/2014/main" id="{013DE3A5-3C23-488A-80DC-9BEF19BE34E1}"/>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1" name="Freeform: Shape 3735">
              <a:extLst>
                <a:ext uri="{FF2B5EF4-FFF2-40B4-BE49-F238E27FC236}">
                  <a16:creationId xmlns:a16="http://schemas.microsoft.com/office/drawing/2014/main" id="{A7FE3FD5-0187-474D-ACF7-D821764DD0A8}"/>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2" name="Freeform: Shape 3736">
              <a:extLst>
                <a:ext uri="{FF2B5EF4-FFF2-40B4-BE49-F238E27FC236}">
                  <a16:creationId xmlns:a16="http://schemas.microsoft.com/office/drawing/2014/main" id="{B716D87D-53E1-4BE2-9730-2BB1AB381430}"/>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3" name="Freeform: Shape 3737">
              <a:extLst>
                <a:ext uri="{FF2B5EF4-FFF2-40B4-BE49-F238E27FC236}">
                  <a16:creationId xmlns:a16="http://schemas.microsoft.com/office/drawing/2014/main" id="{EB402C54-CB7F-4C77-A77A-57D4D963D82F}"/>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4" name="Freeform: Shape 3738">
              <a:extLst>
                <a:ext uri="{FF2B5EF4-FFF2-40B4-BE49-F238E27FC236}">
                  <a16:creationId xmlns:a16="http://schemas.microsoft.com/office/drawing/2014/main" id="{F0CF4680-2870-44D3-A89E-2DD19DE410EA}"/>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5" name="Freeform: Shape 3739">
              <a:extLst>
                <a:ext uri="{FF2B5EF4-FFF2-40B4-BE49-F238E27FC236}">
                  <a16:creationId xmlns:a16="http://schemas.microsoft.com/office/drawing/2014/main" id="{6C75024A-6F07-4ADD-B1CA-D85DF30579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6" name="Freeform: Shape 3740">
              <a:extLst>
                <a:ext uri="{FF2B5EF4-FFF2-40B4-BE49-F238E27FC236}">
                  <a16:creationId xmlns:a16="http://schemas.microsoft.com/office/drawing/2014/main" id="{4EA6D9A5-44B9-4B94-8C92-752540EE435E}"/>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7" name="Freeform: Shape 3741">
              <a:extLst>
                <a:ext uri="{FF2B5EF4-FFF2-40B4-BE49-F238E27FC236}">
                  <a16:creationId xmlns:a16="http://schemas.microsoft.com/office/drawing/2014/main" id="{469EEB60-29F7-4885-80D4-C54417DAC2A3}"/>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8" name="Freeform: Shape 3742">
              <a:extLst>
                <a:ext uri="{FF2B5EF4-FFF2-40B4-BE49-F238E27FC236}">
                  <a16:creationId xmlns:a16="http://schemas.microsoft.com/office/drawing/2014/main" id="{3C983C66-4AEA-4FC2-B2C5-08BD822932DA}"/>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9" name="Freeform: Shape 3743">
              <a:extLst>
                <a:ext uri="{FF2B5EF4-FFF2-40B4-BE49-F238E27FC236}">
                  <a16:creationId xmlns:a16="http://schemas.microsoft.com/office/drawing/2014/main" id="{C8EF17B5-518F-40EE-BC39-A9D596F32ADE}"/>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0" name="Freeform: Shape 3744">
              <a:extLst>
                <a:ext uri="{FF2B5EF4-FFF2-40B4-BE49-F238E27FC236}">
                  <a16:creationId xmlns:a16="http://schemas.microsoft.com/office/drawing/2014/main" id="{9BF99DBD-C9B5-4955-9B1D-CE9C75809473}"/>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1" name="Freeform: Shape 3745">
              <a:extLst>
                <a:ext uri="{FF2B5EF4-FFF2-40B4-BE49-F238E27FC236}">
                  <a16:creationId xmlns:a16="http://schemas.microsoft.com/office/drawing/2014/main" id="{92D6FA0F-E650-4782-B293-FEA08E9051C7}"/>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2" name="Freeform: Shape 3746">
              <a:extLst>
                <a:ext uri="{FF2B5EF4-FFF2-40B4-BE49-F238E27FC236}">
                  <a16:creationId xmlns:a16="http://schemas.microsoft.com/office/drawing/2014/main" id="{2CED5C1B-D03B-46CA-A04D-435C829E40B9}"/>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3" name="Freeform: Shape 3747">
              <a:extLst>
                <a:ext uri="{FF2B5EF4-FFF2-40B4-BE49-F238E27FC236}">
                  <a16:creationId xmlns:a16="http://schemas.microsoft.com/office/drawing/2014/main" id="{C37C394C-AD26-4016-8ADA-88A8C454E678}"/>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4" name="Freeform: Shape 3748">
              <a:extLst>
                <a:ext uri="{FF2B5EF4-FFF2-40B4-BE49-F238E27FC236}">
                  <a16:creationId xmlns:a16="http://schemas.microsoft.com/office/drawing/2014/main" id="{10642782-1091-4310-A977-C393AB1238C9}"/>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5" name="Freeform: Shape 3749">
              <a:extLst>
                <a:ext uri="{FF2B5EF4-FFF2-40B4-BE49-F238E27FC236}">
                  <a16:creationId xmlns:a16="http://schemas.microsoft.com/office/drawing/2014/main" id="{4D640147-D7F3-4CCE-B667-9E64C8A9F630}"/>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6" name="Freeform: Shape 3750">
              <a:extLst>
                <a:ext uri="{FF2B5EF4-FFF2-40B4-BE49-F238E27FC236}">
                  <a16:creationId xmlns:a16="http://schemas.microsoft.com/office/drawing/2014/main" id="{70DEFC3D-5BD1-4429-BCBA-C48240103711}"/>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7" name="Freeform: Shape 3751">
              <a:extLst>
                <a:ext uri="{FF2B5EF4-FFF2-40B4-BE49-F238E27FC236}">
                  <a16:creationId xmlns:a16="http://schemas.microsoft.com/office/drawing/2014/main" id="{5E5B79EA-500B-4B00-B4A4-213D503E5EA1}"/>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8" name="Freeform: Shape 3752">
              <a:extLst>
                <a:ext uri="{FF2B5EF4-FFF2-40B4-BE49-F238E27FC236}">
                  <a16:creationId xmlns:a16="http://schemas.microsoft.com/office/drawing/2014/main" id="{257ABD98-0635-4A9F-A335-5E56C6742AAD}"/>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9" name="Freeform: Shape 3753">
              <a:extLst>
                <a:ext uri="{FF2B5EF4-FFF2-40B4-BE49-F238E27FC236}">
                  <a16:creationId xmlns:a16="http://schemas.microsoft.com/office/drawing/2014/main" id="{6F96A4DA-4CF8-47A3-B125-06A7CF8098DA}"/>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0" name="Freeform: Shape 3754">
              <a:extLst>
                <a:ext uri="{FF2B5EF4-FFF2-40B4-BE49-F238E27FC236}">
                  <a16:creationId xmlns:a16="http://schemas.microsoft.com/office/drawing/2014/main" id="{70C0D185-9CF8-4662-AE9C-C85B68DE9225}"/>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1" name="Freeform: Shape 3755">
              <a:extLst>
                <a:ext uri="{FF2B5EF4-FFF2-40B4-BE49-F238E27FC236}">
                  <a16:creationId xmlns:a16="http://schemas.microsoft.com/office/drawing/2014/main" id="{443C5107-97DF-47E8-9680-8F9EEBA9961A}"/>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2" name="Freeform: Shape 3756">
              <a:extLst>
                <a:ext uri="{FF2B5EF4-FFF2-40B4-BE49-F238E27FC236}">
                  <a16:creationId xmlns:a16="http://schemas.microsoft.com/office/drawing/2014/main" id="{2021659D-83B2-4718-B7FC-09D031B0C9C7}"/>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3" name="Freeform: Shape 3757">
              <a:extLst>
                <a:ext uri="{FF2B5EF4-FFF2-40B4-BE49-F238E27FC236}">
                  <a16:creationId xmlns:a16="http://schemas.microsoft.com/office/drawing/2014/main" id="{F86DB452-E405-4C96-988F-651FDE941E1C}"/>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4" name="Freeform: Shape 3758">
              <a:extLst>
                <a:ext uri="{FF2B5EF4-FFF2-40B4-BE49-F238E27FC236}">
                  <a16:creationId xmlns:a16="http://schemas.microsoft.com/office/drawing/2014/main" id="{42C99CA5-F687-42AD-B67F-B033FBD27BB0}"/>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5" name="Freeform: Shape 3759">
              <a:extLst>
                <a:ext uri="{FF2B5EF4-FFF2-40B4-BE49-F238E27FC236}">
                  <a16:creationId xmlns:a16="http://schemas.microsoft.com/office/drawing/2014/main" id="{85285182-0BFE-4027-9294-88E0984DAE0F}"/>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6" name="Freeform: Shape 3760">
              <a:extLst>
                <a:ext uri="{FF2B5EF4-FFF2-40B4-BE49-F238E27FC236}">
                  <a16:creationId xmlns:a16="http://schemas.microsoft.com/office/drawing/2014/main" id="{B30D0A82-BA73-46B8-88CD-3A189E93251A}"/>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7" name="Freeform: Shape 3761">
              <a:extLst>
                <a:ext uri="{FF2B5EF4-FFF2-40B4-BE49-F238E27FC236}">
                  <a16:creationId xmlns:a16="http://schemas.microsoft.com/office/drawing/2014/main" id="{5FD7F06D-0C47-4DD4-82C9-938B7F0873C6}"/>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8" name="Freeform: Shape 3762">
              <a:extLst>
                <a:ext uri="{FF2B5EF4-FFF2-40B4-BE49-F238E27FC236}">
                  <a16:creationId xmlns:a16="http://schemas.microsoft.com/office/drawing/2014/main" id="{82A8568B-3207-4D88-AE5D-7DE5A2D43586}"/>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9" name="Freeform: Shape 3763">
              <a:extLst>
                <a:ext uri="{FF2B5EF4-FFF2-40B4-BE49-F238E27FC236}">
                  <a16:creationId xmlns:a16="http://schemas.microsoft.com/office/drawing/2014/main" id="{3A0C8F3D-E6C6-402E-86C2-157EDF75BCE7}"/>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0" name="Freeform: Shape 3764">
              <a:extLst>
                <a:ext uri="{FF2B5EF4-FFF2-40B4-BE49-F238E27FC236}">
                  <a16:creationId xmlns:a16="http://schemas.microsoft.com/office/drawing/2014/main" id="{1D57F5FD-A8F3-4FF8-99BB-A7CA922AE723}"/>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1" name="Freeform: Shape 3765">
              <a:extLst>
                <a:ext uri="{FF2B5EF4-FFF2-40B4-BE49-F238E27FC236}">
                  <a16:creationId xmlns:a16="http://schemas.microsoft.com/office/drawing/2014/main" id="{3A1FCB77-4EF0-4C21-A9DB-260F47F64DB4}"/>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2" name="Freeform: Shape 3766">
              <a:extLst>
                <a:ext uri="{FF2B5EF4-FFF2-40B4-BE49-F238E27FC236}">
                  <a16:creationId xmlns:a16="http://schemas.microsoft.com/office/drawing/2014/main" id="{CC2C8D14-7145-442C-95FA-9221418B4A36}"/>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3" name="Freeform: Shape 3767">
              <a:extLst>
                <a:ext uri="{FF2B5EF4-FFF2-40B4-BE49-F238E27FC236}">
                  <a16:creationId xmlns:a16="http://schemas.microsoft.com/office/drawing/2014/main" id="{5EDAD6BD-7726-4818-B092-DD5E0933D240}"/>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4" name="Freeform: Shape 3768">
              <a:extLst>
                <a:ext uri="{FF2B5EF4-FFF2-40B4-BE49-F238E27FC236}">
                  <a16:creationId xmlns:a16="http://schemas.microsoft.com/office/drawing/2014/main" id="{571A70B7-B457-40CA-A8E4-40469817ED14}"/>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5" name="Freeform: Shape 3769">
              <a:extLst>
                <a:ext uri="{FF2B5EF4-FFF2-40B4-BE49-F238E27FC236}">
                  <a16:creationId xmlns:a16="http://schemas.microsoft.com/office/drawing/2014/main" id="{A709B60F-7517-44E7-A322-261CA89E33B1}"/>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6" name="Freeform: Shape 3770">
              <a:extLst>
                <a:ext uri="{FF2B5EF4-FFF2-40B4-BE49-F238E27FC236}">
                  <a16:creationId xmlns:a16="http://schemas.microsoft.com/office/drawing/2014/main" id="{C73842F9-95D7-4A3D-BE90-5D03381BD052}"/>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7" name="Freeform: Shape 3771">
              <a:extLst>
                <a:ext uri="{FF2B5EF4-FFF2-40B4-BE49-F238E27FC236}">
                  <a16:creationId xmlns:a16="http://schemas.microsoft.com/office/drawing/2014/main" id="{8BCB1785-AB46-40D0-8C09-FCBAF58014E3}"/>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8" name="Freeform: Shape 3772">
              <a:extLst>
                <a:ext uri="{FF2B5EF4-FFF2-40B4-BE49-F238E27FC236}">
                  <a16:creationId xmlns:a16="http://schemas.microsoft.com/office/drawing/2014/main" id="{432FA4FF-3679-43E9-A265-A98235381EC4}"/>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9" name="Freeform: Shape 3773">
              <a:extLst>
                <a:ext uri="{FF2B5EF4-FFF2-40B4-BE49-F238E27FC236}">
                  <a16:creationId xmlns:a16="http://schemas.microsoft.com/office/drawing/2014/main" id="{47C7539F-0F18-46C6-A790-8B1B29A7E853}"/>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0" name="Freeform: Shape 3774">
              <a:extLst>
                <a:ext uri="{FF2B5EF4-FFF2-40B4-BE49-F238E27FC236}">
                  <a16:creationId xmlns:a16="http://schemas.microsoft.com/office/drawing/2014/main" id="{E845A8F1-F17A-4D1E-9518-035D00B04550}"/>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1" name="Freeform: Shape 3775">
              <a:extLst>
                <a:ext uri="{FF2B5EF4-FFF2-40B4-BE49-F238E27FC236}">
                  <a16:creationId xmlns:a16="http://schemas.microsoft.com/office/drawing/2014/main" id="{9F7C4AAC-941E-4B86-91C7-4ECCE1530C6E}"/>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2" name="Freeform: Shape 3776">
              <a:extLst>
                <a:ext uri="{FF2B5EF4-FFF2-40B4-BE49-F238E27FC236}">
                  <a16:creationId xmlns:a16="http://schemas.microsoft.com/office/drawing/2014/main" id="{51488CF2-D3D7-48E0-825D-8507312B50C8}"/>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3" name="Freeform: Shape 3777">
              <a:extLst>
                <a:ext uri="{FF2B5EF4-FFF2-40B4-BE49-F238E27FC236}">
                  <a16:creationId xmlns:a16="http://schemas.microsoft.com/office/drawing/2014/main" id="{BECB6494-4298-4DF7-A744-8E72CEC43FC7}"/>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4" name="Freeform: Shape 3778">
              <a:extLst>
                <a:ext uri="{FF2B5EF4-FFF2-40B4-BE49-F238E27FC236}">
                  <a16:creationId xmlns:a16="http://schemas.microsoft.com/office/drawing/2014/main" id="{0519EF09-8A5F-4C7A-9BC0-5056A49C73BF}"/>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5" name="Freeform: Shape 3779">
              <a:extLst>
                <a:ext uri="{FF2B5EF4-FFF2-40B4-BE49-F238E27FC236}">
                  <a16:creationId xmlns:a16="http://schemas.microsoft.com/office/drawing/2014/main" id="{568BC84A-06F6-4459-BC5F-7CB51B39540D}"/>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6" name="Freeform: Shape 3780">
              <a:extLst>
                <a:ext uri="{FF2B5EF4-FFF2-40B4-BE49-F238E27FC236}">
                  <a16:creationId xmlns:a16="http://schemas.microsoft.com/office/drawing/2014/main" id="{21B9A5DB-57CA-4E38-AD42-49596CDE8A7E}"/>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7" name="Freeform: Shape 3781">
              <a:extLst>
                <a:ext uri="{FF2B5EF4-FFF2-40B4-BE49-F238E27FC236}">
                  <a16:creationId xmlns:a16="http://schemas.microsoft.com/office/drawing/2014/main" id="{106641A3-697D-443C-A864-331BB20049E5}"/>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8" name="Freeform: Shape 3782">
              <a:extLst>
                <a:ext uri="{FF2B5EF4-FFF2-40B4-BE49-F238E27FC236}">
                  <a16:creationId xmlns:a16="http://schemas.microsoft.com/office/drawing/2014/main" id="{83EF0F8A-7580-480D-B77F-5E529BA89F13}"/>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9" name="Freeform: Shape 3783">
              <a:extLst>
                <a:ext uri="{FF2B5EF4-FFF2-40B4-BE49-F238E27FC236}">
                  <a16:creationId xmlns:a16="http://schemas.microsoft.com/office/drawing/2014/main" id="{5FC060BC-3C90-4FA9-A1F3-B2D3AAB6A8E1}"/>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0" name="Freeform: Shape 3784">
              <a:extLst>
                <a:ext uri="{FF2B5EF4-FFF2-40B4-BE49-F238E27FC236}">
                  <a16:creationId xmlns:a16="http://schemas.microsoft.com/office/drawing/2014/main" id="{E8819411-394F-4788-8D46-8A6AC9FA693B}"/>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1" name="Freeform: Shape 3785">
              <a:extLst>
                <a:ext uri="{FF2B5EF4-FFF2-40B4-BE49-F238E27FC236}">
                  <a16:creationId xmlns:a16="http://schemas.microsoft.com/office/drawing/2014/main" id="{A7B74F90-FEDF-4A7D-93D3-72CF0B135150}"/>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2" name="Freeform: Shape 3786">
              <a:extLst>
                <a:ext uri="{FF2B5EF4-FFF2-40B4-BE49-F238E27FC236}">
                  <a16:creationId xmlns:a16="http://schemas.microsoft.com/office/drawing/2014/main" id="{C73E77B4-9732-440F-8CFB-CB5C7DD22190}"/>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3" name="Freeform: Shape 3787">
              <a:extLst>
                <a:ext uri="{FF2B5EF4-FFF2-40B4-BE49-F238E27FC236}">
                  <a16:creationId xmlns:a16="http://schemas.microsoft.com/office/drawing/2014/main" id="{72EE8BDE-CAC9-48E4-A827-10B41F0E0DF3}"/>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4" name="Freeform: Shape 3788">
              <a:extLst>
                <a:ext uri="{FF2B5EF4-FFF2-40B4-BE49-F238E27FC236}">
                  <a16:creationId xmlns:a16="http://schemas.microsoft.com/office/drawing/2014/main" id="{7D56B06B-F7D8-4C9F-9FA6-49059CB7CB32}"/>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5" name="Freeform: Shape 3789">
              <a:extLst>
                <a:ext uri="{FF2B5EF4-FFF2-40B4-BE49-F238E27FC236}">
                  <a16:creationId xmlns:a16="http://schemas.microsoft.com/office/drawing/2014/main" id="{F2E25320-6AED-4819-A50F-F3FF8FD96091}"/>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6" name="Freeform: Shape 3790">
              <a:extLst>
                <a:ext uri="{FF2B5EF4-FFF2-40B4-BE49-F238E27FC236}">
                  <a16:creationId xmlns:a16="http://schemas.microsoft.com/office/drawing/2014/main" id="{42D5625D-B779-478B-B03D-78CF59BC3307}"/>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7" name="Freeform: Shape 3791">
              <a:extLst>
                <a:ext uri="{FF2B5EF4-FFF2-40B4-BE49-F238E27FC236}">
                  <a16:creationId xmlns:a16="http://schemas.microsoft.com/office/drawing/2014/main" id="{63E9A9B1-A794-4891-91CE-4AB714322DB0}"/>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8" name="Freeform: Shape 3792">
              <a:extLst>
                <a:ext uri="{FF2B5EF4-FFF2-40B4-BE49-F238E27FC236}">
                  <a16:creationId xmlns:a16="http://schemas.microsoft.com/office/drawing/2014/main" id="{C7B33B3B-053F-4C8B-9F4A-E76C6E6957E4}"/>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9" name="Freeform: Shape 3793">
              <a:extLst>
                <a:ext uri="{FF2B5EF4-FFF2-40B4-BE49-F238E27FC236}">
                  <a16:creationId xmlns:a16="http://schemas.microsoft.com/office/drawing/2014/main" id="{324B9D13-9EC4-4488-82D2-02626F7B107E}"/>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0" name="Freeform: Shape 3794">
              <a:extLst>
                <a:ext uri="{FF2B5EF4-FFF2-40B4-BE49-F238E27FC236}">
                  <a16:creationId xmlns:a16="http://schemas.microsoft.com/office/drawing/2014/main" id="{B5D3A788-1A0D-485F-B198-8279CE142A6A}"/>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1" name="Freeform: Shape 3795">
              <a:extLst>
                <a:ext uri="{FF2B5EF4-FFF2-40B4-BE49-F238E27FC236}">
                  <a16:creationId xmlns:a16="http://schemas.microsoft.com/office/drawing/2014/main" id="{913D94C2-5D81-4737-85E0-76F8D159CE91}"/>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2" name="Freeform: Shape 3796">
              <a:extLst>
                <a:ext uri="{FF2B5EF4-FFF2-40B4-BE49-F238E27FC236}">
                  <a16:creationId xmlns:a16="http://schemas.microsoft.com/office/drawing/2014/main" id="{CE537E0F-5A96-4461-89A9-F50AA7AFF355}"/>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3" name="Freeform: Shape 3797">
              <a:extLst>
                <a:ext uri="{FF2B5EF4-FFF2-40B4-BE49-F238E27FC236}">
                  <a16:creationId xmlns:a16="http://schemas.microsoft.com/office/drawing/2014/main" id="{6552B314-FD40-435D-952D-1AFFB9EDBA70}"/>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4" name="Freeform: Shape 3798">
              <a:extLst>
                <a:ext uri="{FF2B5EF4-FFF2-40B4-BE49-F238E27FC236}">
                  <a16:creationId xmlns:a16="http://schemas.microsoft.com/office/drawing/2014/main" id="{9143E5A7-8702-4AF9-922D-646B68DE7937}"/>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5" name="Freeform: Shape 3799">
              <a:extLst>
                <a:ext uri="{FF2B5EF4-FFF2-40B4-BE49-F238E27FC236}">
                  <a16:creationId xmlns:a16="http://schemas.microsoft.com/office/drawing/2014/main" id="{1830974D-DEA2-4A52-BB31-18297F9BDA32}"/>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6" name="Freeform: Shape 3800">
              <a:extLst>
                <a:ext uri="{FF2B5EF4-FFF2-40B4-BE49-F238E27FC236}">
                  <a16:creationId xmlns:a16="http://schemas.microsoft.com/office/drawing/2014/main" id="{714AAAFA-E577-44E6-80F8-87807A950ADC}"/>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7" name="Freeform: Shape 3801">
              <a:extLst>
                <a:ext uri="{FF2B5EF4-FFF2-40B4-BE49-F238E27FC236}">
                  <a16:creationId xmlns:a16="http://schemas.microsoft.com/office/drawing/2014/main" id="{CA8D451D-4EC5-4371-91DB-D7B39AE8F7F4}"/>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8" name="Freeform: Shape 3802">
              <a:extLst>
                <a:ext uri="{FF2B5EF4-FFF2-40B4-BE49-F238E27FC236}">
                  <a16:creationId xmlns:a16="http://schemas.microsoft.com/office/drawing/2014/main" id="{344D3E37-5E10-4CFF-88CC-F5FECEDF1B4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9" name="Freeform: Shape 3803">
              <a:extLst>
                <a:ext uri="{FF2B5EF4-FFF2-40B4-BE49-F238E27FC236}">
                  <a16:creationId xmlns:a16="http://schemas.microsoft.com/office/drawing/2014/main" id="{BFBC3153-4D1E-430E-A392-E8DE0FB3625E}"/>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0" name="Freeform: Shape 3804">
              <a:extLst>
                <a:ext uri="{FF2B5EF4-FFF2-40B4-BE49-F238E27FC236}">
                  <a16:creationId xmlns:a16="http://schemas.microsoft.com/office/drawing/2014/main" id="{5B52BE92-C42D-4080-998D-D70FD7E02E02}"/>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1" name="Freeform: Shape 3805">
              <a:extLst>
                <a:ext uri="{FF2B5EF4-FFF2-40B4-BE49-F238E27FC236}">
                  <a16:creationId xmlns:a16="http://schemas.microsoft.com/office/drawing/2014/main" id="{11B061EB-776A-474F-9EAF-56B1E9713A19}"/>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2" name="Freeform: Shape 3806">
              <a:extLst>
                <a:ext uri="{FF2B5EF4-FFF2-40B4-BE49-F238E27FC236}">
                  <a16:creationId xmlns:a16="http://schemas.microsoft.com/office/drawing/2014/main" id="{644F5387-4213-4BEA-B5AD-8C7439C13939}"/>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3" name="Freeform: Shape 3807">
              <a:extLst>
                <a:ext uri="{FF2B5EF4-FFF2-40B4-BE49-F238E27FC236}">
                  <a16:creationId xmlns:a16="http://schemas.microsoft.com/office/drawing/2014/main" id="{B23456D9-2248-42A4-B427-DDF61054965A}"/>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4" name="Freeform: Shape 3808">
              <a:extLst>
                <a:ext uri="{FF2B5EF4-FFF2-40B4-BE49-F238E27FC236}">
                  <a16:creationId xmlns:a16="http://schemas.microsoft.com/office/drawing/2014/main" id="{5B5FB0DE-40C0-436E-8654-413C169E17FA}"/>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5" name="Freeform: Shape 3809">
              <a:extLst>
                <a:ext uri="{FF2B5EF4-FFF2-40B4-BE49-F238E27FC236}">
                  <a16:creationId xmlns:a16="http://schemas.microsoft.com/office/drawing/2014/main" id="{746CDBBD-8BC7-428B-A58F-6F4C5C84A285}"/>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6" name="Freeform: Shape 3810">
              <a:extLst>
                <a:ext uri="{FF2B5EF4-FFF2-40B4-BE49-F238E27FC236}">
                  <a16:creationId xmlns:a16="http://schemas.microsoft.com/office/drawing/2014/main" id="{7568D294-73C0-4BCF-AD28-03D1AD0ED750}"/>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7" name="Freeform: Shape 3811">
              <a:extLst>
                <a:ext uri="{FF2B5EF4-FFF2-40B4-BE49-F238E27FC236}">
                  <a16:creationId xmlns:a16="http://schemas.microsoft.com/office/drawing/2014/main" id="{BC1D1FA8-8D0F-4DD1-851A-A15819A2E357}"/>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8" name="Freeform: Shape 3812">
              <a:extLst>
                <a:ext uri="{FF2B5EF4-FFF2-40B4-BE49-F238E27FC236}">
                  <a16:creationId xmlns:a16="http://schemas.microsoft.com/office/drawing/2014/main" id="{55CC3248-B00A-4FC9-AC40-5188FBD56508}"/>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9" name="Freeform: Shape 3813">
              <a:extLst>
                <a:ext uri="{FF2B5EF4-FFF2-40B4-BE49-F238E27FC236}">
                  <a16:creationId xmlns:a16="http://schemas.microsoft.com/office/drawing/2014/main" id="{9B4D41F4-B2ED-4FC3-B530-BBF195FA149C}"/>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0" name="Freeform: Shape 3814">
              <a:extLst>
                <a:ext uri="{FF2B5EF4-FFF2-40B4-BE49-F238E27FC236}">
                  <a16:creationId xmlns:a16="http://schemas.microsoft.com/office/drawing/2014/main" id="{3C9570BD-7F44-40DB-93E8-ADAA79232A37}"/>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1" name="Freeform: Shape 3815">
              <a:extLst>
                <a:ext uri="{FF2B5EF4-FFF2-40B4-BE49-F238E27FC236}">
                  <a16:creationId xmlns:a16="http://schemas.microsoft.com/office/drawing/2014/main" id="{AFCD1E68-E934-4B68-9C53-980929EB4932}"/>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2" name="Freeform: Shape 3816">
              <a:extLst>
                <a:ext uri="{FF2B5EF4-FFF2-40B4-BE49-F238E27FC236}">
                  <a16:creationId xmlns:a16="http://schemas.microsoft.com/office/drawing/2014/main" id="{18E6DFAE-59DD-4A87-AE45-F396CAD41406}"/>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3" name="Freeform: Shape 3817">
              <a:extLst>
                <a:ext uri="{FF2B5EF4-FFF2-40B4-BE49-F238E27FC236}">
                  <a16:creationId xmlns:a16="http://schemas.microsoft.com/office/drawing/2014/main" id="{596C85AC-15B8-4AEE-8B23-E5CD26565C77}"/>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4" name="Freeform: Shape 3818">
              <a:extLst>
                <a:ext uri="{FF2B5EF4-FFF2-40B4-BE49-F238E27FC236}">
                  <a16:creationId xmlns:a16="http://schemas.microsoft.com/office/drawing/2014/main" id="{4B5F17F4-11AA-43DC-A308-3F6B2118E943}"/>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5" name="Freeform: Shape 3819">
              <a:extLst>
                <a:ext uri="{FF2B5EF4-FFF2-40B4-BE49-F238E27FC236}">
                  <a16:creationId xmlns:a16="http://schemas.microsoft.com/office/drawing/2014/main" id="{334662CB-FA46-4833-AAF0-B0E09DC87FD6}"/>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6" name="Freeform: Shape 3820">
              <a:extLst>
                <a:ext uri="{FF2B5EF4-FFF2-40B4-BE49-F238E27FC236}">
                  <a16:creationId xmlns:a16="http://schemas.microsoft.com/office/drawing/2014/main" id="{BE37D16F-E309-4F7C-AF72-A1F4715D630B}"/>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7" name="Freeform: Shape 3821">
              <a:extLst>
                <a:ext uri="{FF2B5EF4-FFF2-40B4-BE49-F238E27FC236}">
                  <a16:creationId xmlns:a16="http://schemas.microsoft.com/office/drawing/2014/main" id="{F2D33348-C0A4-46F8-8E05-BE437821C8D5}"/>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8" name="Freeform: Shape 3822">
              <a:extLst>
                <a:ext uri="{FF2B5EF4-FFF2-40B4-BE49-F238E27FC236}">
                  <a16:creationId xmlns:a16="http://schemas.microsoft.com/office/drawing/2014/main" id="{F9B2B649-79FF-4617-B30A-84176060A076}"/>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9" name="Freeform: Shape 3823">
              <a:extLst>
                <a:ext uri="{FF2B5EF4-FFF2-40B4-BE49-F238E27FC236}">
                  <a16:creationId xmlns:a16="http://schemas.microsoft.com/office/drawing/2014/main" id="{1D892645-1A8F-4D19-B974-B9E74A8F2BF1}"/>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0" name="Freeform: Shape 3824">
              <a:extLst>
                <a:ext uri="{FF2B5EF4-FFF2-40B4-BE49-F238E27FC236}">
                  <a16:creationId xmlns:a16="http://schemas.microsoft.com/office/drawing/2014/main" id="{DFC0B1C6-9D26-4F1C-AC07-AADD504F2D7E}"/>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1" name="Freeform: Shape 3825">
              <a:extLst>
                <a:ext uri="{FF2B5EF4-FFF2-40B4-BE49-F238E27FC236}">
                  <a16:creationId xmlns:a16="http://schemas.microsoft.com/office/drawing/2014/main" id="{83FC6C35-36AF-45D9-B0C5-6D87733E2DD9}"/>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2" name="Freeform: Shape 3826">
              <a:extLst>
                <a:ext uri="{FF2B5EF4-FFF2-40B4-BE49-F238E27FC236}">
                  <a16:creationId xmlns:a16="http://schemas.microsoft.com/office/drawing/2014/main" id="{011E2733-1FF1-4044-B6E6-75D92E62AC72}"/>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3" name="Freeform: Shape 3827">
              <a:extLst>
                <a:ext uri="{FF2B5EF4-FFF2-40B4-BE49-F238E27FC236}">
                  <a16:creationId xmlns:a16="http://schemas.microsoft.com/office/drawing/2014/main" id="{847E98DD-5A12-45EB-8CBA-CE7A99DBF864}"/>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4" name="Freeform: Shape 3828">
              <a:extLst>
                <a:ext uri="{FF2B5EF4-FFF2-40B4-BE49-F238E27FC236}">
                  <a16:creationId xmlns:a16="http://schemas.microsoft.com/office/drawing/2014/main" id="{C0439555-B343-4098-81CA-1887FA59AF2B}"/>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5" name="Freeform: Shape 3829">
              <a:extLst>
                <a:ext uri="{FF2B5EF4-FFF2-40B4-BE49-F238E27FC236}">
                  <a16:creationId xmlns:a16="http://schemas.microsoft.com/office/drawing/2014/main" id="{64B921D2-406E-41A6-963D-B72150C4F037}"/>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6" name="Freeform: Shape 3830">
              <a:extLst>
                <a:ext uri="{FF2B5EF4-FFF2-40B4-BE49-F238E27FC236}">
                  <a16:creationId xmlns:a16="http://schemas.microsoft.com/office/drawing/2014/main" id="{7B08CCF6-DD5B-4258-9123-A9D3E4AC3269}"/>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7" name="Freeform: Shape 3831">
              <a:extLst>
                <a:ext uri="{FF2B5EF4-FFF2-40B4-BE49-F238E27FC236}">
                  <a16:creationId xmlns:a16="http://schemas.microsoft.com/office/drawing/2014/main" id="{460E7E98-C538-4148-87BA-3324835AEC5B}"/>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8" name="Freeform: Shape 3832">
              <a:extLst>
                <a:ext uri="{FF2B5EF4-FFF2-40B4-BE49-F238E27FC236}">
                  <a16:creationId xmlns:a16="http://schemas.microsoft.com/office/drawing/2014/main" id="{E1102C29-CFED-444B-BF4B-FD5EB6B95E22}"/>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9" name="Freeform: Shape 3833">
              <a:extLst>
                <a:ext uri="{FF2B5EF4-FFF2-40B4-BE49-F238E27FC236}">
                  <a16:creationId xmlns:a16="http://schemas.microsoft.com/office/drawing/2014/main" id="{471CC8B0-EBE0-42B9-A055-028F546101FE}"/>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0" name="Freeform: Shape 3834">
              <a:extLst>
                <a:ext uri="{FF2B5EF4-FFF2-40B4-BE49-F238E27FC236}">
                  <a16:creationId xmlns:a16="http://schemas.microsoft.com/office/drawing/2014/main" id="{BBDC3E49-565A-49DA-A802-59B356E74BDF}"/>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1" name="Freeform: Shape 3835">
              <a:extLst>
                <a:ext uri="{FF2B5EF4-FFF2-40B4-BE49-F238E27FC236}">
                  <a16:creationId xmlns:a16="http://schemas.microsoft.com/office/drawing/2014/main" id="{4A3AB2A2-EF24-4C9F-B25E-63FFA7C6BCA0}"/>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2" name="Freeform: Shape 3836">
              <a:extLst>
                <a:ext uri="{FF2B5EF4-FFF2-40B4-BE49-F238E27FC236}">
                  <a16:creationId xmlns:a16="http://schemas.microsoft.com/office/drawing/2014/main" id="{949EF673-5022-4EE7-B31D-868A28993716}"/>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3" name="Freeform: Shape 3837">
              <a:extLst>
                <a:ext uri="{FF2B5EF4-FFF2-40B4-BE49-F238E27FC236}">
                  <a16:creationId xmlns:a16="http://schemas.microsoft.com/office/drawing/2014/main" id="{2C4D8E17-1490-4563-B29A-F924C77E4FD9}"/>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4" name="Freeform: Shape 3838">
              <a:extLst>
                <a:ext uri="{FF2B5EF4-FFF2-40B4-BE49-F238E27FC236}">
                  <a16:creationId xmlns:a16="http://schemas.microsoft.com/office/drawing/2014/main" id="{081C77B7-DE75-4902-A196-0BD7BFE603AB}"/>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5" name="Freeform: Shape 3839">
              <a:extLst>
                <a:ext uri="{FF2B5EF4-FFF2-40B4-BE49-F238E27FC236}">
                  <a16:creationId xmlns:a16="http://schemas.microsoft.com/office/drawing/2014/main" id="{A7F17D2E-826A-4A7F-915B-1503AF952375}"/>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6" name="Freeform: Shape 3840">
              <a:extLst>
                <a:ext uri="{FF2B5EF4-FFF2-40B4-BE49-F238E27FC236}">
                  <a16:creationId xmlns:a16="http://schemas.microsoft.com/office/drawing/2014/main" id="{02FADC61-8A91-40E2-A12D-3AB348F4CEA6}"/>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7" name="Freeform: Shape 3841">
              <a:extLst>
                <a:ext uri="{FF2B5EF4-FFF2-40B4-BE49-F238E27FC236}">
                  <a16:creationId xmlns:a16="http://schemas.microsoft.com/office/drawing/2014/main" id="{3AF4A8BA-F734-485B-A37C-E6A8618E6D4D}"/>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8" name="Freeform: Shape 3842">
              <a:extLst>
                <a:ext uri="{FF2B5EF4-FFF2-40B4-BE49-F238E27FC236}">
                  <a16:creationId xmlns:a16="http://schemas.microsoft.com/office/drawing/2014/main" id="{02F992B3-8317-4801-81EC-5F3A06561771}"/>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9" name="Freeform: Shape 3843">
              <a:extLst>
                <a:ext uri="{FF2B5EF4-FFF2-40B4-BE49-F238E27FC236}">
                  <a16:creationId xmlns:a16="http://schemas.microsoft.com/office/drawing/2014/main" id="{7F6DEC19-2EA5-41E8-A2A1-119148BF5541}"/>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0" name="Freeform: Shape 3844">
              <a:extLst>
                <a:ext uri="{FF2B5EF4-FFF2-40B4-BE49-F238E27FC236}">
                  <a16:creationId xmlns:a16="http://schemas.microsoft.com/office/drawing/2014/main" id="{51EB471E-CA3D-4822-94CA-936AFE1B4CA4}"/>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1" name="Freeform: Shape 3845">
              <a:extLst>
                <a:ext uri="{FF2B5EF4-FFF2-40B4-BE49-F238E27FC236}">
                  <a16:creationId xmlns:a16="http://schemas.microsoft.com/office/drawing/2014/main" id="{AA429F01-8868-4D1E-8495-666F9A3F96FB}"/>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2" name="Freeform: Shape 3846">
              <a:extLst>
                <a:ext uri="{FF2B5EF4-FFF2-40B4-BE49-F238E27FC236}">
                  <a16:creationId xmlns:a16="http://schemas.microsoft.com/office/drawing/2014/main" id="{91E2FC7B-ADAF-4B4E-B3DE-09DA7D2EE3E2}"/>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3" name="Freeform: Shape 3847">
              <a:extLst>
                <a:ext uri="{FF2B5EF4-FFF2-40B4-BE49-F238E27FC236}">
                  <a16:creationId xmlns:a16="http://schemas.microsoft.com/office/drawing/2014/main" id="{7974BF07-7A02-4312-80A4-D7569817A3FC}"/>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4" name="Freeform: Shape 3848">
              <a:extLst>
                <a:ext uri="{FF2B5EF4-FFF2-40B4-BE49-F238E27FC236}">
                  <a16:creationId xmlns:a16="http://schemas.microsoft.com/office/drawing/2014/main" id="{B1BB0131-3466-43F7-88DB-746B554E3936}"/>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5" name="Freeform: Shape 3849">
              <a:extLst>
                <a:ext uri="{FF2B5EF4-FFF2-40B4-BE49-F238E27FC236}">
                  <a16:creationId xmlns:a16="http://schemas.microsoft.com/office/drawing/2014/main" id="{EA69EEAC-6BA2-4751-AE8A-62E28DD11BB5}"/>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6" name="Freeform: Shape 3850">
              <a:extLst>
                <a:ext uri="{FF2B5EF4-FFF2-40B4-BE49-F238E27FC236}">
                  <a16:creationId xmlns:a16="http://schemas.microsoft.com/office/drawing/2014/main" id="{A53F1651-D74C-44C5-8E86-DB98C8E80B40}"/>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7" name="Freeform: Shape 3851">
              <a:extLst>
                <a:ext uri="{FF2B5EF4-FFF2-40B4-BE49-F238E27FC236}">
                  <a16:creationId xmlns:a16="http://schemas.microsoft.com/office/drawing/2014/main" id="{E415E0CD-5F22-4EDE-8FD3-B56D19A2E37A}"/>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8" name="Freeform: Shape 3852">
              <a:extLst>
                <a:ext uri="{FF2B5EF4-FFF2-40B4-BE49-F238E27FC236}">
                  <a16:creationId xmlns:a16="http://schemas.microsoft.com/office/drawing/2014/main" id="{46B4C838-353A-4D4B-9374-220E86930841}"/>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9" name="Freeform: Shape 3853">
              <a:extLst>
                <a:ext uri="{FF2B5EF4-FFF2-40B4-BE49-F238E27FC236}">
                  <a16:creationId xmlns:a16="http://schemas.microsoft.com/office/drawing/2014/main" id="{D973A2E9-0295-4037-99DE-90C82EA46A03}"/>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0" name="Freeform: Shape 3854">
              <a:extLst>
                <a:ext uri="{FF2B5EF4-FFF2-40B4-BE49-F238E27FC236}">
                  <a16:creationId xmlns:a16="http://schemas.microsoft.com/office/drawing/2014/main" id="{624E1B29-7F56-481D-B69A-C4DD6D97273B}"/>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1" name="Freeform: Shape 3855">
              <a:extLst>
                <a:ext uri="{FF2B5EF4-FFF2-40B4-BE49-F238E27FC236}">
                  <a16:creationId xmlns:a16="http://schemas.microsoft.com/office/drawing/2014/main" id="{DE0B33DD-2F91-406C-A03E-2A3DE6A779E9}"/>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2" name="Freeform: Shape 3856">
              <a:extLst>
                <a:ext uri="{FF2B5EF4-FFF2-40B4-BE49-F238E27FC236}">
                  <a16:creationId xmlns:a16="http://schemas.microsoft.com/office/drawing/2014/main" id="{AB70A284-9C57-4FCB-B6BD-7509D5B1F09F}"/>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3" name="Freeform: Shape 3857">
              <a:extLst>
                <a:ext uri="{FF2B5EF4-FFF2-40B4-BE49-F238E27FC236}">
                  <a16:creationId xmlns:a16="http://schemas.microsoft.com/office/drawing/2014/main" id="{6392A074-0DD6-46E6-B9CA-E94CCBDE253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4" name="Freeform: Shape 3858">
              <a:extLst>
                <a:ext uri="{FF2B5EF4-FFF2-40B4-BE49-F238E27FC236}">
                  <a16:creationId xmlns:a16="http://schemas.microsoft.com/office/drawing/2014/main" id="{A8118375-DE70-40A4-866E-3D547FFE4619}"/>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5" name="Freeform: Shape 3859">
              <a:extLst>
                <a:ext uri="{FF2B5EF4-FFF2-40B4-BE49-F238E27FC236}">
                  <a16:creationId xmlns:a16="http://schemas.microsoft.com/office/drawing/2014/main" id="{D9EF054C-5E81-40EE-9ED9-B12B5B3E5365}"/>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6" name="Freeform: Shape 3860">
              <a:extLst>
                <a:ext uri="{FF2B5EF4-FFF2-40B4-BE49-F238E27FC236}">
                  <a16:creationId xmlns:a16="http://schemas.microsoft.com/office/drawing/2014/main" id="{6C6F0B2A-FEEB-4B05-A300-233F1747A904}"/>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7" name="Freeform: Shape 3861">
              <a:extLst>
                <a:ext uri="{FF2B5EF4-FFF2-40B4-BE49-F238E27FC236}">
                  <a16:creationId xmlns:a16="http://schemas.microsoft.com/office/drawing/2014/main" id="{61F8E63B-E227-4109-9320-796A27D0994A}"/>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8" name="Freeform: Shape 3862">
              <a:extLst>
                <a:ext uri="{FF2B5EF4-FFF2-40B4-BE49-F238E27FC236}">
                  <a16:creationId xmlns:a16="http://schemas.microsoft.com/office/drawing/2014/main" id="{597FB5CA-039E-49F5-B7C1-C37CB1E35F53}"/>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9" name="Freeform: Shape 3863">
              <a:extLst>
                <a:ext uri="{FF2B5EF4-FFF2-40B4-BE49-F238E27FC236}">
                  <a16:creationId xmlns:a16="http://schemas.microsoft.com/office/drawing/2014/main" id="{86E6AC46-149C-4863-A822-9E11CE566912}"/>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0" name="Freeform: Shape 3864">
              <a:extLst>
                <a:ext uri="{FF2B5EF4-FFF2-40B4-BE49-F238E27FC236}">
                  <a16:creationId xmlns:a16="http://schemas.microsoft.com/office/drawing/2014/main" id="{07BFB036-11D1-45F9-990F-5EBE2E203B2C}"/>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1" name="Freeform: Shape 3865">
              <a:extLst>
                <a:ext uri="{FF2B5EF4-FFF2-40B4-BE49-F238E27FC236}">
                  <a16:creationId xmlns:a16="http://schemas.microsoft.com/office/drawing/2014/main" id="{2B320EA5-1131-4922-BB68-89C1E41A416F}"/>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2" name="Freeform: Shape 3866">
              <a:extLst>
                <a:ext uri="{FF2B5EF4-FFF2-40B4-BE49-F238E27FC236}">
                  <a16:creationId xmlns:a16="http://schemas.microsoft.com/office/drawing/2014/main" id="{00D24224-BD0D-4B76-822F-50983D1BF611}"/>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3" name="Freeform: Shape 3867">
              <a:extLst>
                <a:ext uri="{FF2B5EF4-FFF2-40B4-BE49-F238E27FC236}">
                  <a16:creationId xmlns:a16="http://schemas.microsoft.com/office/drawing/2014/main" id="{C8982D06-1FA5-4D52-BB52-DEF601BEA63F}"/>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4" name="Freeform: Shape 3868">
              <a:extLst>
                <a:ext uri="{FF2B5EF4-FFF2-40B4-BE49-F238E27FC236}">
                  <a16:creationId xmlns:a16="http://schemas.microsoft.com/office/drawing/2014/main" id="{F8408661-5956-47F1-8F1F-2DD2DC24BAC9}"/>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5" name="Freeform: Shape 3869">
              <a:extLst>
                <a:ext uri="{FF2B5EF4-FFF2-40B4-BE49-F238E27FC236}">
                  <a16:creationId xmlns:a16="http://schemas.microsoft.com/office/drawing/2014/main" id="{D8A1607C-CC8D-4A4A-8BE6-B72117166FFE}"/>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6" name="Freeform: Shape 3870">
              <a:extLst>
                <a:ext uri="{FF2B5EF4-FFF2-40B4-BE49-F238E27FC236}">
                  <a16:creationId xmlns:a16="http://schemas.microsoft.com/office/drawing/2014/main" id="{6AED6862-6B38-4C88-B2F9-06385B81EE20}"/>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7" name="Freeform: Shape 3871">
              <a:extLst>
                <a:ext uri="{FF2B5EF4-FFF2-40B4-BE49-F238E27FC236}">
                  <a16:creationId xmlns:a16="http://schemas.microsoft.com/office/drawing/2014/main" id="{96DEAA24-E6D6-4A59-BC62-ADFBC68A7CA2}"/>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8" name="Freeform: Shape 3872">
              <a:extLst>
                <a:ext uri="{FF2B5EF4-FFF2-40B4-BE49-F238E27FC236}">
                  <a16:creationId xmlns:a16="http://schemas.microsoft.com/office/drawing/2014/main" id="{B12A6201-135E-44B8-A47C-7C350BDCA7DA}"/>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9" name="Freeform: Shape 3873">
              <a:extLst>
                <a:ext uri="{FF2B5EF4-FFF2-40B4-BE49-F238E27FC236}">
                  <a16:creationId xmlns:a16="http://schemas.microsoft.com/office/drawing/2014/main" id="{C0186E10-9F7C-426C-9F66-4A8EBAABCAB0}"/>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0" name="Freeform: Shape 3874">
              <a:extLst>
                <a:ext uri="{FF2B5EF4-FFF2-40B4-BE49-F238E27FC236}">
                  <a16:creationId xmlns:a16="http://schemas.microsoft.com/office/drawing/2014/main" id="{771E3A7E-ABCB-44E2-96C1-D70FAEE8A4C9}"/>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1" name="Freeform: Shape 3875">
              <a:extLst>
                <a:ext uri="{FF2B5EF4-FFF2-40B4-BE49-F238E27FC236}">
                  <a16:creationId xmlns:a16="http://schemas.microsoft.com/office/drawing/2014/main" id="{A8FE882F-BD0D-450D-AB54-5F0631171B7B}"/>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2" name="Freeform: Shape 3876">
              <a:extLst>
                <a:ext uri="{FF2B5EF4-FFF2-40B4-BE49-F238E27FC236}">
                  <a16:creationId xmlns:a16="http://schemas.microsoft.com/office/drawing/2014/main" id="{4BB2EA00-48E0-430B-BDCD-4B1EB0273270}"/>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3" name="Freeform: Shape 3877">
              <a:extLst>
                <a:ext uri="{FF2B5EF4-FFF2-40B4-BE49-F238E27FC236}">
                  <a16:creationId xmlns:a16="http://schemas.microsoft.com/office/drawing/2014/main" id="{4078D1E9-D0AC-43C3-8A04-4E46B20CF404}"/>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4" name="Freeform: Shape 3878">
              <a:extLst>
                <a:ext uri="{FF2B5EF4-FFF2-40B4-BE49-F238E27FC236}">
                  <a16:creationId xmlns:a16="http://schemas.microsoft.com/office/drawing/2014/main" id="{C8DAE7C6-7FC6-4EC7-BEBD-3EC9D47124C2}"/>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5" name="Freeform: Shape 3879">
              <a:extLst>
                <a:ext uri="{FF2B5EF4-FFF2-40B4-BE49-F238E27FC236}">
                  <a16:creationId xmlns:a16="http://schemas.microsoft.com/office/drawing/2014/main" id="{E95B847B-001C-4F21-A4F2-C0E9C53F1C93}"/>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6" name="Freeform: Shape 3880">
              <a:extLst>
                <a:ext uri="{FF2B5EF4-FFF2-40B4-BE49-F238E27FC236}">
                  <a16:creationId xmlns:a16="http://schemas.microsoft.com/office/drawing/2014/main" id="{FE954FD7-379A-4DBF-A673-BC0E15BD6D0C}"/>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7" name="Freeform: Shape 3881">
              <a:extLst>
                <a:ext uri="{FF2B5EF4-FFF2-40B4-BE49-F238E27FC236}">
                  <a16:creationId xmlns:a16="http://schemas.microsoft.com/office/drawing/2014/main" id="{2B8B5CC3-506C-44C1-9873-D0CB0D87BAF5}"/>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8" name="Freeform: Shape 3882">
              <a:extLst>
                <a:ext uri="{FF2B5EF4-FFF2-40B4-BE49-F238E27FC236}">
                  <a16:creationId xmlns:a16="http://schemas.microsoft.com/office/drawing/2014/main" id="{C32E99B2-B532-4D23-9FA6-F6F6B15C64C8}"/>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9" name="Freeform: Shape 3883">
              <a:extLst>
                <a:ext uri="{FF2B5EF4-FFF2-40B4-BE49-F238E27FC236}">
                  <a16:creationId xmlns:a16="http://schemas.microsoft.com/office/drawing/2014/main" id="{9D7D145D-589F-4996-A9DA-3EB8DF152FA1}"/>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0" name="Freeform: Shape 3884">
              <a:extLst>
                <a:ext uri="{FF2B5EF4-FFF2-40B4-BE49-F238E27FC236}">
                  <a16:creationId xmlns:a16="http://schemas.microsoft.com/office/drawing/2014/main" id="{75A8BD68-C1B0-44F3-A08A-FF43DC73F9D8}"/>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1" name="Freeform: Shape 3885">
              <a:extLst>
                <a:ext uri="{FF2B5EF4-FFF2-40B4-BE49-F238E27FC236}">
                  <a16:creationId xmlns:a16="http://schemas.microsoft.com/office/drawing/2014/main" id="{6033A181-4BAC-49B7-BA40-D6F0EA4BB239}"/>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2" name="Freeform: Shape 3886">
              <a:extLst>
                <a:ext uri="{FF2B5EF4-FFF2-40B4-BE49-F238E27FC236}">
                  <a16:creationId xmlns:a16="http://schemas.microsoft.com/office/drawing/2014/main" id="{D769BE14-6086-43F9-9DE9-86CDD75D8812}"/>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3" name="Freeform: Shape 3887">
              <a:extLst>
                <a:ext uri="{FF2B5EF4-FFF2-40B4-BE49-F238E27FC236}">
                  <a16:creationId xmlns:a16="http://schemas.microsoft.com/office/drawing/2014/main" id="{C91AD2A4-17CC-4398-BC76-C67FF5CE898B}"/>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4" name="Freeform: Shape 3888">
              <a:extLst>
                <a:ext uri="{FF2B5EF4-FFF2-40B4-BE49-F238E27FC236}">
                  <a16:creationId xmlns:a16="http://schemas.microsoft.com/office/drawing/2014/main" id="{C7B9F2C2-7251-4A70-8BE3-3A71E239980D}"/>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5" name="Freeform: Shape 3889">
              <a:extLst>
                <a:ext uri="{FF2B5EF4-FFF2-40B4-BE49-F238E27FC236}">
                  <a16:creationId xmlns:a16="http://schemas.microsoft.com/office/drawing/2014/main" id="{23455FE8-0208-4532-93EA-FDEF32474EDF}"/>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6" name="Freeform: Shape 3890">
              <a:extLst>
                <a:ext uri="{FF2B5EF4-FFF2-40B4-BE49-F238E27FC236}">
                  <a16:creationId xmlns:a16="http://schemas.microsoft.com/office/drawing/2014/main" id="{58413495-F160-484D-B559-203764CF857F}"/>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7" name="Freeform: Shape 3891">
              <a:extLst>
                <a:ext uri="{FF2B5EF4-FFF2-40B4-BE49-F238E27FC236}">
                  <a16:creationId xmlns:a16="http://schemas.microsoft.com/office/drawing/2014/main" id="{943E2961-A104-4E94-AAE3-7E7653B345F7}"/>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8" name="Freeform: Shape 3892">
              <a:extLst>
                <a:ext uri="{FF2B5EF4-FFF2-40B4-BE49-F238E27FC236}">
                  <a16:creationId xmlns:a16="http://schemas.microsoft.com/office/drawing/2014/main" id="{6D16A99B-84FB-4FBC-886D-257E0AB0620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9" name="Freeform: Shape 3893">
              <a:extLst>
                <a:ext uri="{FF2B5EF4-FFF2-40B4-BE49-F238E27FC236}">
                  <a16:creationId xmlns:a16="http://schemas.microsoft.com/office/drawing/2014/main" id="{5C7E6E43-6C05-4AB4-87E2-7804648845C2}"/>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0" name="Freeform: Shape 3894">
              <a:extLst>
                <a:ext uri="{FF2B5EF4-FFF2-40B4-BE49-F238E27FC236}">
                  <a16:creationId xmlns:a16="http://schemas.microsoft.com/office/drawing/2014/main" id="{E529595D-16C3-4C67-B542-FD2F6D7EE4D4}"/>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1" name="Freeform: Shape 3895">
              <a:extLst>
                <a:ext uri="{FF2B5EF4-FFF2-40B4-BE49-F238E27FC236}">
                  <a16:creationId xmlns:a16="http://schemas.microsoft.com/office/drawing/2014/main" id="{56BB2B6A-152D-4AC2-87FD-E3120F9D6578}"/>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2" name="Freeform: Shape 3896">
              <a:extLst>
                <a:ext uri="{FF2B5EF4-FFF2-40B4-BE49-F238E27FC236}">
                  <a16:creationId xmlns:a16="http://schemas.microsoft.com/office/drawing/2014/main" id="{21655EEA-347A-4FEF-802C-D90CC7AA94DA}"/>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3" name="Freeform: Shape 3897">
              <a:extLst>
                <a:ext uri="{FF2B5EF4-FFF2-40B4-BE49-F238E27FC236}">
                  <a16:creationId xmlns:a16="http://schemas.microsoft.com/office/drawing/2014/main" id="{65C11D82-140A-4322-9526-E0B10ED4C02E}"/>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4" name="Freeform: Shape 3898">
              <a:extLst>
                <a:ext uri="{FF2B5EF4-FFF2-40B4-BE49-F238E27FC236}">
                  <a16:creationId xmlns:a16="http://schemas.microsoft.com/office/drawing/2014/main" id="{6F6FD36A-9A6F-4D36-8392-0FE68FAC90C1}"/>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5" name="Freeform: Shape 3899">
              <a:extLst>
                <a:ext uri="{FF2B5EF4-FFF2-40B4-BE49-F238E27FC236}">
                  <a16:creationId xmlns:a16="http://schemas.microsoft.com/office/drawing/2014/main" id="{02FE3D45-FE8B-4DE7-96B3-12C253738DBB}"/>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6" name="Freeform: Shape 3900">
              <a:extLst>
                <a:ext uri="{FF2B5EF4-FFF2-40B4-BE49-F238E27FC236}">
                  <a16:creationId xmlns:a16="http://schemas.microsoft.com/office/drawing/2014/main" id="{5671459B-EDBA-4C32-8D32-00E6F4E75434}"/>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7" name="Freeform: Shape 3901">
              <a:extLst>
                <a:ext uri="{FF2B5EF4-FFF2-40B4-BE49-F238E27FC236}">
                  <a16:creationId xmlns:a16="http://schemas.microsoft.com/office/drawing/2014/main" id="{292175CB-C0F9-4DC0-BBE5-EF0DFD898916}"/>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8" name="Freeform: Shape 3902">
              <a:extLst>
                <a:ext uri="{FF2B5EF4-FFF2-40B4-BE49-F238E27FC236}">
                  <a16:creationId xmlns:a16="http://schemas.microsoft.com/office/drawing/2014/main" id="{AB6E7F78-D5B0-46A9-9024-6F9EA5C5ECBC}"/>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9" name="Freeform: Shape 3903">
              <a:extLst>
                <a:ext uri="{FF2B5EF4-FFF2-40B4-BE49-F238E27FC236}">
                  <a16:creationId xmlns:a16="http://schemas.microsoft.com/office/drawing/2014/main" id="{BF8755FA-FC24-4E68-87D1-8F519E86D9F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0" name="Freeform: Shape 3904">
              <a:extLst>
                <a:ext uri="{FF2B5EF4-FFF2-40B4-BE49-F238E27FC236}">
                  <a16:creationId xmlns:a16="http://schemas.microsoft.com/office/drawing/2014/main" id="{8CB1329A-21C7-407D-B09D-E0D22D57B608}"/>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1" name="Freeform: Shape 3905">
              <a:extLst>
                <a:ext uri="{FF2B5EF4-FFF2-40B4-BE49-F238E27FC236}">
                  <a16:creationId xmlns:a16="http://schemas.microsoft.com/office/drawing/2014/main" id="{C487739E-976A-4CCC-9FBE-00C5B9695AD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2" name="Freeform: Shape 3906">
              <a:extLst>
                <a:ext uri="{FF2B5EF4-FFF2-40B4-BE49-F238E27FC236}">
                  <a16:creationId xmlns:a16="http://schemas.microsoft.com/office/drawing/2014/main" id="{EB9DC382-6D40-4861-9176-A2FAF4D61482}"/>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3" name="Freeform: Shape 3907">
              <a:extLst>
                <a:ext uri="{FF2B5EF4-FFF2-40B4-BE49-F238E27FC236}">
                  <a16:creationId xmlns:a16="http://schemas.microsoft.com/office/drawing/2014/main" id="{0740EEF7-90FC-4FE5-BF8B-0014B4C7B814}"/>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4" name="Freeform: Shape 3908">
              <a:extLst>
                <a:ext uri="{FF2B5EF4-FFF2-40B4-BE49-F238E27FC236}">
                  <a16:creationId xmlns:a16="http://schemas.microsoft.com/office/drawing/2014/main" id="{914BEFA0-DE54-4737-8BAF-EA7AFAEEE679}"/>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5" name="Freeform: Shape 3909">
              <a:extLst>
                <a:ext uri="{FF2B5EF4-FFF2-40B4-BE49-F238E27FC236}">
                  <a16:creationId xmlns:a16="http://schemas.microsoft.com/office/drawing/2014/main" id="{A6C35FFB-D01E-4957-89C8-5D814157FFFD}"/>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6" name="Freeform: Shape 3910">
              <a:extLst>
                <a:ext uri="{FF2B5EF4-FFF2-40B4-BE49-F238E27FC236}">
                  <a16:creationId xmlns:a16="http://schemas.microsoft.com/office/drawing/2014/main" id="{BA5F4773-FDA9-4733-8E84-FD0879045A1E}"/>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7" name="Freeform: Shape 3911">
              <a:extLst>
                <a:ext uri="{FF2B5EF4-FFF2-40B4-BE49-F238E27FC236}">
                  <a16:creationId xmlns:a16="http://schemas.microsoft.com/office/drawing/2014/main" id="{C2706AE5-52E7-48BF-AF6B-DE419D12DBED}"/>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8" name="Freeform: Shape 3912">
              <a:extLst>
                <a:ext uri="{FF2B5EF4-FFF2-40B4-BE49-F238E27FC236}">
                  <a16:creationId xmlns:a16="http://schemas.microsoft.com/office/drawing/2014/main" id="{6676A50F-0E5A-4291-80CC-2D786F2D284F}"/>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9" name="Freeform: Shape 3913">
              <a:extLst>
                <a:ext uri="{FF2B5EF4-FFF2-40B4-BE49-F238E27FC236}">
                  <a16:creationId xmlns:a16="http://schemas.microsoft.com/office/drawing/2014/main" id="{F467AB46-8BCC-43C8-B43B-82B5D34800FD}"/>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0" name="Freeform: Shape 3914">
              <a:extLst>
                <a:ext uri="{FF2B5EF4-FFF2-40B4-BE49-F238E27FC236}">
                  <a16:creationId xmlns:a16="http://schemas.microsoft.com/office/drawing/2014/main" id="{7CA65F98-A088-45A1-A2DB-0CC23681BAA1}"/>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1" name="Freeform: Shape 3915">
              <a:extLst>
                <a:ext uri="{FF2B5EF4-FFF2-40B4-BE49-F238E27FC236}">
                  <a16:creationId xmlns:a16="http://schemas.microsoft.com/office/drawing/2014/main" id="{E67872F7-0EF0-4CE2-81FC-FB9A34ABBF54}"/>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2" name="Freeform: Shape 3916">
              <a:extLst>
                <a:ext uri="{FF2B5EF4-FFF2-40B4-BE49-F238E27FC236}">
                  <a16:creationId xmlns:a16="http://schemas.microsoft.com/office/drawing/2014/main" id="{876626C3-EB7A-47E7-A6CC-18DFD489C70B}"/>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3" name="Freeform: Shape 3917">
              <a:extLst>
                <a:ext uri="{FF2B5EF4-FFF2-40B4-BE49-F238E27FC236}">
                  <a16:creationId xmlns:a16="http://schemas.microsoft.com/office/drawing/2014/main" id="{B7628667-179A-4FBF-ADF2-BB84347D13F3}"/>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4" name="Freeform: Shape 3918">
              <a:extLst>
                <a:ext uri="{FF2B5EF4-FFF2-40B4-BE49-F238E27FC236}">
                  <a16:creationId xmlns:a16="http://schemas.microsoft.com/office/drawing/2014/main" id="{3D4A9084-F2CC-4E05-A4DF-8156385FCCA1}"/>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5" name="Freeform: Shape 3919">
              <a:extLst>
                <a:ext uri="{FF2B5EF4-FFF2-40B4-BE49-F238E27FC236}">
                  <a16:creationId xmlns:a16="http://schemas.microsoft.com/office/drawing/2014/main" id="{86048458-FC8E-4794-9C3C-D77E6ABC6082}"/>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6" name="Freeform: Shape 3920">
              <a:extLst>
                <a:ext uri="{FF2B5EF4-FFF2-40B4-BE49-F238E27FC236}">
                  <a16:creationId xmlns:a16="http://schemas.microsoft.com/office/drawing/2014/main" id="{8D12B4CB-A1CF-4A93-B8DB-DE39F630D53A}"/>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7" name="Freeform: Shape 3921">
              <a:extLst>
                <a:ext uri="{FF2B5EF4-FFF2-40B4-BE49-F238E27FC236}">
                  <a16:creationId xmlns:a16="http://schemas.microsoft.com/office/drawing/2014/main" id="{EDF75A7A-60DB-4A59-99DF-429887B9B139}"/>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8" name="Freeform: Shape 3922">
              <a:extLst>
                <a:ext uri="{FF2B5EF4-FFF2-40B4-BE49-F238E27FC236}">
                  <a16:creationId xmlns:a16="http://schemas.microsoft.com/office/drawing/2014/main" id="{D8691FB8-62C0-4F5E-A332-3FE0ABBA0723}"/>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9" name="Freeform: Shape 3923">
              <a:extLst>
                <a:ext uri="{FF2B5EF4-FFF2-40B4-BE49-F238E27FC236}">
                  <a16:creationId xmlns:a16="http://schemas.microsoft.com/office/drawing/2014/main" id="{CF437B75-16C8-4140-BA90-96F0F140EAA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0" name="Freeform: Shape 3924">
              <a:extLst>
                <a:ext uri="{FF2B5EF4-FFF2-40B4-BE49-F238E27FC236}">
                  <a16:creationId xmlns:a16="http://schemas.microsoft.com/office/drawing/2014/main" id="{8A4CA52B-987E-46CB-A558-7FE506DFE565}"/>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1" name="Freeform: Shape 3925">
              <a:extLst>
                <a:ext uri="{FF2B5EF4-FFF2-40B4-BE49-F238E27FC236}">
                  <a16:creationId xmlns:a16="http://schemas.microsoft.com/office/drawing/2014/main" id="{E9365689-F1A3-4C0E-83C3-35B0FF4FD6D9}"/>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2" name="Freeform: Shape 3926">
              <a:extLst>
                <a:ext uri="{FF2B5EF4-FFF2-40B4-BE49-F238E27FC236}">
                  <a16:creationId xmlns:a16="http://schemas.microsoft.com/office/drawing/2014/main" id="{7EDC3509-4C59-43F0-B6D2-87666869A03C}"/>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3" name="Freeform: Shape 3927">
              <a:extLst>
                <a:ext uri="{FF2B5EF4-FFF2-40B4-BE49-F238E27FC236}">
                  <a16:creationId xmlns:a16="http://schemas.microsoft.com/office/drawing/2014/main" id="{AA8B2DE5-E81B-4D69-A3E9-157854882BB4}"/>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4" name="Freeform: Shape 3928">
              <a:extLst>
                <a:ext uri="{FF2B5EF4-FFF2-40B4-BE49-F238E27FC236}">
                  <a16:creationId xmlns:a16="http://schemas.microsoft.com/office/drawing/2014/main" id="{AC403067-A63A-4355-BE58-E76714D97509}"/>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5" name="Freeform: Shape 3929">
              <a:extLst>
                <a:ext uri="{FF2B5EF4-FFF2-40B4-BE49-F238E27FC236}">
                  <a16:creationId xmlns:a16="http://schemas.microsoft.com/office/drawing/2014/main" id="{B694B68B-0196-45EF-849B-021983D950E4}"/>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6" name="Freeform: Shape 3930">
              <a:extLst>
                <a:ext uri="{FF2B5EF4-FFF2-40B4-BE49-F238E27FC236}">
                  <a16:creationId xmlns:a16="http://schemas.microsoft.com/office/drawing/2014/main" id="{8FF7BE12-221D-4A94-9F41-FDE919BB1D74}"/>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7" name="Freeform: Shape 3931">
              <a:extLst>
                <a:ext uri="{FF2B5EF4-FFF2-40B4-BE49-F238E27FC236}">
                  <a16:creationId xmlns:a16="http://schemas.microsoft.com/office/drawing/2014/main" id="{601A6B26-2066-45F8-BDF6-DA645B37F526}"/>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8" name="Freeform: Shape 3932">
              <a:extLst>
                <a:ext uri="{FF2B5EF4-FFF2-40B4-BE49-F238E27FC236}">
                  <a16:creationId xmlns:a16="http://schemas.microsoft.com/office/drawing/2014/main" id="{7AB626D5-E2F1-456A-8473-6EAA923FC3FD}"/>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9" name="Freeform: Shape 3933">
              <a:extLst>
                <a:ext uri="{FF2B5EF4-FFF2-40B4-BE49-F238E27FC236}">
                  <a16:creationId xmlns:a16="http://schemas.microsoft.com/office/drawing/2014/main" id="{D3096408-280B-42C4-8DF9-32A95C0793AC}"/>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0" name="Freeform: Shape 3934">
              <a:extLst>
                <a:ext uri="{FF2B5EF4-FFF2-40B4-BE49-F238E27FC236}">
                  <a16:creationId xmlns:a16="http://schemas.microsoft.com/office/drawing/2014/main" id="{96314546-8DBC-45AE-AD89-E5F435754676}"/>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1" name="Freeform: Shape 3935">
              <a:extLst>
                <a:ext uri="{FF2B5EF4-FFF2-40B4-BE49-F238E27FC236}">
                  <a16:creationId xmlns:a16="http://schemas.microsoft.com/office/drawing/2014/main" id="{744A7D58-2A1F-48E9-90CB-E66280E175D9}"/>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2" name="Freeform: Shape 3936">
              <a:extLst>
                <a:ext uri="{FF2B5EF4-FFF2-40B4-BE49-F238E27FC236}">
                  <a16:creationId xmlns:a16="http://schemas.microsoft.com/office/drawing/2014/main" id="{1BE042A0-E991-4451-8215-00B4B0CCB554}"/>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3" name="Freeform: Shape 3937">
              <a:extLst>
                <a:ext uri="{FF2B5EF4-FFF2-40B4-BE49-F238E27FC236}">
                  <a16:creationId xmlns:a16="http://schemas.microsoft.com/office/drawing/2014/main" id="{81254B88-4039-4628-B907-90CA1BD8E4E6}"/>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4" name="Freeform: Shape 3938">
              <a:extLst>
                <a:ext uri="{FF2B5EF4-FFF2-40B4-BE49-F238E27FC236}">
                  <a16:creationId xmlns:a16="http://schemas.microsoft.com/office/drawing/2014/main" id="{AEC9AE12-D68B-433C-A9E5-03C0DF6CF95F}"/>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5" name="Freeform: Shape 3939">
              <a:extLst>
                <a:ext uri="{FF2B5EF4-FFF2-40B4-BE49-F238E27FC236}">
                  <a16:creationId xmlns:a16="http://schemas.microsoft.com/office/drawing/2014/main" id="{0108574C-60FA-441E-B694-386828829DE2}"/>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6" name="Freeform: Shape 3940">
              <a:extLst>
                <a:ext uri="{FF2B5EF4-FFF2-40B4-BE49-F238E27FC236}">
                  <a16:creationId xmlns:a16="http://schemas.microsoft.com/office/drawing/2014/main" id="{3190B626-8FBC-48B5-BE33-DB22A84F3B2F}"/>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7" name="Freeform: Shape 3941">
              <a:extLst>
                <a:ext uri="{FF2B5EF4-FFF2-40B4-BE49-F238E27FC236}">
                  <a16:creationId xmlns:a16="http://schemas.microsoft.com/office/drawing/2014/main" id="{CB4488B0-45E7-4703-9B0F-E6254C73ABE0}"/>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8" name="Freeform: Shape 3942">
              <a:extLst>
                <a:ext uri="{FF2B5EF4-FFF2-40B4-BE49-F238E27FC236}">
                  <a16:creationId xmlns:a16="http://schemas.microsoft.com/office/drawing/2014/main" id="{1D45675C-F9ED-420D-8B6C-218D1E5BA77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9" name="Freeform: Shape 3943">
              <a:extLst>
                <a:ext uri="{FF2B5EF4-FFF2-40B4-BE49-F238E27FC236}">
                  <a16:creationId xmlns:a16="http://schemas.microsoft.com/office/drawing/2014/main" id="{C4DB8FA5-AAC7-490B-B54A-7F876A15AD1A}"/>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0" name="Freeform: Shape 3944">
              <a:extLst>
                <a:ext uri="{FF2B5EF4-FFF2-40B4-BE49-F238E27FC236}">
                  <a16:creationId xmlns:a16="http://schemas.microsoft.com/office/drawing/2014/main" id="{768C8B8E-DB09-4313-AD7C-0FED3D673CF9}"/>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1" name="Freeform: Shape 3945">
              <a:extLst>
                <a:ext uri="{FF2B5EF4-FFF2-40B4-BE49-F238E27FC236}">
                  <a16:creationId xmlns:a16="http://schemas.microsoft.com/office/drawing/2014/main" id="{C8474162-B70F-409A-BC04-65AB67A20EBD}"/>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2" name="Freeform: Shape 3946">
              <a:extLst>
                <a:ext uri="{FF2B5EF4-FFF2-40B4-BE49-F238E27FC236}">
                  <a16:creationId xmlns:a16="http://schemas.microsoft.com/office/drawing/2014/main" id="{5775D1BA-882E-42E2-A653-0D5DEE3FF90C}"/>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3" name="Freeform: Shape 3947">
              <a:extLst>
                <a:ext uri="{FF2B5EF4-FFF2-40B4-BE49-F238E27FC236}">
                  <a16:creationId xmlns:a16="http://schemas.microsoft.com/office/drawing/2014/main" id="{D7F5F884-7E57-406D-83F3-FA0449F0530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4" name="Freeform: Shape 3948">
              <a:extLst>
                <a:ext uri="{FF2B5EF4-FFF2-40B4-BE49-F238E27FC236}">
                  <a16:creationId xmlns:a16="http://schemas.microsoft.com/office/drawing/2014/main" id="{96BC3D18-66E6-4297-AE11-B357E4663D69}"/>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5" name="Freeform: Shape 3949">
              <a:extLst>
                <a:ext uri="{FF2B5EF4-FFF2-40B4-BE49-F238E27FC236}">
                  <a16:creationId xmlns:a16="http://schemas.microsoft.com/office/drawing/2014/main" id="{E642BAD6-F065-4470-B335-58156810548F}"/>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6" name="Freeform: Shape 3950">
              <a:extLst>
                <a:ext uri="{FF2B5EF4-FFF2-40B4-BE49-F238E27FC236}">
                  <a16:creationId xmlns:a16="http://schemas.microsoft.com/office/drawing/2014/main" id="{59381D51-B159-4FE7-B063-399E0E48CE23}"/>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7" name="Freeform: Shape 3951">
              <a:extLst>
                <a:ext uri="{FF2B5EF4-FFF2-40B4-BE49-F238E27FC236}">
                  <a16:creationId xmlns:a16="http://schemas.microsoft.com/office/drawing/2014/main" id="{BEA8977E-069E-49E8-B1FA-7139EB485EF6}"/>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8" name="Freeform: Shape 3952">
              <a:extLst>
                <a:ext uri="{FF2B5EF4-FFF2-40B4-BE49-F238E27FC236}">
                  <a16:creationId xmlns:a16="http://schemas.microsoft.com/office/drawing/2014/main" id="{C774BCAD-B111-4D5D-BCCC-2E1176FA88CF}"/>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9" name="Freeform: Shape 3953">
              <a:extLst>
                <a:ext uri="{FF2B5EF4-FFF2-40B4-BE49-F238E27FC236}">
                  <a16:creationId xmlns:a16="http://schemas.microsoft.com/office/drawing/2014/main" id="{35517452-FFB6-4612-9BB2-66C019166D4F}"/>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0" name="Freeform: Shape 3954">
              <a:extLst>
                <a:ext uri="{FF2B5EF4-FFF2-40B4-BE49-F238E27FC236}">
                  <a16:creationId xmlns:a16="http://schemas.microsoft.com/office/drawing/2014/main" id="{BC38AD43-7212-42B4-B496-54DCC5E87970}"/>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1" name="Freeform: Shape 3955">
              <a:extLst>
                <a:ext uri="{FF2B5EF4-FFF2-40B4-BE49-F238E27FC236}">
                  <a16:creationId xmlns:a16="http://schemas.microsoft.com/office/drawing/2014/main" id="{1A71440B-D09F-4E0C-9177-FD885A0FC931}"/>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2" name="Freeform: Shape 3956">
              <a:extLst>
                <a:ext uri="{FF2B5EF4-FFF2-40B4-BE49-F238E27FC236}">
                  <a16:creationId xmlns:a16="http://schemas.microsoft.com/office/drawing/2014/main" id="{6073519E-FCC4-4214-A166-7571B973D5AC}"/>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3" name="Freeform: Shape 3957">
              <a:extLst>
                <a:ext uri="{FF2B5EF4-FFF2-40B4-BE49-F238E27FC236}">
                  <a16:creationId xmlns:a16="http://schemas.microsoft.com/office/drawing/2014/main" id="{A13ADDC7-9320-4A35-BA1E-70D4607C24F7}"/>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4" name="Freeform: Shape 3958">
              <a:extLst>
                <a:ext uri="{FF2B5EF4-FFF2-40B4-BE49-F238E27FC236}">
                  <a16:creationId xmlns:a16="http://schemas.microsoft.com/office/drawing/2014/main" id="{1F81487C-02FE-4292-95FB-BE97F2526E96}"/>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5" name="Freeform: Shape 3959">
              <a:extLst>
                <a:ext uri="{FF2B5EF4-FFF2-40B4-BE49-F238E27FC236}">
                  <a16:creationId xmlns:a16="http://schemas.microsoft.com/office/drawing/2014/main" id="{A5FA23E1-C54F-4349-B97E-A9271AEA0451}"/>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6" name="Freeform: Shape 3960">
              <a:extLst>
                <a:ext uri="{FF2B5EF4-FFF2-40B4-BE49-F238E27FC236}">
                  <a16:creationId xmlns:a16="http://schemas.microsoft.com/office/drawing/2014/main" id="{8243A452-1E72-4020-BCCF-D1AC184E4BAA}"/>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7" name="Freeform: Shape 3961">
              <a:extLst>
                <a:ext uri="{FF2B5EF4-FFF2-40B4-BE49-F238E27FC236}">
                  <a16:creationId xmlns:a16="http://schemas.microsoft.com/office/drawing/2014/main" id="{52D35A79-FBAE-4F0D-9683-2FBDF6C7CDA2}"/>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8" name="Freeform: Shape 3962">
              <a:extLst>
                <a:ext uri="{FF2B5EF4-FFF2-40B4-BE49-F238E27FC236}">
                  <a16:creationId xmlns:a16="http://schemas.microsoft.com/office/drawing/2014/main" id="{6611456F-0D31-4D2D-A349-9E0CB46C56A5}"/>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9" name="Freeform: Shape 3963">
              <a:extLst>
                <a:ext uri="{FF2B5EF4-FFF2-40B4-BE49-F238E27FC236}">
                  <a16:creationId xmlns:a16="http://schemas.microsoft.com/office/drawing/2014/main" id="{C2A32C19-E96C-44BD-BF4C-AE767574B4A2}"/>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0" name="Freeform: Shape 3964">
              <a:extLst>
                <a:ext uri="{FF2B5EF4-FFF2-40B4-BE49-F238E27FC236}">
                  <a16:creationId xmlns:a16="http://schemas.microsoft.com/office/drawing/2014/main" id="{73EDE788-6DF1-4760-AEA5-2E86BBDF8F95}"/>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1" name="Freeform: Shape 3965">
              <a:extLst>
                <a:ext uri="{FF2B5EF4-FFF2-40B4-BE49-F238E27FC236}">
                  <a16:creationId xmlns:a16="http://schemas.microsoft.com/office/drawing/2014/main" id="{838DBD42-37C7-455E-AE28-9DB39FD54B0F}"/>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2" name="Freeform: Shape 3966">
              <a:extLst>
                <a:ext uri="{FF2B5EF4-FFF2-40B4-BE49-F238E27FC236}">
                  <a16:creationId xmlns:a16="http://schemas.microsoft.com/office/drawing/2014/main" id="{30B800E4-921E-4437-871F-CF15220E521D}"/>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3" name="Freeform: Shape 3967">
              <a:extLst>
                <a:ext uri="{FF2B5EF4-FFF2-40B4-BE49-F238E27FC236}">
                  <a16:creationId xmlns:a16="http://schemas.microsoft.com/office/drawing/2014/main" id="{D629627A-686D-4380-B05C-ADA54A811E83}"/>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4" name="Freeform: Shape 3968">
              <a:extLst>
                <a:ext uri="{FF2B5EF4-FFF2-40B4-BE49-F238E27FC236}">
                  <a16:creationId xmlns:a16="http://schemas.microsoft.com/office/drawing/2014/main" id="{EAB07DD5-72DE-46DA-930C-E66D9AE9517F}"/>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5" name="Freeform: Shape 3969">
              <a:extLst>
                <a:ext uri="{FF2B5EF4-FFF2-40B4-BE49-F238E27FC236}">
                  <a16:creationId xmlns:a16="http://schemas.microsoft.com/office/drawing/2014/main" id="{70238758-471A-4ECB-8D1F-ACEE07FD689A}"/>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6" name="Freeform: Shape 3970">
              <a:extLst>
                <a:ext uri="{FF2B5EF4-FFF2-40B4-BE49-F238E27FC236}">
                  <a16:creationId xmlns:a16="http://schemas.microsoft.com/office/drawing/2014/main" id="{2C2F8951-97FD-49A1-B5AF-7D35C1BADDDD}"/>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7" name="Freeform: Shape 3971">
              <a:extLst>
                <a:ext uri="{FF2B5EF4-FFF2-40B4-BE49-F238E27FC236}">
                  <a16:creationId xmlns:a16="http://schemas.microsoft.com/office/drawing/2014/main" id="{92C4AEE7-9764-478E-94F2-EB3DBEF8349A}"/>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8" name="Freeform: Shape 3972">
              <a:extLst>
                <a:ext uri="{FF2B5EF4-FFF2-40B4-BE49-F238E27FC236}">
                  <a16:creationId xmlns:a16="http://schemas.microsoft.com/office/drawing/2014/main" id="{33EAF89F-A9A2-4230-A2CB-E85F1323FA34}"/>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9" name="Freeform: Shape 3973">
              <a:extLst>
                <a:ext uri="{FF2B5EF4-FFF2-40B4-BE49-F238E27FC236}">
                  <a16:creationId xmlns:a16="http://schemas.microsoft.com/office/drawing/2014/main" id="{513DB355-E513-48EE-9394-9F90B0C2B674}"/>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0" name="Freeform: Shape 3974">
              <a:extLst>
                <a:ext uri="{FF2B5EF4-FFF2-40B4-BE49-F238E27FC236}">
                  <a16:creationId xmlns:a16="http://schemas.microsoft.com/office/drawing/2014/main" id="{52FB944A-7A2A-4F98-B3B2-C657A12294D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1" name="Freeform: Shape 3975">
              <a:extLst>
                <a:ext uri="{FF2B5EF4-FFF2-40B4-BE49-F238E27FC236}">
                  <a16:creationId xmlns:a16="http://schemas.microsoft.com/office/drawing/2014/main" id="{C2844713-E545-4C34-ADDE-F38A9D3C8D20}"/>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2" name="Freeform: Shape 3976">
              <a:extLst>
                <a:ext uri="{FF2B5EF4-FFF2-40B4-BE49-F238E27FC236}">
                  <a16:creationId xmlns:a16="http://schemas.microsoft.com/office/drawing/2014/main" id="{EE7A1C6D-EA0D-4088-B811-85ADF35B3FBB}"/>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3" name="Freeform: Shape 3977">
              <a:extLst>
                <a:ext uri="{FF2B5EF4-FFF2-40B4-BE49-F238E27FC236}">
                  <a16:creationId xmlns:a16="http://schemas.microsoft.com/office/drawing/2014/main" id="{26B798A7-F6F7-4B2B-B16B-BE3FBD7A654B}"/>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4" name="Freeform: Shape 3978">
              <a:extLst>
                <a:ext uri="{FF2B5EF4-FFF2-40B4-BE49-F238E27FC236}">
                  <a16:creationId xmlns:a16="http://schemas.microsoft.com/office/drawing/2014/main" id="{32D6E1C7-9D27-45FA-A0D8-CC90F23ED435}"/>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5" name="Freeform: Shape 3979">
              <a:extLst>
                <a:ext uri="{FF2B5EF4-FFF2-40B4-BE49-F238E27FC236}">
                  <a16:creationId xmlns:a16="http://schemas.microsoft.com/office/drawing/2014/main" id="{2B9147E8-2321-4D54-A4DA-75EB0FFFDFCD}"/>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6" name="Freeform: Shape 3980">
              <a:extLst>
                <a:ext uri="{FF2B5EF4-FFF2-40B4-BE49-F238E27FC236}">
                  <a16:creationId xmlns:a16="http://schemas.microsoft.com/office/drawing/2014/main" id="{32A4E2AC-D21C-4918-9E8E-1750CF37684E}"/>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7" name="Freeform: Shape 3981">
              <a:extLst>
                <a:ext uri="{FF2B5EF4-FFF2-40B4-BE49-F238E27FC236}">
                  <a16:creationId xmlns:a16="http://schemas.microsoft.com/office/drawing/2014/main" id="{315EC5FD-D414-4AC0-B910-2F17EC387625}"/>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8" name="Freeform: Shape 3982">
              <a:extLst>
                <a:ext uri="{FF2B5EF4-FFF2-40B4-BE49-F238E27FC236}">
                  <a16:creationId xmlns:a16="http://schemas.microsoft.com/office/drawing/2014/main" id="{C4C94107-EAEC-43F0-8A13-595BCA219C7D}"/>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9" name="Freeform: Shape 3983">
              <a:extLst>
                <a:ext uri="{FF2B5EF4-FFF2-40B4-BE49-F238E27FC236}">
                  <a16:creationId xmlns:a16="http://schemas.microsoft.com/office/drawing/2014/main" id="{CBBA5D99-3522-4735-882F-6C7ABCEBDE29}"/>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0" name="Freeform: Shape 3984">
              <a:extLst>
                <a:ext uri="{FF2B5EF4-FFF2-40B4-BE49-F238E27FC236}">
                  <a16:creationId xmlns:a16="http://schemas.microsoft.com/office/drawing/2014/main" id="{30A5F3EC-6A88-4F17-BD95-E753029BF466}"/>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1" name="Freeform: Shape 3985">
              <a:extLst>
                <a:ext uri="{FF2B5EF4-FFF2-40B4-BE49-F238E27FC236}">
                  <a16:creationId xmlns:a16="http://schemas.microsoft.com/office/drawing/2014/main" id="{5F36B0CE-D669-4012-8EE8-4562DBA7D340}"/>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2" name="Freeform: Shape 3986">
              <a:extLst>
                <a:ext uri="{FF2B5EF4-FFF2-40B4-BE49-F238E27FC236}">
                  <a16:creationId xmlns:a16="http://schemas.microsoft.com/office/drawing/2014/main" id="{4308D5CF-EEF4-4F0B-9978-1D6CFAEEF4A7}"/>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3" name="Freeform: Shape 3987">
              <a:extLst>
                <a:ext uri="{FF2B5EF4-FFF2-40B4-BE49-F238E27FC236}">
                  <a16:creationId xmlns:a16="http://schemas.microsoft.com/office/drawing/2014/main" id="{F548F8AD-0ACE-4422-9654-81FF81804578}"/>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4" name="Freeform: Shape 3988">
              <a:extLst>
                <a:ext uri="{FF2B5EF4-FFF2-40B4-BE49-F238E27FC236}">
                  <a16:creationId xmlns:a16="http://schemas.microsoft.com/office/drawing/2014/main" id="{DD09144C-6104-410F-873B-A7C3D2080A99}"/>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5" name="Freeform: Shape 3989">
              <a:extLst>
                <a:ext uri="{FF2B5EF4-FFF2-40B4-BE49-F238E27FC236}">
                  <a16:creationId xmlns:a16="http://schemas.microsoft.com/office/drawing/2014/main" id="{D80B9E6A-6CA0-4959-ABD5-6391D30C3986}"/>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6" name="Freeform: Shape 3990">
              <a:extLst>
                <a:ext uri="{FF2B5EF4-FFF2-40B4-BE49-F238E27FC236}">
                  <a16:creationId xmlns:a16="http://schemas.microsoft.com/office/drawing/2014/main" id="{63F93FAB-3C48-4E8E-8AE2-E611A1480B29}"/>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7" name="Freeform: Shape 3991">
              <a:extLst>
                <a:ext uri="{FF2B5EF4-FFF2-40B4-BE49-F238E27FC236}">
                  <a16:creationId xmlns:a16="http://schemas.microsoft.com/office/drawing/2014/main" id="{9D17E328-EE8B-4CC4-A8BA-D1331447BDBD}"/>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8" name="Freeform: Shape 3992">
              <a:extLst>
                <a:ext uri="{FF2B5EF4-FFF2-40B4-BE49-F238E27FC236}">
                  <a16:creationId xmlns:a16="http://schemas.microsoft.com/office/drawing/2014/main" id="{360D28CA-9704-4E64-A2AF-4F5F5A715471}"/>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9" name="Freeform: Shape 3993">
              <a:extLst>
                <a:ext uri="{FF2B5EF4-FFF2-40B4-BE49-F238E27FC236}">
                  <a16:creationId xmlns:a16="http://schemas.microsoft.com/office/drawing/2014/main" id="{0AE0CABC-6303-4576-A74B-959A2B7109D7}"/>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0" name="Freeform: Shape 3994">
              <a:extLst>
                <a:ext uri="{FF2B5EF4-FFF2-40B4-BE49-F238E27FC236}">
                  <a16:creationId xmlns:a16="http://schemas.microsoft.com/office/drawing/2014/main" id="{07C41E08-03AD-430A-85BF-52FE19B83809}"/>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1" name="Freeform: Shape 3995">
              <a:extLst>
                <a:ext uri="{FF2B5EF4-FFF2-40B4-BE49-F238E27FC236}">
                  <a16:creationId xmlns:a16="http://schemas.microsoft.com/office/drawing/2014/main" id="{8BA20B48-12AC-4B0C-8655-8C84C89D4482}"/>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2" name="Freeform: Shape 3996">
              <a:extLst>
                <a:ext uri="{FF2B5EF4-FFF2-40B4-BE49-F238E27FC236}">
                  <a16:creationId xmlns:a16="http://schemas.microsoft.com/office/drawing/2014/main" id="{6202522E-889C-4AEC-ACD0-5CFBE644E383}"/>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3" name="Freeform: Shape 3997">
              <a:extLst>
                <a:ext uri="{FF2B5EF4-FFF2-40B4-BE49-F238E27FC236}">
                  <a16:creationId xmlns:a16="http://schemas.microsoft.com/office/drawing/2014/main" id="{B77530E7-8502-4879-B982-C199C7083C10}"/>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4" name="Freeform: Shape 3998">
              <a:extLst>
                <a:ext uri="{FF2B5EF4-FFF2-40B4-BE49-F238E27FC236}">
                  <a16:creationId xmlns:a16="http://schemas.microsoft.com/office/drawing/2014/main" id="{D0A02742-4E2A-45EA-93EC-4CFEED303E88}"/>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5" name="Freeform: Shape 3999">
              <a:extLst>
                <a:ext uri="{FF2B5EF4-FFF2-40B4-BE49-F238E27FC236}">
                  <a16:creationId xmlns:a16="http://schemas.microsoft.com/office/drawing/2014/main" id="{30BA14E6-436F-43B9-8C63-0D1FFF7FD080}"/>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6" name="Freeform: Shape 4000">
              <a:extLst>
                <a:ext uri="{FF2B5EF4-FFF2-40B4-BE49-F238E27FC236}">
                  <a16:creationId xmlns:a16="http://schemas.microsoft.com/office/drawing/2014/main" id="{D704F70D-82DA-4043-A5F7-EEB8904143D0}"/>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7" name="Freeform: Shape 4001">
              <a:extLst>
                <a:ext uri="{FF2B5EF4-FFF2-40B4-BE49-F238E27FC236}">
                  <a16:creationId xmlns:a16="http://schemas.microsoft.com/office/drawing/2014/main" id="{AF30ABFE-C8B6-42F7-9C96-4DCA768505AF}"/>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8" name="Freeform: Shape 4002">
              <a:extLst>
                <a:ext uri="{FF2B5EF4-FFF2-40B4-BE49-F238E27FC236}">
                  <a16:creationId xmlns:a16="http://schemas.microsoft.com/office/drawing/2014/main" id="{213E8284-AE33-4271-B880-2A23A0D153A8}"/>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9" name="Freeform: Shape 4003">
              <a:extLst>
                <a:ext uri="{FF2B5EF4-FFF2-40B4-BE49-F238E27FC236}">
                  <a16:creationId xmlns:a16="http://schemas.microsoft.com/office/drawing/2014/main" id="{F6E245DB-BBF9-4E6E-9067-692A61FBF170}"/>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0" name="Freeform: Shape 4004">
              <a:extLst>
                <a:ext uri="{FF2B5EF4-FFF2-40B4-BE49-F238E27FC236}">
                  <a16:creationId xmlns:a16="http://schemas.microsoft.com/office/drawing/2014/main" id="{5B2EAD86-490A-49E5-883C-FDA530B778BC}"/>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1" name="Freeform: Shape 4005">
              <a:extLst>
                <a:ext uri="{FF2B5EF4-FFF2-40B4-BE49-F238E27FC236}">
                  <a16:creationId xmlns:a16="http://schemas.microsoft.com/office/drawing/2014/main" id="{319D25A1-05FF-4020-A90C-71CDD2297BBA}"/>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2" name="Freeform: Shape 4006">
              <a:extLst>
                <a:ext uri="{FF2B5EF4-FFF2-40B4-BE49-F238E27FC236}">
                  <a16:creationId xmlns:a16="http://schemas.microsoft.com/office/drawing/2014/main" id="{730CCD65-6DF6-4695-8BC4-4621ED417994}"/>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3" name="Freeform: Shape 4007">
              <a:extLst>
                <a:ext uri="{FF2B5EF4-FFF2-40B4-BE49-F238E27FC236}">
                  <a16:creationId xmlns:a16="http://schemas.microsoft.com/office/drawing/2014/main" id="{94E8A044-4DBB-4210-A959-B2CF00EB214F}"/>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4" name="Freeform: Shape 4008">
              <a:extLst>
                <a:ext uri="{FF2B5EF4-FFF2-40B4-BE49-F238E27FC236}">
                  <a16:creationId xmlns:a16="http://schemas.microsoft.com/office/drawing/2014/main" id="{546AA2D5-D0BF-44E6-9AA7-FC4CA48DC2A1}"/>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5" name="Freeform: Shape 4009">
              <a:extLst>
                <a:ext uri="{FF2B5EF4-FFF2-40B4-BE49-F238E27FC236}">
                  <a16:creationId xmlns:a16="http://schemas.microsoft.com/office/drawing/2014/main" id="{4C3EED31-D6D9-4E1C-9EAB-DE85CD2656E7}"/>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6" name="Freeform: Shape 4010">
              <a:extLst>
                <a:ext uri="{FF2B5EF4-FFF2-40B4-BE49-F238E27FC236}">
                  <a16:creationId xmlns:a16="http://schemas.microsoft.com/office/drawing/2014/main" id="{C8DB5093-5626-444A-8E11-BCEADE8AAA2F}"/>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7" name="Freeform: Shape 4011">
              <a:extLst>
                <a:ext uri="{FF2B5EF4-FFF2-40B4-BE49-F238E27FC236}">
                  <a16:creationId xmlns:a16="http://schemas.microsoft.com/office/drawing/2014/main" id="{866F24A5-FDC1-46D5-A7A6-7C662A05D6C1}"/>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8" name="Freeform: Shape 4012">
              <a:extLst>
                <a:ext uri="{FF2B5EF4-FFF2-40B4-BE49-F238E27FC236}">
                  <a16:creationId xmlns:a16="http://schemas.microsoft.com/office/drawing/2014/main" id="{70FE2648-B8C9-49E0-99A3-83312D540FC7}"/>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9" name="Freeform: Shape 4013">
              <a:extLst>
                <a:ext uri="{FF2B5EF4-FFF2-40B4-BE49-F238E27FC236}">
                  <a16:creationId xmlns:a16="http://schemas.microsoft.com/office/drawing/2014/main" id="{C5525822-F8B5-4EB4-A676-CA2FFD745EA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0" name="Freeform: Shape 4014">
              <a:extLst>
                <a:ext uri="{FF2B5EF4-FFF2-40B4-BE49-F238E27FC236}">
                  <a16:creationId xmlns:a16="http://schemas.microsoft.com/office/drawing/2014/main" id="{7FFDDA86-E005-4C80-BEA2-A645AD947F7B}"/>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1" name="Freeform: Shape 4015">
              <a:extLst>
                <a:ext uri="{FF2B5EF4-FFF2-40B4-BE49-F238E27FC236}">
                  <a16:creationId xmlns:a16="http://schemas.microsoft.com/office/drawing/2014/main" id="{D23A8DA2-25F1-4191-9D7E-2B2608BE0C20}"/>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2" name="Freeform: Shape 4016">
              <a:extLst>
                <a:ext uri="{FF2B5EF4-FFF2-40B4-BE49-F238E27FC236}">
                  <a16:creationId xmlns:a16="http://schemas.microsoft.com/office/drawing/2014/main" id="{D1FC8727-4504-4B44-9071-D1A9603ABE4F}"/>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3" name="Freeform: Shape 4017">
              <a:extLst>
                <a:ext uri="{FF2B5EF4-FFF2-40B4-BE49-F238E27FC236}">
                  <a16:creationId xmlns:a16="http://schemas.microsoft.com/office/drawing/2014/main" id="{520719C8-5973-4768-B6A0-63E732CF5569}"/>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4" name="Freeform: Shape 4018">
              <a:extLst>
                <a:ext uri="{FF2B5EF4-FFF2-40B4-BE49-F238E27FC236}">
                  <a16:creationId xmlns:a16="http://schemas.microsoft.com/office/drawing/2014/main" id="{9C0AC4BA-A97C-4DCF-9DFD-A3227E1719B3}"/>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5" name="Freeform: Shape 4019">
              <a:extLst>
                <a:ext uri="{FF2B5EF4-FFF2-40B4-BE49-F238E27FC236}">
                  <a16:creationId xmlns:a16="http://schemas.microsoft.com/office/drawing/2014/main" id="{EB5F7E1C-2318-4FB3-99AB-0F1A8684804F}"/>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6" name="Freeform: Shape 4020">
              <a:extLst>
                <a:ext uri="{FF2B5EF4-FFF2-40B4-BE49-F238E27FC236}">
                  <a16:creationId xmlns:a16="http://schemas.microsoft.com/office/drawing/2014/main" id="{B309943F-921A-4E23-A2AA-FA47D869446F}"/>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7" name="Freeform: Shape 4021">
              <a:extLst>
                <a:ext uri="{FF2B5EF4-FFF2-40B4-BE49-F238E27FC236}">
                  <a16:creationId xmlns:a16="http://schemas.microsoft.com/office/drawing/2014/main" id="{CB77244F-FEBE-4EA6-8D83-5B51B21C4CF1}"/>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8" name="Freeform: Shape 4022">
              <a:extLst>
                <a:ext uri="{FF2B5EF4-FFF2-40B4-BE49-F238E27FC236}">
                  <a16:creationId xmlns:a16="http://schemas.microsoft.com/office/drawing/2014/main" id="{1135435D-10C9-4519-9516-191352BA810F}"/>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9" name="Freeform: Shape 4023">
              <a:extLst>
                <a:ext uri="{FF2B5EF4-FFF2-40B4-BE49-F238E27FC236}">
                  <a16:creationId xmlns:a16="http://schemas.microsoft.com/office/drawing/2014/main" id="{C88C94A2-10A5-43F1-A5E5-78421E5A1CFB}"/>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0" name="Freeform: Shape 4024">
              <a:extLst>
                <a:ext uri="{FF2B5EF4-FFF2-40B4-BE49-F238E27FC236}">
                  <a16:creationId xmlns:a16="http://schemas.microsoft.com/office/drawing/2014/main" id="{E8B39207-2612-47B0-88A8-C7E0E96C931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1" name="Freeform: Shape 4025">
              <a:extLst>
                <a:ext uri="{FF2B5EF4-FFF2-40B4-BE49-F238E27FC236}">
                  <a16:creationId xmlns:a16="http://schemas.microsoft.com/office/drawing/2014/main" id="{D30E9184-676A-4EC4-9B86-CA6CA84352CE}"/>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2" name="Freeform: Shape 4026">
              <a:extLst>
                <a:ext uri="{FF2B5EF4-FFF2-40B4-BE49-F238E27FC236}">
                  <a16:creationId xmlns:a16="http://schemas.microsoft.com/office/drawing/2014/main" id="{5266F75E-BF93-4F07-9C42-A03670B12795}"/>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3" name="Freeform: Shape 4027">
              <a:extLst>
                <a:ext uri="{FF2B5EF4-FFF2-40B4-BE49-F238E27FC236}">
                  <a16:creationId xmlns:a16="http://schemas.microsoft.com/office/drawing/2014/main" id="{D2090A33-9755-4F46-B62C-2E25E810B1A0}"/>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4" name="Freeform: Shape 4028">
              <a:extLst>
                <a:ext uri="{FF2B5EF4-FFF2-40B4-BE49-F238E27FC236}">
                  <a16:creationId xmlns:a16="http://schemas.microsoft.com/office/drawing/2014/main" id="{2E94E2EC-6A11-4048-A62E-04BB53953545}"/>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5" name="Freeform: Shape 4029">
              <a:extLst>
                <a:ext uri="{FF2B5EF4-FFF2-40B4-BE49-F238E27FC236}">
                  <a16:creationId xmlns:a16="http://schemas.microsoft.com/office/drawing/2014/main" id="{E574D79A-40D5-4667-A959-D973A8BA448D}"/>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6" name="Freeform: Shape 4030">
              <a:extLst>
                <a:ext uri="{FF2B5EF4-FFF2-40B4-BE49-F238E27FC236}">
                  <a16:creationId xmlns:a16="http://schemas.microsoft.com/office/drawing/2014/main" id="{196EB77D-0D33-455E-810F-0F01219AD5FB}"/>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7" name="Freeform: Shape 4031">
              <a:extLst>
                <a:ext uri="{FF2B5EF4-FFF2-40B4-BE49-F238E27FC236}">
                  <a16:creationId xmlns:a16="http://schemas.microsoft.com/office/drawing/2014/main" id="{29011E8E-ACD7-462B-A421-351A6A322C16}"/>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8" name="Freeform: Shape 4032">
              <a:extLst>
                <a:ext uri="{FF2B5EF4-FFF2-40B4-BE49-F238E27FC236}">
                  <a16:creationId xmlns:a16="http://schemas.microsoft.com/office/drawing/2014/main" id="{45F2FF48-83CD-4495-8B92-7CAC983FD119}"/>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9" name="Freeform: Shape 4033">
              <a:extLst>
                <a:ext uri="{FF2B5EF4-FFF2-40B4-BE49-F238E27FC236}">
                  <a16:creationId xmlns:a16="http://schemas.microsoft.com/office/drawing/2014/main" id="{D37FB1C7-D109-4D19-9ECB-6BCC12AD121E}"/>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0" name="Freeform: Shape 4034">
              <a:extLst>
                <a:ext uri="{FF2B5EF4-FFF2-40B4-BE49-F238E27FC236}">
                  <a16:creationId xmlns:a16="http://schemas.microsoft.com/office/drawing/2014/main" id="{DE05E41D-FB26-42BB-ABA0-8C8006E76102}"/>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1" name="Freeform: Shape 4035">
              <a:extLst>
                <a:ext uri="{FF2B5EF4-FFF2-40B4-BE49-F238E27FC236}">
                  <a16:creationId xmlns:a16="http://schemas.microsoft.com/office/drawing/2014/main" id="{B81B8D55-013F-466A-8D0B-22A770EFE6E0}"/>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2" name="Freeform: Shape 4036">
              <a:extLst>
                <a:ext uri="{FF2B5EF4-FFF2-40B4-BE49-F238E27FC236}">
                  <a16:creationId xmlns:a16="http://schemas.microsoft.com/office/drawing/2014/main" id="{BACB9650-B877-4692-BABF-5C47B06291C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3" name="Freeform: Shape 4037">
              <a:extLst>
                <a:ext uri="{FF2B5EF4-FFF2-40B4-BE49-F238E27FC236}">
                  <a16:creationId xmlns:a16="http://schemas.microsoft.com/office/drawing/2014/main" id="{A67D8608-B197-4129-B0F9-FFE3C1E493F3}"/>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4" name="Freeform: Shape 4038">
              <a:extLst>
                <a:ext uri="{FF2B5EF4-FFF2-40B4-BE49-F238E27FC236}">
                  <a16:creationId xmlns:a16="http://schemas.microsoft.com/office/drawing/2014/main" id="{1A788128-77EA-407C-8A76-1AC5EDA074D5}"/>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5" name="Freeform: Shape 4039">
              <a:extLst>
                <a:ext uri="{FF2B5EF4-FFF2-40B4-BE49-F238E27FC236}">
                  <a16:creationId xmlns:a16="http://schemas.microsoft.com/office/drawing/2014/main" id="{979A7AC3-F1CE-4A9A-8EC0-B6842FD7431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6" name="Freeform: Shape 4040">
              <a:extLst>
                <a:ext uri="{FF2B5EF4-FFF2-40B4-BE49-F238E27FC236}">
                  <a16:creationId xmlns:a16="http://schemas.microsoft.com/office/drawing/2014/main" id="{E10F6312-421B-44BC-AD7F-003522F1F570}"/>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7" name="Freeform: Shape 4041">
              <a:extLst>
                <a:ext uri="{FF2B5EF4-FFF2-40B4-BE49-F238E27FC236}">
                  <a16:creationId xmlns:a16="http://schemas.microsoft.com/office/drawing/2014/main" id="{409C9494-9846-45D9-9933-8F6DA181331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8" name="Freeform: Shape 4042">
              <a:extLst>
                <a:ext uri="{FF2B5EF4-FFF2-40B4-BE49-F238E27FC236}">
                  <a16:creationId xmlns:a16="http://schemas.microsoft.com/office/drawing/2014/main" id="{1254FE76-DD51-42D2-95CE-C164AA064C08}"/>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9" name="Freeform: Shape 4043">
              <a:extLst>
                <a:ext uri="{FF2B5EF4-FFF2-40B4-BE49-F238E27FC236}">
                  <a16:creationId xmlns:a16="http://schemas.microsoft.com/office/drawing/2014/main" id="{BEF042C1-016A-4842-9CCD-C30D03E6A891}"/>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0" name="Freeform: Shape 4044">
              <a:extLst>
                <a:ext uri="{FF2B5EF4-FFF2-40B4-BE49-F238E27FC236}">
                  <a16:creationId xmlns:a16="http://schemas.microsoft.com/office/drawing/2014/main" id="{BC14EFDA-0E9F-4D20-8D83-3E46DAF0DCAC}"/>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1" name="Freeform: Shape 4045">
              <a:extLst>
                <a:ext uri="{FF2B5EF4-FFF2-40B4-BE49-F238E27FC236}">
                  <a16:creationId xmlns:a16="http://schemas.microsoft.com/office/drawing/2014/main" id="{0583A630-56D0-4814-935B-ECAF0611B386}"/>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2" name="Freeform: Shape 4046">
              <a:extLst>
                <a:ext uri="{FF2B5EF4-FFF2-40B4-BE49-F238E27FC236}">
                  <a16:creationId xmlns:a16="http://schemas.microsoft.com/office/drawing/2014/main" id="{0A10DBD0-5B3B-405F-B641-A1A28E907444}"/>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3" name="Freeform: Shape 4047">
              <a:extLst>
                <a:ext uri="{FF2B5EF4-FFF2-40B4-BE49-F238E27FC236}">
                  <a16:creationId xmlns:a16="http://schemas.microsoft.com/office/drawing/2014/main" id="{7CBE1D29-4231-4E29-AD38-CB2E4D540F7E}"/>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4" name="Freeform: Shape 4048">
              <a:extLst>
                <a:ext uri="{FF2B5EF4-FFF2-40B4-BE49-F238E27FC236}">
                  <a16:creationId xmlns:a16="http://schemas.microsoft.com/office/drawing/2014/main" id="{BE79F415-A202-4339-BF6C-12F8EEECC9A6}"/>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5" name="Freeform: Shape 4049">
              <a:extLst>
                <a:ext uri="{FF2B5EF4-FFF2-40B4-BE49-F238E27FC236}">
                  <a16:creationId xmlns:a16="http://schemas.microsoft.com/office/drawing/2014/main" id="{BF30D640-370A-4CA2-9E76-FC764A1F0578}"/>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6" name="Freeform: Shape 4050">
              <a:extLst>
                <a:ext uri="{FF2B5EF4-FFF2-40B4-BE49-F238E27FC236}">
                  <a16:creationId xmlns:a16="http://schemas.microsoft.com/office/drawing/2014/main" id="{F0C32DE0-5B8F-4B85-B8DE-52F1A3F4074A}"/>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7" name="Freeform: Shape 4051">
              <a:extLst>
                <a:ext uri="{FF2B5EF4-FFF2-40B4-BE49-F238E27FC236}">
                  <a16:creationId xmlns:a16="http://schemas.microsoft.com/office/drawing/2014/main" id="{FA88D3DA-F200-412F-B22D-96C314F8A155}"/>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8" name="Freeform: Shape 4052">
              <a:extLst>
                <a:ext uri="{FF2B5EF4-FFF2-40B4-BE49-F238E27FC236}">
                  <a16:creationId xmlns:a16="http://schemas.microsoft.com/office/drawing/2014/main" id="{D6A48C7E-A564-4FFF-8238-AD058D26135E}"/>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9" name="Freeform: Shape 4053">
              <a:extLst>
                <a:ext uri="{FF2B5EF4-FFF2-40B4-BE49-F238E27FC236}">
                  <a16:creationId xmlns:a16="http://schemas.microsoft.com/office/drawing/2014/main" id="{F1300CF3-9264-4647-BBBC-37CE8E302086}"/>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0" name="Freeform: Shape 4054">
              <a:extLst>
                <a:ext uri="{FF2B5EF4-FFF2-40B4-BE49-F238E27FC236}">
                  <a16:creationId xmlns:a16="http://schemas.microsoft.com/office/drawing/2014/main" id="{AF53DDBB-7E66-4ECC-9FE0-419F1142AA46}"/>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1" name="Freeform: Shape 4055">
              <a:extLst>
                <a:ext uri="{FF2B5EF4-FFF2-40B4-BE49-F238E27FC236}">
                  <a16:creationId xmlns:a16="http://schemas.microsoft.com/office/drawing/2014/main" id="{5BEDFBC3-083B-4D41-91CF-307EE3DDC9D2}"/>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2" name="Freeform: Shape 4056">
              <a:extLst>
                <a:ext uri="{FF2B5EF4-FFF2-40B4-BE49-F238E27FC236}">
                  <a16:creationId xmlns:a16="http://schemas.microsoft.com/office/drawing/2014/main" id="{9FE490E3-EBC8-4293-9B20-9989E003A439}"/>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3" name="Freeform: Shape 4057">
              <a:extLst>
                <a:ext uri="{FF2B5EF4-FFF2-40B4-BE49-F238E27FC236}">
                  <a16:creationId xmlns:a16="http://schemas.microsoft.com/office/drawing/2014/main" id="{08C34815-3078-40F5-9430-2F7F8A9229B2}"/>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4" name="Freeform: Shape 4058">
              <a:extLst>
                <a:ext uri="{FF2B5EF4-FFF2-40B4-BE49-F238E27FC236}">
                  <a16:creationId xmlns:a16="http://schemas.microsoft.com/office/drawing/2014/main" id="{FB310BD7-442C-42FF-A232-1F7509469D04}"/>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5" name="Freeform: Shape 4059">
              <a:extLst>
                <a:ext uri="{FF2B5EF4-FFF2-40B4-BE49-F238E27FC236}">
                  <a16:creationId xmlns:a16="http://schemas.microsoft.com/office/drawing/2014/main" id="{62C935D6-0E69-49D8-B7AA-245D42025FD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6" name="Freeform: Shape 4060">
              <a:extLst>
                <a:ext uri="{FF2B5EF4-FFF2-40B4-BE49-F238E27FC236}">
                  <a16:creationId xmlns:a16="http://schemas.microsoft.com/office/drawing/2014/main" id="{A5079062-F3BE-4B6E-BE26-ABEEF1042EC9}"/>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7" name="Freeform: Shape 4061">
              <a:extLst>
                <a:ext uri="{FF2B5EF4-FFF2-40B4-BE49-F238E27FC236}">
                  <a16:creationId xmlns:a16="http://schemas.microsoft.com/office/drawing/2014/main" id="{048A5A1E-D9EC-45B6-865B-38195EE57591}"/>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8" name="Freeform: Shape 4062">
              <a:extLst>
                <a:ext uri="{FF2B5EF4-FFF2-40B4-BE49-F238E27FC236}">
                  <a16:creationId xmlns:a16="http://schemas.microsoft.com/office/drawing/2014/main" id="{F2B29D39-2A82-4A4C-84D9-2F132EF6A971}"/>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9" name="Freeform: Shape 4063">
              <a:extLst>
                <a:ext uri="{FF2B5EF4-FFF2-40B4-BE49-F238E27FC236}">
                  <a16:creationId xmlns:a16="http://schemas.microsoft.com/office/drawing/2014/main" id="{43EB0B7B-747C-406A-92B1-4E63BA99C86E}"/>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0" name="Freeform: Shape 4064">
              <a:extLst>
                <a:ext uri="{FF2B5EF4-FFF2-40B4-BE49-F238E27FC236}">
                  <a16:creationId xmlns:a16="http://schemas.microsoft.com/office/drawing/2014/main" id="{C39094EB-CDCC-4C0B-A02D-8002FA891A9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1" name="Freeform: Shape 4065">
              <a:extLst>
                <a:ext uri="{FF2B5EF4-FFF2-40B4-BE49-F238E27FC236}">
                  <a16:creationId xmlns:a16="http://schemas.microsoft.com/office/drawing/2014/main" id="{88EBFA0B-C3B1-48E7-AC8A-C373270D17C0}"/>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2" name="Freeform: Shape 4066">
              <a:extLst>
                <a:ext uri="{FF2B5EF4-FFF2-40B4-BE49-F238E27FC236}">
                  <a16:creationId xmlns:a16="http://schemas.microsoft.com/office/drawing/2014/main" id="{78C9DCBE-9692-42BC-8DF9-DA5B119EA0C5}"/>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3" name="Freeform: Shape 4067">
              <a:extLst>
                <a:ext uri="{FF2B5EF4-FFF2-40B4-BE49-F238E27FC236}">
                  <a16:creationId xmlns:a16="http://schemas.microsoft.com/office/drawing/2014/main" id="{0D726DFF-2EDB-49B3-A71A-2A7D22D84839}"/>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4" name="Freeform: Shape 4068">
              <a:extLst>
                <a:ext uri="{FF2B5EF4-FFF2-40B4-BE49-F238E27FC236}">
                  <a16:creationId xmlns:a16="http://schemas.microsoft.com/office/drawing/2014/main" id="{FF67BB21-270C-44A3-869D-24FB9C29585E}"/>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5" name="Freeform: Shape 4069">
              <a:extLst>
                <a:ext uri="{FF2B5EF4-FFF2-40B4-BE49-F238E27FC236}">
                  <a16:creationId xmlns:a16="http://schemas.microsoft.com/office/drawing/2014/main" id="{E38CDE29-2A48-40A8-8B0D-057BDBA8999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6" name="Freeform: Shape 4070">
              <a:extLst>
                <a:ext uri="{FF2B5EF4-FFF2-40B4-BE49-F238E27FC236}">
                  <a16:creationId xmlns:a16="http://schemas.microsoft.com/office/drawing/2014/main" id="{F8138A20-7F93-4511-BC2F-884E5941AAFB}"/>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7" name="Freeform: Shape 4071">
              <a:extLst>
                <a:ext uri="{FF2B5EF4-FFF2-40B4-BE49-F238E27FC236}">
                  <a16:creationId xmlns:a16="http://schemas.microsoft.com/office/drawing/2014/main" id="{1F7E1C54-D0FE-412F-BE34-0089576E99F1}"/>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8" name="Freeform: Shape 4072">
              <a:extLst>
                <a:ext uri="{FF2B5EF4-FFF2-40B4-BE49-F238E27FC236}">
                  <a16:creationId xmlns:a16="http://schemas.microsoft.com/office/drawing/2014/main" id="{4102A2C2-F6F5-4E3B-93C2-840544D97016}"/>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9" name="Freeform: Shape 4073">
              <a:extLst>
                <a:ext uri="{FF2B5EF4-FFF2-40B4-BE49-F238E27FC236}">
                  <a16:creationId xmlns:a16="http://schemas.microsoft.com/office/drawing/2014/main" id="{0FE5D48F-56AD-40E5-9D2B-2DF18CF2A871}"/>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0" name="Freeform: Shape 4074">
              <a:extLst>
                <a:ext uri="{FF2B5EF4-FFF2-40B4-BE49-F238E27FC236}">
                  <a16:creationId xmlns:a16="http://schemas.microsoft.com/office/drawing/2014/main" id="{3216FE4A-7991-4801-934D-BE22F3BD38AC}"/>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1" name="Freeform: Shape 4075">
              <a:extLst>
                <a:ext uri="{FF2B5EF4-FFF2-40B4-BE49-F238E27FC236}">
                  <a16:creationId xmlns:a16="http://schemas.microsoft.com/office/drawing/2014/main" id="{3098017A-68A5-4596-B086-13579EC88CBE}"/>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2" name="Freeform: Shape 4076">
              <a:extLst>
                <a:ext uri="{FF2B5EF4-FFF2-40B4-BE49-F238E27FC236}">
                  <a16:creationId xmlns:a16="http://schemas.microsoft.com/office/drawing/2014/main" id="{E9860794-4B87-4E5D-BEB3-3CEA2E542248}"/>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3" name="Freeform: Shape 4077">
              <a:extLst>
                <a:ext uri="{FF2B5EF4-FFF2-40B4-BE49-F238E27FC236}">
                  <a16:creationId xmlns:a16="http://schemas.microsoft.com/office/drawing/2014/main" id="{EFD697A6-4371-4841-BEE3-7F864B29D339}"/>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4" name="Freeform: Shape 4078">
              <a:extLst>
                <a:ext uri="{FF2B5EF4-FFF2-40B4-BE49-F238E27FC236}">
                  <a16:creationId xmlns:a16="http://schemas.microsoft.com/office/drawing/2014/main" id="{F4E2D231-5475-44AC-B2E2-EA3860FD8674}"/>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5" name="Freeform: Shape 4079">
              <a:extLst>
                <a:ext uri="{FF2B5EF4-FFF2-40B4-BE49-F238E27FC236}">
                  <a16:creationId xmlns:a16="http://schemas.microsoft.com/office/drawing/2014/main" id="{AF15119F-53F0-4C8E-B32E-14BE87616956}"/>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6" name="Freeform: Shape 4080">
              <a:extLst>
                <a:ext uri="{FF2B5EF4-FFF2-40B4-BE49-F238E27FC236}">
                  <a16:creationId xmlns:a16="http://schemas.microsoft.com/office/drawing/2014/main" id="{09A27811-B0C0-4DF6-B155-430941CFAC85}"/>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7" name="Freeform: Shape 4081">
              <a:extLst>
                <a:ext uri="{FF2B5EF4-FFF2-40B4-BE49-F238E27FC236}">
                  <a16:creationId xmlns:a16="http://schemas.microsoft.com/office/drawing/2014/main" id="{3A0DF79A-DD8F-4657-AD88-C7BAF5DD8C3A}"/>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8" name="Freeform: Shape 4082">
              <a:extLst>
                <a:ext uri="{FF2B5EF4-FFF2-40B4-BE49-F238E27FC236}">
                  <a16:creationId xmlns:a16="http://schemas.microsoft.com/office/drawing/2014/main" id="{A1C305C5-FE84-41FC-8ED0-B20269C2065A}"/>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9" name="Freeform: Shape 4083">
              <a:extLst>
                <a:ext uri="{FF2B5EF4-FFF2-40B4-BE49-F238E27FC236}">
                  <a16:creationId xmlns:a16="http://schemas.microsoft.com/office/drawing/2014/main" id="{65FD57E1-C060-4D26-B1F2-248446C7533D}"/>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0" name="Freeform: Shape 4084">
              <a:extLst>
                <a:ext uri="{FF2B5EF4-FFF2-40B4-BE49-F238E27FC236}">
                  <a16:creationId xmlns:a16="http://schemas.microsoft.com/office/drawing/2014/main" id="{D6A543BF-0915-4AF0-B7B6-5C9AD04EC8B2}"/>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1" name="Freeform: Shape 4085">
              <a:extLst>
                <a:ext uri="{FF2B5EF4-FFF2-40B4-BE49-F238E27FC236}">
                  <a16:creationId xmlns:a16="http://schemas.microsoft.com/office/drawing/2014/main" id="{02DADBF3-0105-47E9-AAD2-1C44EA40F487}"/>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2" name="Freeform: Shape 4086">
              <a:extLst>
                <a:ext uri="{FF2B5EF4-FFF2-40B4-BE49-F238E27FC236}">
                  <a16:creationId xmlns:a16="http://schemas.microsoft.com/office/drawing/2014/main" id="{D8C42F95-4B2D-431F-9D19-8827A0DBB7F7}"/>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3" name="Freeform: Shape 4087">
              <a:extLst>
                <a:ext uri="{FF2B5EF4-FFF2-40B4-BE49-F238E27FC236}">
                  <a16:creationId xmlns:a16="http://schemas.microsoft.com/office/drawing/2014/main" id="{C6AD9647-B9AE-42F6-ABF5-4F642CEDF508}"/>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4" name="Freeform: Shape 4088">
              <a:extLst>
                <a:ext uri="{FF2B5EF4-FFF2-40B4-BE49-F238E27FC236}">
                  <a16:creationId xmlns:a16="http://schemas.microsoft.com/office/drawing/2014/main" id="{38CC7CA9-6E95-45CF-ADFA-1E5D8800A8FA}"/>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5" name="Freeform: Shape 4089">
              <a:extLst>
                <a:ext uri="{FF2B5EF4-FFF2-40B4-BE49-F238E27FC236}">
                  <a16:creationId xmlns:a16="http://schemas.microsoft.com/office/drawing/2014/main" id="{9EE5C9B7-AFDE-4064-B193-C1D64A188E05}"/>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6" name="Freeform: Shape 4090">
              <a:extLst>
                <a:ext uri="{FF2B5EF4-FFF2-40B4-BE49-F238E27FC236}">
                  <a16:creationId xmlns:a16="http://schemas.microsoft.com/office/drawing/2014/main" id="{4A5728D1-35B9-4558-92EB-E878F0004BD3}"/>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7" name="Freeform: Shape 4091">
              <a:extLst>
                <a:ext uri="{FF2B5EF4-FFF2-40B4-BE49-F238E27FC236}">
                  <a16:creationId xmlns:a16="http://schemas.microsoft.com/office/drawing/2014/main" id="{1C8C8289-F4B0-4CF3-B1A0-EA6374438624}"/>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8" name="Freeform: Shape 4092">
              <a:extLst>
                <a:ext uri="{FF2B5EF4-FFF2-40B4-BE49-F238E27FC236}">
                  <a16:creationId xmlns:a16="http://schemas.microsoft.com/office/drawing/2014/main" id="{AC517114-B3AE-4861-A0BD-1C15E7297B8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9" name="Freeform: Shape 4093">
              <a:extLst>
                <a:ext uri="{FF2B5EF4-FFF2-40B4-BE49-F238E27FC236}">
                  <a16:creationId xmlns:a16="http://schemas.microsoft.com/office/drawing/2014/main" id="{5A0CAE43-7C17-4740-A8B0-A9F954E018BF}"/>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0" name="Freeform: Shape 4094">
              <a:extLst>
                <a:ext uri="{FF2B5EF4-FFF2-40B4-BE49-F238E27FC236}">
                  <a16:creationId xmlns:a16="http://schemas.microsoft.com/office/drawing/2014/main" id="{1B7CFE94-BFA1-4EA2-B78D-40233B9C907F}"/>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1" name="Freeform: Shape 4095">
              <a:extLst>
                <a:ext uri="{FF2B5EF4-FFF2-40B4-BE49-F238E27FC236}">
                  <a16:creationId xmlns:a16="http://schemas.microsoft.com/office/drawing/2014/main" id="{1BA15D1E-6C88-4D3F-BB3A-EABBAAAFCFB2}"/>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2" name="Freeform: Shape 4096">
              <a:extLst>
                <a:ext uri="{FF2B5EF4-FFF2-40B4-BE49-F238E27FC236}">
                  <a16:creationId xmlns:a16="http://schemas.microsoft.com/office/drawing/2014/main" id="{5756B450-9E3F-45AE-9AED-EF3CEA2AFF55}"/>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3" name="Freeform: Shape 4097">
              <a:extLst>
                <a:ext uri="{FF2B5EF4-FFF2-40B4-BE49-F238E27FC236}">
                  <a16:creationId xmlns:a16="http://schemas.microsoft.com/office/drawing/2014/main" id="{EB6E702B-F65F-459B-B729-59EF58ECA335}"/>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4" name="Freeform: Shape 4098">
              <a:extLst>
                <a:ext uri="{FF2B5EF4-FFF2-40B4-BE49-F238E27FC236}">
                  <a16:creationId xmlns:a16="http://schemas.microsoft.com/office/drawing/2014/main" id="{8AF15760-3EDE-4481-9B00-AD4EAA2D8F1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5" name="Freeform: Shape 4099">
              <a:extLst>
                <a:ext uri="{FF2B5EF4-FFF2-40B4-BE49-F238E27FC236}">
                  <a16:creationId xmlns:a16="http://schemas.microsoft.com/office/drawing/2014/main" id="{BC0D4CA2-BFE9-4EFC-B0FF-81C3E4E4508F}"/>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6" name="Freeform: Shape 4100">
              <a:extLst>
                <a:ext uri="{FF2B5EF4-FFF2-40B4-BE49-F238E27FC236}">
                  <a16:creationId xmlns:a16="http://schemas.microsoft.com/office/drawing/2014/main" id="{B50292F5-F9C5-49D1-849A-0C6BBF806863}"/>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7" name="Freeform: Shape 4101">
              <a:extLst>
                <a:ext uri="{FF2B5EF4-FFF2-40B4-BE49-F238E27FC236}">
                  <a16:creationId xmlns:a16="http://schemas.microsoft.com/office/drawing/2014/main" id="{B9A839B9-49EF-4AF1-BB2D-B1BEE70EECE6}"/>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8" name="Freeform: Shape 4102">
              <a:extLst>
                <a:ext uri="{FF2B5EF4-FFF2-40B4-BE49-F238E27FC236}">
                  <a16:creationId xmlns:a16="http://schemas.microsoft.com/office/drawing/2014/main" id="{A5213C6E-4225-4C7F-9BD5-DE9A27BC91DD}"/>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9" name="Freeform: Shape 4103">
              <a:extLst>
                <a:ext uri="{FF2B5EF4-FFF2-40B4-BE49-F238E27FC236}">
                  <a16:creationId xmlns:a16="http://schemas.microsoft.com/office/drawing/2014/main" id="{81A4F5A0-9AA9-4A4D-A5A6-8C3CDA727318}"/>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0" name="Freeform: Shape 4104">
              <a:extLst>
                <a:ext uri="{FF2B5EF4-FFF2-40B4-BE49-F238E27FC236}">
                  <a16:creationId xmlns:a16="http://schemas.microsoft.com/office/drawing/2014/main" id="{F20560C2-54C1-4E86-9A53-51CCF718D1F9}"/>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1" name="Freeform: Shape 4105">
              <a:extLst>
                <a:ext uri="{FF2B5EF4-FFF2-40B4-BE49-F238E27FC236}">
                  <a16:creationId xmlns:a16="http://schemas.microsoft.com/office/drawing/2014/main" id="{ECEAC775-3181-4856-83D8-92FDCAC0E239}"/>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2" name="Freeform: Shape 4106">
              <a:extLst>
                <a:ext uri="{FF2B5EF4-FFF2-40B4-BE49-F238E27FC236}">
                  <a16:creationId xmlns:a16="http://schemas.microsoft.com/office/drawing/2014/main" id="{193005AE-80CC-44ED-A1C5-8EC967D1CE79}"/>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3" name="Freeform: Shape 4107">
              <a:extLst>
                <a:ext uri="{FF2B5EF4-FFF2-40B4-BE49-F238E27FC236}">
                  <a16:creationId xmlns:a16="http://schemas.microsoft.com/office/drawing/2014/main" id="{2C275052-0433-42CA-B7C8-12A8F125CDB9}"/>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4" name="Freeform: Shape 4108">
              <a:extLst>
                <a:ext uri="{FF2B5EF4-FFF2-40B4-BE49-F238E27FC236}">
                  <a16:creationId xmlns:a16="http://schemas.microsoft.com/office/drawing/2014/main" id="{8A77EF9D-2DB3-4B9F-B7E3-7119934D1A37}"/>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5" name="Freeform: Shape 4109">
              <a:extLst>
                <a:ext uri="{FF2B5EF4-FFF2-40B4-BE49-F238E27FC236}">
                  <a16:creationId xmlns:a16="http://schemas.microsoft.com/office/drawing/2014/main" id="{1BC05775-4CBA-4B11-AE02-F12833BAF181}"/>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6" name="Freeform: Shape 4110">
              <a:extLst>
                <a:ext uri="{FF2B5EF4-FFF2-40B4-BE49-F238E27FC236}">
                  <a16:creationId xmlns:a16="http://schemas.microsoft.com/office/drawing/2014/main" id="{7C3F3FD5-704C-46FF-A8AD-42143A9DFD15}"/>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7" name="Freeform: Shape 4111">
              <a:extLst>
                <a:ext uri="{FF2B5EF4-FFF2-40B4-BE49-F238E27FC236}">
                  <a16:creationId xmlns:a16="http://schemas.microsoft.com/office/drawing/2014/main" id="{7DDC1874-9FA2-4546-842C-E3A9452D009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8" name="Freeform: Shape 4112">
              <a:extLst>
                <a:ext uri="{FF2B5EF4-FFF2-40B4-BE49-F238E27FC236}">
                  <a16:creationId xmlns:a16="http://schemas.microsoft.com/office/drawing/2014/main" id="{52A36F27-BAAA-4E36-8EBF-588296037DE5}"/>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9" name="Freeform: Shape 4113">
              <a:extLst>
                <a:ext uri="{FF2B5EF4-FFF2-40B4-BE49-F238E27FC236}">
                  <a16:creationId xmlns:a16="http://schemas.microsoft.com/office/drawing/2014/main" id="{38488584-C7DC-4855-8197-E84C027E1C41}"/>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0" name="Freeform: Shape 4114">
              <a:extLst>
                <a:ext uri="{FF2B5EF4-FFF2-40B4-BE49-F238E27FC236}">
                  <a16:creationId xmlns:a16="http://schemas.microsoft.com/office/drawing/2014/main" id="{2604FAB1-2355-49A9-8B1C-CD6FCBA24999}"/>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1" name="Freeform: Shape 4115">
              <a:extLst>
                <a:ext uri="{FF2B5EF4-FFF2-40B4-BE49-F238E27FC236}">
                  <a16:creationId xmlns:a16="http://schemas.microsoft.com/office/drawing/2014/main" id="{7E171ED1-7479-453B-8767-E0B80B685DAC}"/>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2" name="Freeform: Shape 4116">
              <a:extLst>
                <a:ext uri="{FF2B5EF4-FFF2-40B4-BE49-F238E27FC236}">
                  <a16:creationId xmlns:a16="http://schemas.microsoft.com/office/drawing/2014/main" id="{82949B86-7AB0-45F1-91FE-0075FBCA13C5}"/>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3" name="Freeform: Shape 4117">
              <a:extLst>
                <a:ext uri="{FF2B5EF4-FFF2-40B4-BE49-F238E27FC236}">
                  <a16:creationId xmlns:a16="http://schemas.microsoft.com/office/drawing/2014/main" id="{166DBAA6-05C9-4158-B7D7-92DD00C50468}"/>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4" name="Freeform: Shape 4118">
              <a:extLst>
                <a:ext uri="{FF2B5EF4-FFF2-40B4-BE49-F238E27FC236}">
                  <a16:creationId xmlns:a16="http://schemas.microsoft.com/office/drawing/2014/main" id="{66185B6C-AB00-4089-A819-A0ED6AD495A6}"/>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5" name="Freeform: Shape 4119">
              <a:extLst>
                <a:ext uri="{FF2B5EF4-FFF2-40B4-BE49-F238E27FC236}">
                  <a16:creationId xmlns:a16="http://schemas.microsoft.com/office/drawing/2014/main" id="{5DCD2715-E056-48C0-A8C6-A8F98FA3430A}"/>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6" name="Freeform: Shape 4120">
              <a:extLst>
                <a:ext uri="{FF2B5EF4-FFF2-40B4-BE49-F238E27FC236}">
                  <a16:creationId xmlns:a16="http://schemas.microsoft.com/office/drawing/2014/main" id="{4E5D9189-3C43-4270-9860-7A79C7C4B416}"/>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7" name="Freeform: Shape 4121">
              <a:extLst>
                <a:ext uri="{FF2B5EF4-FFF2-40B4-BE49-F238E27FC236}">
                  <a16:creationId xmlns:a16="http://schemas.microsoft.com/office/drawing/2014/main" id="{67F57E28-69D1-4CC9-A327-37F043B1AE95}"/>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8" name="Freeform: Shape 4122">
              <a:extLst>
                <a:ext uri="{FF2B5EF4-FFF2-40B4-BE49-F238E27FC236}">
                  <a16:creationId xmlns:a16="http://schemas.microsoft.com/office/drawing/2014/main" id="{1912EB46-22B5-4146-ADC0-2BC275276AD8}"/>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9" name="Freeform: Shape 4123">
              <a:extLst>
                <a:ext uri="{FF2B5EF4-FFF2-40B4-BE49-F238E27FC236}">
                  <a16:creationId xmlns:a16="http://schemas.microsoft.com/office/drawing/2014/main" id="{E0433F41-E161-497D-B9E8-7652E541A78D}"/>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0" name="Freeform: Shape 4124">
              <a:extLst>
                <a:ext uri="{FF2B5EF4-FFF2-40B4-BE49-F238E27FC236}">
                  <a16:creationId xmlns:a16="http://schemas.microsoft.com/office/drawing/2014/main" id="{717600A3-7A75-4BAB-9599-9C6614F141E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1" name="Freeform: Shape 4125">
              <a:extLst>
                <a:ext uri="{FF2B5EF4-FFF2-40B4-BE49-F238E27FC236}">
                  <a16:creationId xmlns:a16="http://schemas.microsoft.com/office/drawing/2014/main" id="{6F1B2531-D32E-4A16-A0DC-AB30E5B6B091}"/>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2" name="Freeform: Shape 4126">
              <a:extLst>
                <a:ext uri="{FF2B5EF4-FFF2-40B4-BE49-F238E27FC236}">
                  <a16:creationId xmlns:a16="http://schemas.microsoft.com/office/drawing/2014/main" id="{DBBE27D6-7353-459F-AB77-B9A18012B7C5}"/>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3" name="Freeform: Shape 4127">
              <a:extLst>
                <a:ext uri="{FF2B5EF4-FFF2-40B4-BE49-F238E27FC236}">
                  <a16:creationId xmlns:a16="http://schemas.microsoft.com/office/drawing/2014/main" id="{6F9F0EB3-33A7-45E1-BA48-EB57E60BD40A}"/>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4" name="Freeform: Shape 4128">
              <a:extLst>
                <a:ext uri="{FF2B5EF4-FFF2-40B4-BE49-F238E27FC236}">
                  <a16:creationId xmlns:a16="http://schemas.microsoft.com/office/drawing/2014/main" id="{317774B3-FCDA-4825-A858-69187632D3B9}"/>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5" name="Freeform: Shape 4129">
              <a:extLst>
                <a:ext uri="{FF2B5EF4-FFF2-40B4-BE49-F238E27FC236}">
                  <a16:creationId xmlns:a16="http://schemas.microsoft.com/office/drawing/2014/main" id="{D8BB4F13-5B2A-4988-AD90-77ED168A5F71}"/>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6" name="Freeform: Shape 4130">
              <a:extLst>
                <a:ext uri="{FF2B5EF4-FFF2-40B4-BE49-F238E27FC236}">
                  <a16:creationId xmlns:a16="http://schemas.microsoft.com/office/drawing/2014/main" id="{27121FEF-CDCC-4686-A609-ED87FAE69A7F}"/>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7" name="Freeform: Shape 4131">
              <a:extLst>
                <a:ext uri="{FF2B5EF4-FFF2-40B4-BE49-F238E27FC236}">
                  <a16:creationId xmlns:a16="http://schemas.microsoft.com/office/drawing/2014/main" id="{0BD6740E-9689-45B6-AB0D-C6B45CE66639}"/>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8" name="Freeform: Shape 4132">
              <a:extLst>
                <a:ext uri="{FF2B5EF4-FFF2-40B4-BE49-F238E27FC236}">
                  <a16:creationId xmlns:a16="http://schemas.microsoft.com/office/drawing/2014/main" id="{ECD1DD62-A2BF-4B7E-872A-073E12A92D6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9" name="Freeform: Shape 4133">
              <a:extLst>
                <a:ext uri="{FF2B5EF4-FFF2-40B4-BE49-F238E27FC236}">
                  <a16:creationId xmlns:a16="http://schemas.microsoft.com/office/drawing/2014/main" id="{C532AF05-000A-493B-9D93-1DD007407E9B}"/>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0" name="Freeform: Shape 4134">
              <a:extLst>
                <a:ext uri="{FF2B5EF4-FFF2-40B4-BE49-F238E27FC236}">
                  <a16:creationId xmlns:a16="http://schemas.microsoft.com/office/drawing/2014/main" id="{B61268D0-832F-40A3-93C1-F878DB6CB446}"/>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1" name="Freeform: Shape 4135">
              <a:extLst>
                <a:ext uri="{FF2B5EF4-FFF2-40B4-BE49-F238E27FC236}">
                  <a16:creationId xmlns:a16="http://schemas.microsoft.com/office/drawing/2014/main" id="{085C960E-2CCE-4ED7-830E-60BCFAF79892}"/>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2" name="Freeform: Shape 4136">
              <a:extLst>
                <a:ext uri="{FF2B5EF4-FFF2-40B4-BE49-F238E27FC236}">
                  <a16:creationId xmlns:a16="http://schemas.microsoft.com/office/drawing/2014/main" id="{A8604AB3-67CA-4FDC-8112-0706863FE488}"/>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3" name="Freeform: Shape 4137">
              <a:extLst>
                <a:ext uri="{FF2B5EF4-FFF2-40B4-BE49-F238E27FC236}">
                  <a16:creationId xmlns:a16="http://schemas.microsoft.com/office/drawing/2014/main" id="{1AA36496-23B8-49BC-83B0-C9C8DEAAF4AD}"/>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4" name="Freeform: Shape 4138">
              <a:extLst>
                <a:ext uri="{FF2B5EF4-FFF2-40B4-BE49-F238E27FC236}">
                  <a16:creationId xmlns:a16="http://schemas.microsoft.com/office/drawing/2014/main" id="{CC79216F-3FF0-45D2-AF81-355C4DDBD2E7}"/>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5" name="Freeform: Shape 4139">
              <a:extLst>
                <a:ext uri="{FF2B5EF4-FFF2-40B4-BE49-F238E27FC236}">
                  <a16:creationId xmlns:a16="http://schemas.microsoft.com/office/drawing/2014/main" id="{F6B34BB5-C1C1-4046-B324-BB389559ADB9}"/>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6" name="Freeform: Shape 4140">
              <a:extLst>
                <a:ext uri="{FF2B5EF4-FFF2-40B4-BE49-F238E27FC236}">
                  <a16:creationId xmlns:a16="http://schemas.microsoft.com/office/drawing/2014/main" id="{429F5FF6-86AC-4B11-BB34-E185C3822C26}"/>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7" name="Freeform: Shape 4141">
              <a:extLst>
                <a:ext uri="{FF2B5EF4-FFF2-40B4-BE49-F238E27FC236}">
                  <a16:creationId xmlns:a16="http://schemas.microsoft.com/office/drawing/2014/main" id="{43D13446-55A5-44B6-A3D9-A0FC0373765C}"/>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8" name="Freeform: Shape 4142">
              <a:extLst>
                <a:ext uri="{FF2B5EF4-FFF2-40B4-BE49-F238E27FC236}">
                  <a16:creationId xmlns:a16="http://schemas.microsoft.com/office/drawing/2014/main" id="{79A17DBE-D1E7-484E-9062-837177FABE0C}"/>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9" name="Freeform: Shape 4143">
              <a:extLst>
                <a:ext uri="{FF2B5EF4-FFF2-40B4-BE49-F238E27FC236}">
                  <a16:creationId xmlns:a16="http://schemas.microsoft.com/office/drawing/2014/main" id="{B316EA2D-4167-4E62-9B22-6F9ABDE3ECF4}"/>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0" name="Freeform: Shape 4144">
              <a:extLst>
                <a:ext uri="{FF2B5EF4-FFF2-40B4-BE49-F238E27FC236}">
                  <a16:creationId xmlns:a16="http://schemas.microsoft.com/office/drawing/2014/main" id="{4E71488E-5FA0-430A-937C-40F36553C89B}"/>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1" name="Freeform: Shape 4145">
              <a:extLst>
                <a:ext uri="{FF2B5EF4-FFF2-40B4-BE49-F238E27FC236}">
                  <a16:creationId xmlns:a16="http://schemas.microsoft.com/office/drawing/2014/main" id="{127D1412-A9D0-4A8A-8066-14653B2C884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2" name="Freeform: Shape 4146">
              <a:extLst>
                <a:ext uri="{FF2B5EF4-FFF2-40B4-BE49-F238E27FC236}">
                  <a16:creationId xmlns:a16="http://schemas.microsoft.com/office/drawing/2014/main" id="{5EA13364-A112-4B92-9090-6F69E436EA73}"/>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3" name="Freeform: Shape 4147">
              <a:extLst>
                <a:ext uri="{FF2B5EF4-FFF2-40B4-BE49-F238E27FC236}">
                  <a16:creationId xmlns:a16="http://schemas.microsoft.com/office/drawing/2014/main" id="{FF442E68-CE89-46B8-B044-8B01CAEFEECB}"/>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4" name="Freeform: Shape 4148">
              <a:extLst>
                <a:ext uri="{FF2B5EF4-FFF2-40B4-BE49-F238E27FC236}">
                  <a16:creationId xmlns:a16="http://schemas.microsoft.com/office/drawing/2014/main" id="{976C1389-D081-44A1-B822-ACB0529BC39D}"/>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5" name="Freeform: Shape 4149">
              <a:extLst>
                <a:ext uri="{FF2B5EF4-FFF2-40B4-BE49-F238E27FC236}">
                  <a16:creationId xmlns:a16="http://schemas.microsoft.com/office/drawing/2014/main" id="{2DD54071-25F9-41DE-AF57-496D82EF5E22}"/>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6" name="Freeform: Shape 4150">
              <a:extLst>
                <a:ext uri="{FF2B5EF4-FFF2-40B4-BE49-F238E27FC236}">
                  <a16:creationId xmlns:a16="http://schemas.microsoft.com/office/drawing/2014/main" id="{6E7261B5-5CEC-446A-9879-3E8EF8181C4B}"/>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7" name="Freeform: Shape 4151">
              <a:extLst>
                <a:ext uri="{FF2B5EF4-FFF2-40B4-BE49-F238E27FC236}">
                  <a16:creationId xmlns:a16="http://schemas.microsoft.com/office/drawing/2014/main" id="{7040C2EB-1088-4036-9BDA-BBBC196FC993}"/>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8" name="Freeform: Shape 4152">
              <a:extLst>
                <a:ext uri="{FF2B5EF4-FFF2-40B4-BE49-F238E27FC236}">
                  <a16:creationId xmlns:a16="http://schemas.microsoft.com/office/drawing/2014/main" id="{A528ECA6-AF37-47F5-BE62-BC0BA6975126}"/>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9" name="Freeform: Shape 4153">
              <a:extLst>
                <a:ext uri="{FF2B5EF4-FFF2-40B4-BE49-F238E27FC236}">
                  <a16:creationId xmlns:a16="http://schemas.microsoft.com/office/drawing/2014/main" id="{5BBA5159-30B9-4147-B5F7-2C106C96B29D}"/>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0" name="Freeform: Shape 4154">
              <a:extLst>
                <a:ext uri="{FF2B5EF4-FFF2-40B4-BE49-F238E27FC236}">
                  <a16:creationId xmlns:a16="http://schemas.microsoft.com/office/drawing/2014/main" id="{B8AC14AA-767F-4DA7-A21C-B4EB7ECB568A}"/>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1" name="Freeform: Shape 4155">
              <a:extLst>
                <a:ext uri="{FF2B5EF4-FFF2-40B4-BE49-F238E27FC236}">
                  <a16:creationId xmlns:a16="http://schemas.microsoft.com/office/drawing/2014/main" id="{C618A570-CDF9-4F46-9742-6674F9195BB3}"/>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2" name="Freeform: Shape 4156">
              <a:extLst>
                <a:ext uri="{FF2B5EF4-FFF2-40B4-BE49-F238E27FC236}">
                  <a16:creationId xmlns:a16="http://schemas.microsoft.com/office/drawing/2014/main" id="{D1F821C7-D38D-4A52-95E3-CD3218A637C0}"/>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3" name="Freeform: Shape 4157">
              <a:extLst>
                <a:ext uri="{FF2B5EF4-FFF2-40B4-BE49-F238E27FC236}">
                  <a16:creationId xmlns:a16="http://schemas.microsoft.com/office/drawing/2014/main" id="{373198F6-EC6F-415A-B128-F0402BF80C62}"/>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4" name="Freeform: Shape 4158">
              <a:extLst>
                <a:ext uri="{FF2B5EF4-FFF2-40B4-BE49-F238E27FC236}">
                  <a16:creationId xmlns:a16="http://schemas.microsoft.com/office/drawing/2014/main" id="{446EF4E1-183D-4D6E-8C1E-23D037053B5B}"/>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5" name="Freeform: Shape 4159">
              <a:extLst>
                <a:ext uri="{FF2B5EF4-FFF2-40B4-BE49-F238E27FC236}">
                  <a16:creationId xmlns:a16="http://schemas.microsoft.com/office/drawing/2014/main" id="{76FC1A28-4B1F-44C2-AA44-4D1D86EDAF5E}"/>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6" name="Freeform: Shape 4160">
              <a:extLst>
                <a:ext uri="{FF2B5EF4-FFF2-40B4-BE49-F238E27FC236}">
                  <a16:creationId xmlns:a16="http://schemas.microsoft.com/office/drawing/2014/main" id="{D4C7DE70-3A6B-4128-AE47-D05B4073F672}"/>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7" name="Freeform: Shape 4161">
              <a:extLst>
                <a:ext uri="{FF2B5EF4-FFF2-40B4-BE49-F238E27FC236}">
                  <a16:creationId xmlns:a16="http://schemas.microsoft.com/office/drawing/2014/main" id="{974BD64C-31FB-4924-BCCE-539A07C3F3ED}"/>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8" name="Freeform: Shape 4162">
              <a:extLst>
                <a:ext uri="{FF2B5EF4-FFF2-40B4-BE49-F238E27FC236}">
                  <a16:creationId xmlns:a16="http://schemas.microsoft.com/office/drawing/2014/main" id="{2E57D822-C45A-45A7-B6F4-24F2A39B5196}"/>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9" name="Freeform: Shape 4163">
              <a:extLst>
                <a:ext uri="{FF2B5EF4-FFF2-40B4-BE49-F238E27FC236}">
                  <a16:creationId xmlns:a16="http://schemas.microsoft.com/office/drawing/2014/main" id="{93F0BA83-6915-4FE2-846E-BC52A6ABF60B}"/>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0" name="Freeform: Shape 4164">
              <a:extLst>
                <a:ext uri="{FF2B5EF4-FFF2-40B4-BE49-F238E27FC236}">
                  <a16:creationId xmlns:a16="http://schemas.microsoft.com/office/drawing/2014/main" id="{8831176F-47D1-4857-8397-EA7E82B0971A}"/>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1" name="Freeform: Shape 4165">
              <a:extLst>
                <a:ext uri="{FF2B5EF4-FFF2-40B4-BE49-F238E27FC236}">
                  <a16:creationId xmlns:a16="http://schemas.microsoft.com/office/drawing/2014/main" id="{EE6B7320-0D15-48E6-841A-3AA23C7E613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2" name="Freeform: Shape 4166">
              <a:extLst>
                <a:ext uri="{FF2B5EF4-FFF2-40B4-BE49-F238E27FC236}">
                  <a16:creationId xmlns:a16="http://schemas.microsoft.com/office/drawing/2014/main" id="{2747BB1D-5793-464E-80F4-6C296E4A3620}"/>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3" name="Freeform: Shape 4167">
              <a:extLst>
                <a:ext uri="{FF2B5EF4-FFF2-40B4-BE49-F238E27FC236}">
                  <a16:creationId xmlns:a16="http://schemas.microsoft.com/office/drawing/2014/main" id="{4714F474-006C-48CB-AAE5-560C6459ED29}"/>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4" name="Freeform: Shape 4168">
              <a:extLst>
                <a:ext uri="{FF2B5EF4-FFF2-40B4-BE49-F238E27FC236}">
                  <a16:creationId xmlns:a16="http://schemas.microsoft.com/office/drawing/2014/main" id="{6CA33268-E690-470F-A059-A5F4BC277A3D}"/>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5" name="Freeform: Shape 4169">
              <a:extLst>
                <a:ext uri="{FF2B5EF4-FFF2-40B4-BE49-F238E27FC236}">
                  <a16:creationId xmlns:a16="http://schemas.microsoft.com/office/drawing/2014/main" id="{548690F6-2A03-48B4-85EF-1E667414EC2A}"/>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6" name="Freeform: Shape 4170">
              <a:extLst>
                <a:ext uri="{FF2B5EF4-FFF2-40B4-BE49-F238E27FC236}">
                  <a16:creationId xmlns:a16="http://schemas.microsoft.com/office/drawing/2014/main" id="{BD1E8886-2E13-4A70-87B2-5FCBA545BB96}"/>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7" name="Freeform: Shape 4171">
              <a:extLst>
                <a:ext uri="{FF2B5EF4-FFF2-40B4-BE49-F238E27FC236}">
                  <a16:creationId xmlns:a16="http://schemas.microsoft.com/office/drawing/2014/main" id="{B7ADD561-B3DD-467E-A09C-F0C5E7CEB765}"/>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8" name="Freeform: Shape 4172">
              <a:extLst>
                <a:ext uri="{FF2B5EF4-FFF2-40B4-BE49-F238E27FC236}">
                  <a16:creationId xmlns:a16="http://schemas.microsoft.com/office/drawing/2014/main" id="{E310B7A8-0C56-4A09-8BC3-D6C90B778605}"/>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9" name="Freeform: Shape 4173">
              <a:extLst>
                <a:ext uri="{FF2B5EF4-FFF2-40B4-BE49-F238E27FC236}">
                  <a16:creationId xmlns:a16="http://schemas.microsoft.com/office/drawing/2014/main" id="{DEE8D677-9118-4FD9-84E6-A1F8FA238FFE}"/>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0" name="Freeform: Shape 4174">
              <a:extLst>
                <a:ext uri="{FF2B5EF4-FFF2-40B4-BE49-F238E27FC236}">
                  <a16:creationId xmlns:a16="http://schemas.microsoft.com/office/drawing/2014/main" id="{1F846C47-D162-4B89-8D02-4551D6E5B6D1}"/>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1" name="Freeform: Shape 4175">
              <a:extLst>
                <a:ext uri="{FF2B5EF4-FFF2-40B4-BE49-F238E27FC236}">
                  <a16:creationId xmlns:a16="http://schemas.microsoft.com/office/drawing/2014/main" id="{F6E1FAD9-0242-4781-9150-99615C34656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2" name="Freeform: Shape 4176">
              <a:extLst>
                <a:ext uri="{FF2B5EF4-FFF2-40B4-BE49-F238E27FC236}">
                  <a16:creationId xmlns:a16="http://schemas.microsoft.com/office/drawing/2014/main" id="{8355FBD0-EF69-4C41-B6AD-5737A670349C}"/>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3" name="Freeform: Shape 4177">
              <a:extLst>
                <a:ext uri="{FF2B5EF4-FFF2-40B4-BE49-F238E27FC236}">
                  <a16:creationId xmlns:a16="http://schemas.microsoft.com/office/drawing/2014/main" id="{29F50307-0434-4745-8ACC-1DA72D57D3FA}"/>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4" name="Freeform: Shape 4178">
              <a:extLst>
                <a:ext uri="{FF2B5EF4-FFF2-40B4-BE49-F238E27FC236}">
                  <a16:creationId xmlns:a16="http://schemas.microsoft.com/office/drawing/2014/main" id="{CC3DC1A4-CED4-47F3-BCE3-9F662311EB66}"/>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5" name="Freeform: Shape 4179">
              <a:extLst>
                <a:ext uri="{FF2B5EF4-FFF2-40B4-BE49-F238E27FC236}">
                  <a16:creationId xmlns:a16="http://schemas.microsoft.com/office/drawing/2014/main" id="{6DAB88E4-0C21-4B37-A2BA-B69BACE86511}"/>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6" name="Freeform: Shape 4180">
              <a:extLst>
                <a:ext uri="{FF2B5EF4-FFF2-40B4-BE49-F238E27FC236}">
                  <a16:creationId xmlns:a16="http://schemas.microsoft.com/office/drawing/2014/main" id="{F8BBD712-6BDE-442F-8F85-21D5BCC4D687}"/>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7" name="Freeform: Shape 4181">
              <a:extLst>
                <a:ext uri="{FF2B5EF4-FFF2-40B4-BE49-F238E27FC236}">
                  <a16:creationId xmlns:a16="http://schemas.microsoft.com/office/drawing/2014/main" id="{9E9C5AD4-DDA6-48D4-B01D-ED5A71CE121B}"/>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8" name="Freeform: Shape 4182">
              <a:extLst>
                <a:ext uri="{FF2B5EF4-FFF2-40B4-BE49-F238E27FC236}">
                  <a16:creationId xmlns:a16="http://schemas.microsoft.com/office/drawing/2014/main" id="{54685554-E844-4DAD-9407-7B0590579BB6}"/>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9" name="Freeform: Shape 4183">
              <a:extLst>
                <a:ext uri="{FF2B5EF4-FFF2-40B4-BE49-F238E27FC236}">
                  <a16:creationId xmlns:a16="http://schemas.microsoft.com/office/drawing/2014/main" id="{A0EE5D4B-C799-4C96-A379-0F7B1B7AC56A}"/>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0" name="Freeform: Shape 4184">
              <a:extLst>
                <a:ext uri="{FF2B5EF4-FFF2-40B4-BE49-F238E27FC236}">
                  <a16:creationId xmlns:a16="http://schemas.microsoft.com/office/drawing/2014/main" id="{7848FA7F-94A0-4D7A-B302-EAFFE921185F}"/>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1" name="Freeform: Shape 4185">
              <a:extLst>
                <a:ext uri="{FF2B5EF4-FFF2-40B4-BE49-F238E27FC236}">
                  <a16:creationId xmlns:a16="http://schemas.microsoft.com/office/drawing/2014/main" id="{B573951D-CC2A-44D0-9F1C-E1A5A7255176}"/>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2" name="Freeform: Shape 4186">
              <a:extLst>
                <a:ext uri="{FF2B5EF4-FFF2-40B4-BE49-F238E27FC236}">
                  <a16:creationId xmlns:a16="http://schemas.microsoft.com/office/drawing/2014/main" id="{AFCF3DD3-B40D-48AB-B41C-DA7AC7D0B690}"/>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3" name="Freeform: Shape 4187">
              <a:extLst>
                <a:ext uri="{FF2B5EF4-FFF2-40B4-BE49-F238E27FC236}">
                  <a16:creationId xmlns:a16="http://schemas.microsoft.com/office/drawing/2014/main" id="{D992AC3F-7F37-48EF-A977-62A61A425EE3}"/>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4" name="Freeform: Shape 4188">
              <a:extLst>
                <a:ext uri="{FF2B5EF4-FFF2-40B4-BE49-F238E27FC236}">
                  <a16:creationId xmlns:a16="http://schemas.microsoft.com/office/drawing/2014/main" id="{C97D131C-40A0-4D32-87BE-8D6BBB1C2745}"/>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5" name="Freeform: Shape 4189">
              <a:extLst>
                <a:ext uri="{FF2B5EF4-FFF2-40B4-BE49-F238E27FC236}">
                  <a16:creationId xmlns:a16="http://schemas.microsoft.com/office/drawing/2014/main" id="{2B436881-4F12-46CC-B368-8AED15067332}"/>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6" name="Freeform: Shape 4190">
              <a:extLst>
                <a:ext uri="{FF2B5EF4-FFF2-40B4-BE49-F238E27FC236}">
                  <a16:creationId xmlns:a16="http://schemas.microsoft.com/office/drawing/2014/main" id="{261D9B6B-75B9-48CF-B275-27E2E216D8E6}"/>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7" name="Freeform: Shape 4191">
              <a:extLst>
                <a:ext uri="{FF2B5EF4-FFF2-40B4-BE49-F238E27FC236}">
                  <a16:creationId xmlns:a16="http://schemas.microsoft.com/office/drawing/2014/main" id="{CD9E7B65-F77F-4482-AE86-B9F5201FD30D}"/>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8" name="Freeform: Shape 4192">
              <a:extLst>
                <a:ext uri="{FF2B5EF4-FFF2-40B4-BE49-F238E27FC236}">
                  <a16:creationId xmlns:a16="http://schemas.microsoft.com/office/drawing/2014/main" id="{7500D5F7-2A45-4D38-900E-92AC44F99A3D}"/>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9" name="Freeform: Shape 4193">
              <a:extLst>
                <a:ext uri="{FF2B5EF4-FFF2-40B4-BE49-F238E27FC236}">
                  <a16:creationId xmlns:a16="http://schemas.microsoft.com/office/drawing/2014/main" id="{6C903218-B22E-4670-AD80-3DE5063F84D4}"/>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0" name="Freeform: Shape 4194">
              <a:extLst>
                <a:ext uri="{FF2B5EF4-FFF2-40B4-BE49-F238E27FC236}">
                  <a16:creationId xmlns:a16="http://schemas.microsoft.com/office/drawing/2014/main" id="{A725CAA3-E339-468C-BCEB-711673B46725}"/>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1" name="Freeform: Shape 4195">
              <a:extLst>
                <a:ext uri="{FF2B5EF4-FFF2-40B4-BE49-F238E27FC236}">
                  <a16:creationId xmlns:a16="http://schemas.microsoft.com/office/drawing/2014/main" id="{8252A9C0-0D70-4B61-80FA-55D102788E09}"/>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2" name="Freeform: Shape 4196">
              <a:extLst>
                <a:ext uri="{FF2B5EF4-FFF2-40B4-BE49-F238E27FC236}">
                  <a16:creationId xmlns:a16="http://schemas.microsoft.com/office/drawing/2014/main" id="{DC872DD1-7770-4073-9F1A-9F6C33B92212}"/>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3" name="Freeform: Shape 4197">
              <a:extLst>
                <a:ext uri="{FF2B5EF4-FFF2-40B4-BE49-F238E27FC236}">
                  <a16:creationId xmlns:a16="http://schemas.microsoft.com/office/drawing/2014/main" id="{D4527004-9609-4AE2-8AEA-BBC0746E412F}"/>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4" name="Freeform: Shape 4198">
              <a:extLst>
                <a:ext uri="{FF2B5EF4-FFF2-40B4-BE49-F238E27FC236}">
                  <a16:creationId xmlns:a16="http://schemas.microsoft.com/office/drawing/2014/main" id="{1C304E98-375E-49B3-8523-EECD24A7B130}"/>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5" name="Freeform: Shape 4199">
              <a:extLst>
                <a:ext uri="{FF2B5EF4-FFF2-40B4-BE49-F238E27FC236}">
                  <a16:creationId xmlns:a16="http://schemas.microsoft.com/office/drawing/2014/main" id="{0A178779-ED92-41AE-B064-BE53019F0C2E}"/>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6" name="Freeform: Shape 4200">
              <a:extLst>
                <a:ext uri="{FF2B5EF4-FFF2-40B4-BE49-F238E27FC236}">
                  <a16:creationId xmlns:a16="http://schemas.microsoft.com/office/drawing/2014/main" id="{423AAA63-EA28-48AD-AA75-9E6D4ADCC3CD}"/>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7" name="Freeform: Shape 4201">
              <a:extLst>
                <a:ext uri="{FF2B5EF4-FFF2-40B4-BE49-F238E27FC236}">
                  <a16:creationId xmlns:a16="http://schemas.microsoft.com/office/drawing/2014/main" id="{2A0CEB47-B00F-4B2E-86B0-61718A16ABE9}"/>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8" name="Freeform: Shape 4202">
              <a:extLst>
                <a:ext uri="{FF2B5EF4-FFF2-40B4-BE49-F238E27FC236}">
                  <a16:creationId xmlns:a16="http://schemas.microsoft.com/office/drawing/2014/main" id="{37ADC8FB-2935-465E-8276-8F6F065E7AA4}"/>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9" name="Freeform: Shape 4203">
              <a:extLst>
                <a:ext uri="{FF2B5EF4-FFF2-40B4-BE49-F238E27FC236}">
                  <a16:creationId xmlns:a16="http://schemas.microsoft.com/office/drawing/2014/main" id="{F324B209-0A43-47A7-BECB-5B06747263D6}"/>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0" name="Freeform: Shape 4204">
              <a:extLst>
                <a:ext uri="{FF2B5EF4-FFF2-40B4-BE49-F238E27FC236}">
                  <a16:creationId xmlns:a16="http://schemas.microsoft.com/office/drawing/2014/main" id="{7B1027BF-E30E-4286-9756-4C778DB7877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1" name="Freeform: Shape 4205">
              <a:extLst>
                <a:ext uri="{FF2B5EF4-FFF2-40B4-BE49-F238E27FC236}">
                  <a16:creationId xmlns:a16="http://schemas.microsoft.com/office/drawing/2014/main" id="{726CBACA-615F-42C5-B5DF-3CAB78CF3BAF}"/>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2" name="Freeform: Shape 4206">
              <a:extLst>
                <a:ext uri="{FF2B5EF4-FFF2-40B4-BE49-F238E27FC236}">
                  <a16:creationId xmlns:a16="http://schemas.microsoft.com/office/drawing/2014/main" id="{D02C349D-BA2F-49BF-9D54-C1508B41A2CA}"/>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3" name="Freeform: Shape 4207">
              <a:extLst>
                <a:ext uri="{FF2B5EF4-FFF2-40B4-BE49-F238E27FC236}">
                  <a16:creationId xmlns:a16="http://schemas.microsoft.com/office/drawing/2014/main" id="{E7C4CDAC-5069-4080-8231-72AB6799A659}"/>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4" name="Freeform: Shape 4208">
              <a:extLst>
                <a:ext uri="{FF2B5EF4-FFF2-40B4-BE49-F238E27FC236}">
                  <a16:creationId xmlns:a16="http://schemas.microsoft.com/office/drawing/2014/main" id="{3F746B88-78BD-4927-BADE-C8292B640FC3}"/>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5" name="Freeform: Shape 4209">
              <a:extLst>
                <a:ext uri="{FF2B5EF4-FFF2-40B4-BE49-F238E27FC236}">
                  <a16:creationId xmlns:a16="http://schemas.microsoft.com/office/drawing/2014/main" id="{B96342B6-E235-432E-8436-73C36407639E}"/>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6" name="Freeform: Shape 4210">
              <a:extLst>
                <a:ext uri="{FF2B5EF4-FFF2-40B4-BE49-F238E27FC236}">
                  <a16:creationId xmlns:a16="http://schemas.microsoft.com/office/drawing/2014/main" id="{031ABCC4-DBF8-4CD2-8697-AA446C7AC6F6}"/>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7" name="Freeform: Shape 4211">
              <a:extLst>
                <a:ext uri="{FF2B5EF4-FFF2-40B4-BE49-F238E27FC236}">
                  <a16:creationId xmlns:a16="http://schemas.microsoft.com/office/drawing/2014/main" id="{0AB5FF04-5CF1-4FD0-9B4B-955A9D3E1BEF}"/>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8" name="Freeform: Shape 4212">
              <a:extLst>
                <a:ext uri="{FF2B5EF4-FFF2-40B4-BE49-F238E27FC236}">
                  <a16:creationId xmlns:a16="http://schemas.microsoft.com/office/drawing/2014/main" id="{E35EAAFD-2391-4A82-8581-7EF42E2592FC}"/>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9" name="Freeform: Shape 4213">
              <a:extLst>
                <a:ext uri="{FF2B5EF4-FFF2-40B4-BE49-F238E27FC236}">
                  <a16:creationId xmlns:a16="http://schemas.microsoft.com/office/drawing/2014/main" id="{B903F4A1-5362-49DF-BF39-0D28ACCD97E6}"/>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0" name="Freeform: Shape 4214">
              <a:extLst>
                <a:ext uri="{FF2B5EF4-FFF2-40B4-BE49-F238E27FC236}">
                  <a16:creationId xmlns:a16="http://schemas.microsoft.com/office/drawing/2014/main" id="{5637A36C-17BF-4AB3-BD1B-0C193AAF1ED7}"/>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1" name="Freeform: Shape 4215">
              <a:extLst>
                <a:ext uri="{FF2B5EF4-FFF2-40B4-BE49-F238E27FC236}">
                  <a16:creationId xmlns:a16="http://schemas.microsoft.com/office/drawing/2014/main" id="{E66D609D-7DF2-4647-958F-53C8C4B615DB}"/>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2" name="Freeform: Shape 4216">
              <a:extLst>
                <a:ext uri="{FF2B5EF4-FFF2-40B4-BE49-F238E27FC236}">
                  <a16:creationId xmlns:a16="http://schemas.microsoft.com/office/drawing/2014/main" id="{989B1D7F-8E13-4B40-8C2E-2F80BA741DF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3" name="Freeform: Shape 4217">
              <a:extLst>
                <a:ext uri="{FF2B5EF4-FFF2-40B4-BE49-F238E27FC236}">
                  <a16:creationId xmlns:a16="http://schemas.microsoft.com/office/drawing/2014/main" id="{F2504F99-B71A-40DD-811A-A99FFEF2EED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4" name="Freeform: Shape 4218">
              <a:extLst>
                <a:ext uri="{FF2B5EF4-FFF2-40B4-BE49-F238E27FC236}">
                  <a16:creationId xmlns:a16="http://schemas.microsoft.com/office/drawing/2014/main" id="{6CDE7315-75CF-49A3-AD95-957DC08CE986}"/>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5" name="Freeform: Shape 4219">
              <a:extLst>
                <a:ext uri="{FF2B5EF4-FFF2-40B4-BE49-F238E27FC236}">
                  <a16:creationId xmlns:a16="http://schemas.microsoft.com/office/drawing/2014/main" id="{E9A30897-11FC-4573-A527-9C9D63A5380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6" name="Freeform: Shape 4220">
              <a:extLst>
                <a:ext uri="{FF2B5EF4-FFF2-40B4-BE49-F238E27FC236}">
                  <a16:creationId xmlns:a16="http://schemas.microsoft.com/office/drawing/2014/main" id="{67600ED6-FF29-48B3-BEF6-119B85471169}"/>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7" name="Freeform: Shape 4221">
              <a:extLst>
                <a:ext uri="{FF2B5EF4-FFF2-40B4-BE49-F238E27FC236}">
                  <a16:creationId xmlns:a16="http://schemas.microsoft.com/office/drawing/2014/main" id="{9C9DDEBA-7948-4272-9633-05713E75F21B}"/>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8" name="Freeform: Shape 4222">
              <a:extLst>
                <a:ext uri="{FF2B5EF4-FFF2-40B4-BE49-F238E27FC236}">
                  <a16:creationId xmlns:a16="http://schemas.microsoft.com/office/drawing/2014/main" id="{4F6E75F2-59F5-45CF-AB02-BB3B6E7D07BB}"/>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9" name="Freeform: Shape 4223">
              <a:extLst>
                <a:ext uri="{FF2B5EF4-FFF2-40B4-BE49-F238E27FC236}">
                  <a16:creationId xmlns:a16="http://schemas.microsoft.com/office/drawing/2014/main" id="{1A6281EB-7A6A-472D-A3A8-649BF1F29D5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0" name="Freeform: Shape 4224">
              <a:extLst>
                <a:ext uri="{FF2B5EF4-FFF2-40B4-BE49-F238E27FC236}">
                  <a16:creationId xmlns:a16="http://schemas.microsoft.com/office/drawing/2014/main" id="{DB90DAF1-4E0E-468B-B97F-64A2C3A73C7E}"/>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1" name="Freeform: Shape 4225">
              <a:extLst>
                <a:ext uri="{FF2B5EF4-FFF2-40B4-BE49-F238E27FC236}">
                  <a16:creationId xmlns:a16="http://schemas.microsoft.com/office/drawing/2014/main" id="{2C421FE7-36A2-4C29-B61D-108662332FC2}"/>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2" name="Freeform: Shape 4226">
              <a:extLst>
                <a:ext uri="{FF2B5EF4-FFF2-40B4-BE49-F238E27FC236}">
                  <a16:creationId xmlns:a16="http://schemas.microsoft.com/office/drawing/2014/main" id="{CA7DA8DB-7714-41F6-B788-0AE73BC93BEA}"/>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3" name="Freeform: Shape 4227">
              <a:extLst>
                <a:ext uri="{FF2B5EF4-FFF2-40B4-BE49-F238E27FC236}">
                  <a16:creationId xmlns:a16="http://schemas.microsoft.com/office/drawing/2014/main" id="{7394888F-E602-46AC-BB43-8679910808CC}"/>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4" name="Freeform: Shape 4228">
              <a:extLst>
                <a:ext uri="{FF2B5EF4-FFF2-40B4-BE49-F238E27FC236}">
                  <a16:creationId xmlns:a16="http://schemas.microsoft.com/office/drawing/2014/main" id="{B4EC3B79-D848-404F-BA41-3ACFC49B01D0}"/>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5" name="Freeform: Shape 4229">
              <a:extLst>
                <a:ext uri="{FF2B5EF4-FFF2-40B4-BE49-F238E27FC236}">
                  <a16:creationId xmlns:a16="http://schemas.microsoft.com/office/drawing/2014/main" id="{CC5DAE97-D16C-47A5-8873-71070342E160}"/>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6" name="Freeform: Shape 4230">
              <a:extLst>
                <a:ext uri="{FF2B5EF4-FFF2-40B4-BE49-F238E27FC236}">
                  <a16:creationId xmlns:a16="http://schemas.microsoft.com/office/drawing/2014/main" id="{9B25D831-2805-4271-AB10-269A36133E21}"/>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7" name="Freeform: Shape 4231">
              <a:extLst>
                <a:ext uri="{FF2B5EF4-FFF2-40B4-BE49-F238E27FC236}">
                  <a16:creationId xmlns:a16="http://schemas.microsoft.com/office/drawing/2014/main" id="{B39428B0-B2EB-47CB-8E8A-A7A672587D17}"/>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8" name="Freeform: Shape 4232">
              <a:extLst>
                <a:ext uri="{FF2B5EF4-FFF2-40B4-BE49-F238E27FC236}">
                  <a16:creationId xmlns:a16="http://schemas.microsoft.com/office/drawing/2014/main" id="{39BDF5C5-8474-4F15-96F5-AE1FB2815A53}"/>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9" name="Freeform: Shape 4233">
              <a:extLst>
                <a:ext uri="{FF2B5EF4-FFF2-40B4-BE49-F238E27FC236}">
                  <a16:creationId xmlns:a16="http://schemas.microsoft.com/office/drawing/2014/main" id="{3ED68AA7-DC66-417A-8697-48A94D746485}"/>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0" name="Freeform: Shape 4234">
              <a:extLst>
                <a:ext uri="{FF2B5EF4-FFF2-40B4-BE49-F238E27FC236}">
                  <a16:creationId xmlns:a16="http://schemas.microsoft.com/office/drawing/2014/main" id="{8131092C-5D32-4D00-B59F-8F0A7B3B9FBE}"/>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1" name="Freeform: Shape 4235">
              <a:extLst>
                <a:ext uri="{FF2B5EF4-FFF2-40B4-BE49-F238E27FC236}">
                  <a16:creationId xmlns:a16="http://schemas.microsoft.com/office/drawing/2014/main" id="{DFDE8D33-93AF-4EE3-9816-4EAB418AB7AA}"/>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2" name="Freeform: Shape 4236">
              <a:extLst>
                <a:ext uri="{FF2B5EF4-FFF2-40B4-BE49-F238E27FC236}">
                  <a16:creationId xmlns:a16="http://schemas.microsoft.com/office/drawing/2014/main" id="{433602F4-81A1-4767-B02E-0BE717E7CE73}"/>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3" name="Freeform: Shape 4237">
              <a:extLst>
                <a:ext uri="{FF2B5EF4-FFF2-40B4-BE49-F238E27FC236}">
                  <a16:creationId xmlns:a16="http://schemas.microsoft.com/office/drawing/2014/main" id="{3448A751-2287-41DB-9AC3-255AAA210A7E}"/>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4" name="Freeform: Shape 4238">
              <a:extLst>
                <a:ext uri="{FF2B5EF4-FFF2-40B4-BE49-F238E27FC236}">
                  <a16:creationId xmlns:a16="http://schemas.microsoft.com/office/drawing/2014/main" id="{BD4AE2CB-DD11-45AF-9FA8-BC04DDB48B9F}"/>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5" name="Freeform: Shape 4239">
              <a:extLst>
                <a:ext uri="{FF2B5EF4-FFF2-40B4-BE49-F238E27FC236}">
                  <a16:creationId xmlns:a16="http://schemas.microsoft.com/office/drawing/2014/main" id="{868C8FDF-AA76-4683-9C27-F2DCF1BA8FA7}"/>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6" name="Freeform: Shape 4240">
              <a:extLst>
                <a:ext uri="{FF2B5EF4-FFF2-40B4-BE49-F238E27FC236}">
                  <a16:creationId xmlns:a16="http://schemas.microsoft.com/office/drawing/2014/main" id="{7DDCE74B-326C-4F5B-9F13-6B4298EACFB9}"/>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7" name="Freeform: Shape 4241">
              <a:extLst>
                <a:ext uri="{FF2B5EF4-FFF2-40B4-BE49-F238E27FC236}">
                  <a16:creationId xmlns:a16="http://schemas.microsoft.com/office/drawing/2014/main" id="{1C628B4A-6FBA-4E69-A861-0EB1F121530A}"/>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8" name="Freeform: Shape 4242">
              <a:extLst>
                <a:ext uri="{FF2B5EF4-FFF2-40B4-BE49-F238E27FC236}">
                  <a16:creationId xmlns:a16="http://schemas.microsoft.com/office/drawing/2014/main" id="{12B9ACC5-EA0F-424F-BCA9-C2B8B9A3F878}"/>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9" name="Freeform: Shape 4243">
              <a:extLst>
                <a:ext uri="{FF2B5EF4-FFF2-40B4-BE49-F238E27FC236}">
                  <a16:creationId xmlns:a16="http://schemas.microsoft.com/office/drawing/2014/main" id="{52047441-38F6-434B-8CE5-17B4C2694B3E}"/>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0" name="Freeform: Shape 4244">
              <a:extLst>
                <a:ext uri="{FF2B5EF4-FFF2-40B4-BE49-F238E27FC236}">
                  <a16:creationId xmlns:a16="http://schemas.microsoft.com/office/drawing/2014/main" id="{E55F0EEE-C58A-41A1-B5E1-65E6A30960C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1" name="Freeform: Shape 4245">
              <a:extLst>
                <a:ext uri="{FF2B5EF4-FFF2-40B4-BE49-F238E27FC236}">
                  <a16:creationId xmlns:a16="http://schemas.microsoft.com/office/drawing/2014/main" id="{8A8938B2-4278-4706-9275-F3C8987E46C1}"/>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2" name="Freeform: Shape 4246">
              <a:extLst>
                <a:ext uri="{FF2B5EF4-FFF2-40B4-BE49-F238E27FC236}">
                  <a16:creationId xmlns:a16="http://schemas.microsoft.com/office/drawing/2014/main" id="{5B768710-E452-4099-A512-4DB969874C49}"/>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3" name="Freeform: Shape 4247">
              <a:extLst>
                <a:ext uri="{FF2B5EF4-FFF2-40B4-BE49-F238E27FC236}">
                  <a16:creationId xmlns:a16="http://schemas.microsoft.com/office/drawing/2014/main" id="{35CE8D49-DE41-4EBB-8734-ED809C747BC3}"/>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4" name="Freeform: Shape 4248">
              <a:extLst>
                <a:ext uri="{FF2B5EF4-FFF2-40B4-BE49-F238E27FC236}">
                  <a16:creationId xmlns:a16="http://schemas.microsoft.com/office/drawing/2014/main" id="{3CC86201-3A21-4BA4-973B-12CED09990A1}"/>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5" name="Freeform: Shape 4249">
              <a:extLst>
                <a:ext uri="{FF2B5EF4-FFF2-40B4-BE49-F238E27FC236}">
                  <a16:creationId xmlns:a16="http://schemas.microsoft.com/office/drawing/2014/main" id="{1421ACBA-887D-4FE4-9ABC-185D90275FB8}"/>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6" name="Freeform: Shape 4250">
              <a:extLst>
                <a:ext uri="{FF2B5EF4-FFF2-40B4-BE49-F238E27FC236}">
                  <a16:creationId xmlns:a16="http://schemas.microsoft.com/office/drawing/2014/main" id="{E234F046-260E-4406-8408-7EB512868A1B}"/>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7" name="Freeform: Shape 4251">
              <a:extLst>
                <a:ext uri="{FF2B5EF4-FFF2-40B4-BE49-F238E27FC236}">
                  <a16:creationId xmlns:a16="http://schemas.microsoft.com/office/drawing/2014/main" id="{C49E9ECB-4092-4C81-8B65-07141D5B43EA}"/>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8" name="Freeform: Shape 4252">
              <a:extLst>
                <a:ext uri="{FF2B5EF4-FFF2-40B4-BE49-F238E27FC236}">
                  <a16:creationId xmlns:a16="http://schemas.microsoft.com/office/drawing/2014/main" id="{6135E544-9A3E-4A12-83D9-CE078DFCE70E}"/>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9" name="Freeform: Shape 4253">
              <a:extLst>
                <a:ext uri="{FF2B5EF4-FFF2-40B4-BE49-F238E27FC236}">
                  <a16:creationId xmlns:a16="http://schemas.microsoft.com/office/drawing/2014/main" id="{48B75D14-D364-48DA-8E02-D942F505EA2A}"/>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0" name="Freeform: Shape 4254">
              <a:extLst>
                <a:ext uri="{FF2B5EF4-FFF2-40B4-BE49-F238E27FC236}">
                  <a16:creationId xmlns:a16="http://schemas.microsoft.com/office/drawing/2014/main" id="{F695C8E8-241D-4813-A596-06EA49D88BA6}"/>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1" name="Freeform: Shape 4255">
              <a:extLst>
                <a:ext uri="{FF2B5EF4-FFF2-40B4-BE49-F238E27FC236}">
                  <a16:creationId xmlns:a16="http://schemas.microsoft.com/office/drawing/2014/main" id="{2A87525C-B1FE-4882-B393-06536645B42B}"/>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2" name="Freeform: Shape 4256">
              <a:extLst>
                <a:ext uri="{FF2B5EF4-FFF2-40B4-BE49-F238E27FC236}">
                  <a16:creationId xmlns:a16="http://schemas.microsoft.com/office/drawing/2014/main" id="{AEBE621F-8AFD-4A75-BB53-F7D1EC22ADFD}"/>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3" name="Freeform: Shape 4257">
              <a:extLst>
                <a:ext uri="{FF2B5EF4-FFF2-40B4-BE49-F238E27FC236}">
                  <a16:creationId xmlns:a16="http://schemas.microsoft.com/office/drawing/2014/main" id="{F7314575-9E43-423B-94C6-8E3EB48881A2}"/>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4" name="Freeform: Shape 4258">
              <a:extLst>
                <a:ext uri="{FF2B5EF4-FFF2-40B4-BE49-F238E27FC236}">
                  <a16:creationId xmlns:a16="http://schemas.microsoft.com/office/drawing/2014/main" id="{1D3C0CC2-AE9B-4FAE-BAF0-CDAEA28DBBB7}"/>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5" name="Freeform: Shape 4259">
              <a:extLst>
                <a:ext uri="{FF2B5EF4-FFF2-40B4-BE49-F238E27FC236}">
                  <a16:creationId xmlns:a16="http://schemas.microsoft.com/office/drawing/2014/main" id="{0224D051-79EA-493E-901D-2DC0F4723FF0}"/>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6" name="Freeform: Shape 4260">
              <a:extLst>
                <a:ext uri="{FF2B5EF4-FFF2-40B4-BE49-F238E27FC236}">
                  <a16:creationId xmlns:a16="http://schemas.microsoft.com/office/drawing/2014/main" id="{FAEA89A3-267A-4657-A6B3-0A6DB64BF94E}"/>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7" name="Freeform: Shape 4261">
              <a:extLst>
                <a:ext uri="{FF2B5EF4-FFF2-40B4-BE49-F238E27FC236}">
                  <a16:creationId xmlns:a16="http://schemas.microsoft.com/office/drawing/2014/main" id="{EAC13ADD-E6BC-4CAC-9099-406851558719}"/>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8" name="Freeform: Shape 4262">
              <a:extLst>
                <a:ext uri="{FF2B5EF4-FFF2-40B4-BE49-F238E27FC236}">
                  <a16:creationId xmlns:a16="http://schemas.microsoft.com/office/drawing/2014/main" id="{A753ACD9-66C6-471C-97D5-811BAA195E0B}"/>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9" name="Freeform: Shape 4263">
              <a:extLst>
                <a:ext uri="{FF2B5EF4-FFF2-40B4-BE49-F238E27FC236}">
                  <a16:creationId xmlns:a16="http://schemas.microsoft.com/office/drawing/2014/main" id="{C44C3DF7-938D-4653-8035-169C3AB8BE8B}"/>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0" name="Freeform: Shape 4264">
              <a:extLst>
                <a:ext uri="{FF2B5EF4-FFF2-40B4-BE49-F238E27FC236}">
                  <a16:creationId xmlns:a16="http://schemas.microsoft.com/office/drawing/2014/main" id="{AEC3331F-47A2-454B-872E-3F64E8B55529}"/>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1" name="Freeform: Shape 4265">
              <a:extLst>
                <a:ext uri="{FF2B5EF4-FFF2-40B4-BE49-F238E27FC236}">
                  <a16:creationId xmlns:a16="http://schemas.microsoft.com/office/drawing/2014/main" id="{77713113-D6F5-40C8-AF2D-2631B8FCB8B3}"/>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2" name="Freeform: Shape 4266">
              <a:extLst>
                <a:ext uri="{FF2B5EF4-FFF2-40B4-BE49-F238E27FC236}">
                  <a16:creationId xmlns:a16="http://schemas.microsoft.com/office/drawing/2014/main" id="{2092A88F-E3A9-461D-B06D-B40EE0B68343}"/>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3" name="Freeform: Shape 4267">
              <a:extLst>
                <a:ext uri="{FF2B5EF4-FFF2-40B4-BE49-F238E27FC236}">
                  <a16:creationId xmlns:a16="http://schemas.microsoft.com/office/drawing/2014/main" id="{F2038802-7364-4098-B760-47CE47195D86}"/>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4" name="Freeform: Shape 4268">
              <a:extLst>
                <a:ext uri="{FF2B5EF4-FFF2-40B4-BE49-F238E27FC236}">
                  <a16:creationId xmlns:a16="http://schemas.microsoft.com/office/drawing/2014/main" id="{1DCCC8C8-884F-402E-BA9D-AB78A9EE46C5}"/>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5" name="Freeform: Shape 4269">
              <a:extLst>
                <a:ext uri="{FF2B5EF4-FFF2-40B4-BE49-F238E27FC236}">
                  <a16:creationId xmlns:a16="http://schemas.microsoft.com/office/drawing/2014/main" id="{2086FD68-871D-4A7E-B478-176457C538CE}"/>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6" name="Freeform: Shape 4270">
              <a:extLst>
                <a:ext uri="{FF2B5EF4-FFF2-40B4-BE49-F238E27FC236}">
                  <a16:creationId xmlns:a16="http://schemas.microsoft.com/office/drawing/2014/main" id="{8C31F0C4-DB6C-4F49-862D-ECABA679EC24}"/>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7" name="Freeform: Shape 4271">
              <a:extLst>
                <a:ext uri="{FF2B5EF4-FFF2-40B4-BE49-F238E27FC236}">
                  <a16:creationId xmlns:a16="http://schemas.microsoft.com/office/drawing/2014/main" id="{AA73D97C-C1A0-4B0A-AE08-E79F62EF0DA7}"/>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8" name="Freeform: Shape 4272">
              <a:extLst>
                <a:ext uri="{FF2B5EF4-FFF2-40B4-BE49-F238E27FC236}">
                  <a16:creationId xmlns:a16="http://schemas.microsoft.com/office/drawing/2014/main" id="{D71609BA-9B2D-4A21-8AE8-1B9B7FE6BCD6}"/>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9" name="Freeform: Shape 4273">
              <a:extLst>
                <a:ext uri="{FF2B5EF4-FFF2-40B4-BE49-F238E27FC236}">
                  <a16:creationId xmlns:a16="http://schemas.microsoft.com/office/drawing/2014/main" id="{15162973-0C44-4635-85D8-7ECA544D4021}"/>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0" name="Freeform: Shape 4274">
              <a:extLst>
                <a:ext uri="{FF2B5EF4-FFF2-40B4-BE49-F238E27FC236}">
                  <a16:creationId xmlns:a16="http://schemas.microsoft.com/office/drawing/2014/main" id="{BD4B19FA-21B0-4F75-B74D-76A67EC10E31}"/>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1" name="Freeform: Shape 4275">
              <a:extLst>
                <a:ext uri="{FF2B5EF4-FFF2-40B4-BE49-F238E27FC236}">
                  <a16:creationId xmlns:a16="http://schemas.microsoft.com/office/drawing/2014/main" id="{67F5B8A5-2798-402D-8C48-C62AAE77DE7B}"/>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2" name="Freeform: Shape 4276">
              <a:extLst>
                <a:ext uri="{FF2B5EF4-FFF2-40B4-BE49-F238E27FC236}">
                  <a16:creationId xmlns:a16="http://schemas.microsoft.com/office/drawing/2014/main" id="{7974B497-B13F-4BF4-9885-B983C4E26551}"/>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3" name="Freeform: Shape 4277">
              <a:extLst>
                <a:ext uri="{FF2B5EF4-FFF2-40B4-BE49-F238E27FC236}">
                  <a16:creationId xmlns:a16="http://schemas.microsoft.com/office/drawing/2014/main" id="{A194B593-70CA-4D36-BB72-CE890619A200}"/>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4" name="Freeform: Shape 4278">
              <a:extLst>
                <a:ext uri="{FF2B5EF4-FFF2-40B4-BE49-F238E27FC236}">
                  <a16:creationId xmlns:a16="http://schemas.microsoft.com/office/drawing/2014/main" id="{DC01C6A7-9224-4267-981B-2F001264D754}"/>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5" name="Freeform: Shape 4279">
              <a:extLst>
                <a:ext uri="{FF2B5EF4-FFF2-40B4-BE49-F238E27FC236}">
                  <a16:creationId xmlns:a16="http://schemas.microsoft.com/office/drawing/2014/main" id="{28916A77-366C-4A36-9507-BED5196D579F}"/>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6" name="Freeform: Shape 4280">
              <a:extLst>
                <a:ext uri="{FF2B5EF4-FFF2-40B4-BE49-F238E27FC236}">
                  <a16:creationId xmlns:a16="http://schemas.microsoft.com/office/drawing/2014/main" id="{C1F1197F-EF0B-4749-8142-398E48CAC5BE}"/>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7" name="Freeform: Shape 4281">
              <a:extLst>
                <a:ext uri="{FF2B5EF4-FFF2-40B4-BE49-F238E27FC236}">
                  <a16:creationId xmlns:a16="http://schemas.microsoft.com/office/drawing/2014/main" id="{4FB87B33-A3C7-4183-89F3-C54EE19F5C36}"/>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8" name="Freeform: Shape 4282">
              <a:extLst>
                <a:ext uri="{FF2B5EF4-FFF2-40B4-BE49-F238E27FC236}">
                  <a16:creationId xmlns:a16="http://schemas.microsoft.com/office/drawing/2014/main" id="{D267165C-6BFB-4C39-85B3-8FF471F3B945}"/>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9" name="Freeform: Shape 4283">
              <a:extLst>
                <a:ext uri="{FF2B5EF4-FFF2-40B4-BE49-F238E27FC236}">
                  <a16:creationId xmlns:a16="http://schemas.microsoft.com/office/drawing/2014/main" id="{7B73358B-01F2-420D-968C-4D9AC35E17EB}"/>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0" name="Freeform: Shape 4284">
              <a:extLst>
                <a:ext uri="{FF2B5EF4-FFF2-40B4-BE49-F238E27FC236}">
                  <a16:creationId xmlns:a16="http://schemas.microsoft.com/office/drawing/2014/main" id="{574130A3-3BB5-4F66-9995-A7BBA2961437}"/>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1" name="Freeform: Shape 4285">
              <a:extLst>
                <a:ext uri="{FF2B5EF4-FFF2-40B4-BE49-F238E27FC236}">
                  <a16:creationId xmlns:a16="http://schemas.microsoft.com/office/drawing/2014/main" id="{163A6F9E-C341-4C08-B225-FAC3AADFC2D5}"/>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2" name="Freeform: Shape 4286">
              <a:extLst>
                <a:ext uri="{FF2B5EF4-FFF2-40B4-BE49-F238E27FC236}">
                  <a16:creationId xmlns:a16="http://schemas.microsoft.com/office/drawing/2014/main" id="{8E176D46-EDC0-49D4-8D48-3CFB86E94B1F}"/>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3" name="Freeform: Shape 4287">
              <a:extLst>
                <a:ext uri="{FF2B5EF4-FFF2-40B4-BE49-F238E27FC236}">
                  <a16:creationId xmlns:a16="http://schemas.microsoft.com/office/drawing/2014/main" id="{1AA57F5A-B276-4FB1-8C9E-AEE8E6ADB55C}"/>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4" name="Freeform: Shape 4288">
              <a:extLst>
                <a:ext uri="{FF2B5EF4-FFF2-40B4-BE49-F238E27FC236}">
                  <a16:creationId xmlns:a16="http://schemas.microsoft.com/office/drawing/2014/main" id="{DCAD73EC-DE7E-4B5E-9350-7F5E196059B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5" name="Freeform: Shape 4289">
              <a:extLst>
                <a:ext uri="{FF2B5EF4-FFF2-40B4-BE49-F238E27FC236}">
                  <a16:creationId xmlns:a16="http://schemas.microsoft.com/office/drawing/2014/main" id="{CDC592E3-9B23-4E0C-AB00-8C6B7426E07B}"/>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6" name="Freeform: Shape 4290">
              <a:extLst>
                <a:ext uri="{FF2B5EF4-FFF2-40B4-BE49-F238E27FC236}">
                  <a16:creationId xmlns:a16="http://schemas.microsoft.com/office/drawing/2014/main" id="{5374228F-0CC3-498E-9E3E-6BE1A1A59C5C}"/>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7" name="Freeform: Shape 4291">
              <a:extLst>
                <a:ext uri="{FF2B5EF4-FFF2-40B4-BE49-F238E27FC236}">
                  <a16:creationId xmlns:a16="http://schemas.microsoft.com/office/drawing/2014/main" id="{722CBBEB-B830-4634-A3C6-D154CE8EA648}"/>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8" name="Freeform: Shape 4292">
              <a:extLst>
                <a:ext uri="{FF2B5EF4-FFF2-40B4-BE49-F238E27FC236}">
                  <a16:creationId xmlns:a16="http://schemas.microsoft.com/office/drawing/2014/main" id="{4EDAF309-8735-4C3B-906C-C6F9AF406D71}"/>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9" name="Freeform: Shape 4293">
              <a:extLst>
                <a:ext uri="{FF2B5EF4-FFF2-40B4-BE49-F238E27FC236}">
                  <a16:creationId xmlns:a16="http://schemas.microsoft.com/office/drawing/2014/main" id="{3A035337-9F28-4BFD-9B1E-6D0EC41D3E05}"/>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0" name="Freeform: Shape 4294">
              <a:extLst>
                <a:ext uri="{FF2B5EF4-FFF2-40B4-BE49-F238E27FC236}">
                  <a16:creationId xmlns:a16="http://schemas.microsoft.com/office/drawing/2014/main" id="{EFA45694-D9FD-48C8-B3CC-BEE7EC0C72A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1" name="Freeform: Shape 4295">
              <a:extLst>
                <a:ext uri="{FF2B5EF4-FFF2-40B4-BE49-F238E27FC236}">
                  <a16:creationId xmlns:a16="http://schemas.microsoft.com/office/drawing/2014/main" id="{329D8B1C-AC66-4C0B-92BA-12A5108D4ABD}"/>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2" name="Freeform: Shape 4296">
              <a:extLst>
                <a:ext uri="{FF2B5EF4-FFF2-40B4-BE49-F238E27FC236}">
                  <a16:creationId xmlns:a16="http://schemas.microsoft.com/office/drawing/2014/main" id="{EB67DCD2-FF10-4A51-9F32-A6A6DA433198}"/>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3" name="Freeform: Shape 4297">
              <a:extLst>
                <a:ext uri="{FF2B5EF4-FFF2-40B4-BE49-F238E27FC236}">
                  <a16:creationId xmlns:a16="http://schemas.microsoft.com/office/drawing/2014/main" id="{1E59F571-C88A-4FAC-9D2A-849B66493DE0}"/>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4" name="Freeform: Shape 4298">
              <a:extLst>
                <a:ext uri="{FF2B5EF4-FFF2-40B4-BE49-F238E27FC236}">
                  <a16:creationId xmlns:a16="http://schemas.microsoft.com/office/drawing/2014/main" id="{7A81EB40-5FD4-405B-867C-3D22C227F786}"/>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5" name="Freeform: Shape 4299">
              <a:extLst>
                <a:ext uri="{FF2B5EF4-FFF2-40B4-BE49-F238E27FC236}">
                  <a16:creationId xmlns:a16="http://schemas.microsoft.com/office/drawing/2014/main" id="{9D4138BA-3F66-4E74-BF93-3C8663EB7FD2}"/>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6" name="Freeform: Shape 4300">
              <a:extLst>
                <a:ext uri="{FF2B5EF4-FFF2-40B4-BE49-F238E27FC236}">
                  <a16:creationId xmlns:a16="http://schemas.microsoft.com/office/drawing/2014/main" id="{3732478B-F6C8-4988-AFED-4D9C3A6CCD21}"/>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7" name="Freeform: Shape 4301">
              <a:extLst>
                <a:ext uri="{FF2B5EF4-FFF2-40B4-BE49-F238E27FC236}">
                  <a16:creationId xmlns:a16="http://schemas.microsoft.com/office/drawing/2014/main" id="{C0B323CF-53D7-4ECC-80A1-F7CFD69AD7E7}"/>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8" name="Freeform: Shape 4302">
              <a:extLst>
                <a:ext uri="{FF2B5EF4-FFF2-40B4-BE49-F238E27FC236}">
                  <a16:creationId xmlns:a16="http://schemas.microsoft.com/office/drawing/2014/main" id="{5C503742-0506-41E4-A573-AC7E7194FABB}"/>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9" name="Freeform: Shape 4303">
              <a:extLst>
                <a:ext uri="{FF2B5EF4-FFF2-40B4-BE49-F238E27FC236}">
                  <a16:creationId xmlns:a16="http://schemas.microsoft.com/office/drawing/2014/main" id="{79B105F7-395D-4CB7-BB1B-ABC4605F7181}"/>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0" name="Freeform: Shape 4304">
              <a:extLst>
                <a:ext uri="{FF2B5EF4-FFF2-40B4-BE49-F238E27FC236}">
                  <a16:creationId xmlns:a16="http://schemas.microsoft.com/office/drawing/2014/main" id="{45E55221-14AC-4B49-A2CC-6FCB44E1F9F4}"/>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1" name="Freeform: Shape 4305">
              <a:extLst>
                <a:ext uri="{FF2B5EF4-FFF2-40B4-BE49-F238E27FC236}">
                  <a16:creationId xmlns:a16="http://schemas.microsoft.com/office/drawing/2014/main" id="{96C66E72-52E3-4B66-B652-A1D2DC293790}"/>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2" name="Freeform: Shape 4306">
              <a:extLst>
                <a:ext uri="{FF2B5EF4-FFF2-40B4-BE49-F238E27FC236}">
                  <a16:creationId xmlns:a16="http://schemas.microsoft.com/office/drawing/2014/main" id="{38FAE27E-A485-456F-ACA4-FEABB2A03EB1}"/>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3" name="Freeform: Shape 4307">
              <a:extLst>
                <a:ext uri="{FF2B5EF4-FFF2-40B4-BE49-F238E27FC236}">
                  <a16:creationId xmlns:a16="http://schemas.microsoft.com/office/drawing/2014/main" id="{4F88D016-D2DD-4891-8F41-7D4BD80A89D2}"/>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4" name="Freeform: Shape 4308">
              <a:extLst>
                <a:ext uri="{FF2B5EF4-FFF2-40B4-BE49-F238E27FC236}">
                  <a16:creationId xmlns:a16="http://schemas.microsoft.com/office/drawing/2014/main" id="{1EC2BF2C-C3C1-4564-A3B2-CF3194E68036}"/>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5" name="Freeform: Shape 4309">
              <a:extLst>
                <a:ext uri="{FF2B5EF4-FFF2-40B4-BE49-F238E27FC236}">
                  <a16:creationId xmlns:a16="http://schemas.microsoft.com/office/drawing/2014/main" id="{3A4548FE-6646-4D84-A0D2-46F3028DF1F0}"/>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6" name="Freeform: Shape 4310">
              <a:extLst>
                <a:ext uri="{FF2B5EF4-FFF2-40B4-BE49-F238E27FC236}">
                  <a16:creationId xmlns:a16="http://schemas.microsoft.com/office/drawing/2014/main" id="{A4F210A2-09CE-458B-A2DB-19640C11791E}"/>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7" name="Freeform: Shape 4311">
              <a:extLst>
                <a:ext uri="{FF2B5EF4-FFF2-40B4-BE49-F238E27FC236}">
                  <a16:creationId xmlns:a16="http://schemas.microsoft.com/office/drawing/2014/main" id="{D116EFDA-0E3E-4D58-9E4D-5C9183D963E0}"/>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8" name="Freeform: Shape 4312">
              <a:extLst>
                <a:ext uri="{FF2B5EF4-FFF2-40B4-BE49-F238E27FC236}">
                  <a16:creationId xmlns:a16="http://schemas.microsoft.com/office/drawing/2014/main" id="{046B23D4-C1BA-451E-80FD-EF16C2769E2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9" name="Freeform: Shape 4313">
              <a:extLst>
                <a:ext uri="{FF2B5EF4-FFF2-40B4-BE49-F238E27FC236}">
                  <a16:creationId xmlns:a16="http://schemas.microsoft.com/office/drawing/2014/main" id="{21844064-C2B3-4899-9F23-94BDD18B4B0D}"/>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0" name="Freeform: Shape 4314">
              <a:extLst>
                <a:ext uri="{FF2B5EF4-FFF2-40B4-BE49-F238E27FC236}">
                  <a16:creationId xmlns:a16="http://schemas.microsoft.com/office/drawing/2014/main" id="{C153350F-F8B3-4E56-92E5-A12469A360B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1" name="Freeform: Shape 4315">
              <a:extLst>
                <a:ext uri="{FF2B5EF4-FFF2-40B4-BE49-F238E27FC236}">
                  <a16:creationId xmlns:a16="http://schemas.microsoft.com/office/drawing/2014/main" id="{68285682-CCB0-4A07-B421-3162F62C0240}"/>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2" name="Freeform: Shape 4316">
              <a:extLst>
                <a:ext uri="{FF2B5EF4-FFF2-40B4-BE49-F238E27FC236}">
                  <a16:creationId xmlns:a16="http://schemas.microsoft.com/office/drawing/2014/main" id="{2CAFA1FC-CFCA-4904-B8E4-E0FD657073AA}"/>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3" name="Freeform: Shape 4317">
              <a:extLst>
                <a:ext uri="{FF2B5EF4-FFF2-40B4-BE49-F238E27FC236}">
                  <a16:creationId xmlns:a16="http://schemas.microsoft.com/office/drawing/2014/main" id="{4D86B3AF-9FDC-444B-9651-E92F5E2CA654}"/>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4" name="Freeform: Shape 4318">
              <a:extLst>
                <a:ext uri="{FF2B5EF4-FFF2-40B4-BE49-F238E27FC236}">
                  <a16:creationId xmlns:a16="http://schemas.microsoft.com/office/drawing/2014/main" id="{91539633-9FA5-4EA9-A33E-728FE8439B6E}"/>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5" name="Freeform: Shape 4319">
              <a:extLst>
                <a:ext uri="{FF2B5EF4-FFF2-40B4-BE49-F238E27FC236}">
                  <a16:creationId xmlns:a16="http://schemas.microsoft.com/office/drawing/2014/main" id="{21A354FF-8320-4D54-9087-6BDD5E8B9ABD}"/>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6" name="Freeform: Shape 4320">
              <a:extLst>
                <a:ext uri="{FF2B5EF4-FFF2-40B4-BE49-F238E27FC236}">
                  <a16:creationId xmlns:a16="http://schemas.microsoft.com/office/drawing/2014/main" id="{8A630EAC-6D38-4042-B5CE-9D4B8110E64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7" name="Freeform: Shape 4321">
              <a:extLst>
                <a:ext uri="{FF2B5EF4-FFF2-40B4-BE49-F238E27FC236}">
                  <a16:creationId xmlns:a16="http://schemas.microsoft.com/office/drawing/2014/main" id="{26DFCE7D-78AE-4C68-A9AC-511636280F15}"/>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8" name="Freeform: Shape 4322">
              <a:extLst>
                <a:ext uri="{FF2B5EF4-FFF2-40B4-BE49-F238E27FC236}">
                  <a16:creationId xmlns:a16="http://schemas.microsoft.com/office/drawing/2014/main" id="{7D64F933-6BFA-4836-AD3F-97D252F21BDF}"/>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9" name="Freeform: Shape 4323">
              <a:extLst>
                <a:ext uri="{FF2B5EF4-FFF2-40B4-BE49-F238E27FC236}">
                  <a16:creationId xmlns:a16="http://schemas.microsoft.com/office/drawing/2014/main" id="{6061D51B-B0C5-41F0-8557-F070D85B6E2D}"/>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0" name="Freeform: Shape 4324">
              <a:extLst>
                <a:ext uri="{FF2B5EF4-FFF2-40B4-BE49-F238E27FC236}">
                  <a16:creationId xmlns:a16="http://schemas.microsoft.com/office/drawing/2014/main" id="{725D414A-70C6-445F-A668-A407D0850EB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1" name="Freeform: Shape 4325">
              <a:extLst>
                <a:ext uri="{FF2B5EF4-FFF2-40B4-BE49-F238E27FC236}">
                  <a16:creationId xmlns:a16="http://schemas.microsoft.com/office/drawing/2014/main" id="{5B8BBF87-972A-4E9C-931D-8567EFC983B6}"/>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2" name="Freeform: Shape 4326">
              <a:extLst>
                <a:ext uri="{FF2B5EF4-FFF2-40B4-BE49-F238E27FC236}">
                  <a16:creationId xmlns:a16="http://schemas.microsoft.com/office/drawing/2014/main" id="{25F698E5-11C1-470A-9D54-4D742BDF2320}"/>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3" name="Freeform: Shape 4327">
              <a:extLst>
                <a:ext uri="{FF2B5EF4-FFF2-40B4-BE49-F238E27FC236}">
                  <a16:creationId xmlns:a16="http://schemas.microsoft.com/office/drawing/2014/main" id="{AA85281C-81ED-4897-972B-D4A0D84A027F}"/>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4" name="Freeform: Shape 4328">
              <a:extLst>
                <a:ext uri="{FF2B5EF4-FFF2-40B4-BE49-F238E27FC236}">
                  <a16:creationId xmlns:a16="http://schemas.microsoft.com/office/drawing/2014/main" id="{132EBAF7-19B4-4C06-9773-001F4D0FD636}"/>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5" name="Freeform: Shape 4329">
              <a:extLst>
                <a:ext uri="{FF2B5EF4-FFF2-40B4-BE49-F238E27FC236}">
                  <a16:creationId xmlns:a16="http://schemas.microsoft.com/office/drawing/2014/main" id="{1BA45E25-6D6A-4E5E-8867-9899BFAD9C66}"/>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6" name="Freeform: Shape 4330">
              <a:extLst>
                <a:ext uri="{FF2B5EF4-FFF2-40B4-BE49-F238E27FC236}">
                  <a16:creationId xmlns:a16="http://schemas.microsoft.com/office/drawing/2014/main" id="{7ACD8C5A-8B31-4FAD-987A-1E5C75089F7F}"/>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7" name="Freeform: Shape 4331">
              <a:extLst>
                <a:ext uri="{FF2B5EF4-FFF2-40B4-BE49-F238E27FC236}">
                  <a16:creationId xmlns:a16="http://schemas.microsoft.com/office/drawing/2014/main" id="{2DBFECC9-7554-4209-8C10-F8A8E21DDD8E}"/>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8" name="Freeform: Shape 4332">
              <a:extLst>
                <a:ext uri="{FF2B5EF4-FFF2-40B4-BE49-F238E27FC236}">
                  <a16:creationId xmlns:a16="http://schemas.microsoft.com/office/drawing/2014/main" id="{87F33614-5B5E-4034-9319-D517CC297BA7}"/>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9" name="Freeform: Shape 4333">
              <a:extLst>
                <a:ext uri="{FF2B5EF4-FFF2-40B4-BE49-F238E27FC236}">
                  <a16:creationId xmlns:a16="http://schemas.microsoft.com/office/drawing/2014/main" id="{C1128DB8-0440-4FDA-9372-67C208ED00C7}"/>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0" name="Freeform: Shape 4334">
              <a:extLst>
                <a:ext uri="{FF2B5EF4-FFF2-40B4-BE49-F238E27FC236}">
                  <a16:creationId xmlns:a16="http://schemas.microsoft.com/office/drawing/2014/main" id="{457F3DF1-3827-43F2-A8F8-767EC11458F0}"/>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1" name="Freeform: Shape 4335">
              <a:extLst>
                <a:ext uri="{FF2B5EF4-FFF2-40B4-BE49-F238E27FC236}">
                  <a16:creationId xmlns:a16="http://schemas.microsoft.com/office/drawing/2014/main" id="{D5017D25-CCC4-4958-947D-C37E95355607}"/>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2" name="Freeform: Shape 4336">
              <a:extLst>
                <a:ext uri="{FF2B5EF4-FFF2-40B4-BE49-F238E27FC236}">
                  <a16:creationId xmlns:a16="http://schemas.microsoft.com/office/drawing/2014/main" id="{56101ABC-08BE-4BC5-B866-47AB75A5DFCF}"/>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3" name="Freeform: Shape 4337">
              <a:extLst>
                <a:ext uri="{FF2B5EF4-FFF2-40B4-BE49-F238E27FC236}">
                  <a16:creationId xmlns:a16="http://schemas.microsoft.com/office/drawing/2014/main" id="{0DE39E9A-384C-4E6B-B1C1-295834CB8BE0}"/>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4" name="Freeform: Shape 4338">
              <a:extLst>
                <a:ext uri="{FF2B5EF4-FFF2-40B4-BE49-F238E27FC236}">
                  <a16:creationId xmlns:a16="http://schemas.microsoft.com/office/drawing/2014/main" id="{06925427-0E3D-4C55-A657-FB45DB2C526F}"/>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5" name="Freeform: Shape 4339">
              <a:extLst>
                <a:ext uri="{FF2B5EF4-FFF2-40B4-BE49-F238E27FC236}">
                  <a16:creationId xmlns:a16="http://schemas.microsoft.com/office/drawing/2014/main" id="{9A7FFAE7-3C73-4A32-9361-0DAF273D7D2F}"/>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6" name="Freeform: Shape 4340">
              <a:extLst>
                <a:ext uri="{FF2B5EF4-FFF2-40B4-BE49-F238E27FC236}">
                  <a16:creationId xmlns:a16="http://schemas.microsoft.com/office/drawing/2014/main" id="{0457A6C3-9156-4CAA-A2A7-E6084E47A6B6}"/>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7" name="Freeform: Shape 4341">
              <a:extLst>
                <a:ext uri="{FF2B5EF4-FFF2-40B4-BE49-F238E27FC236}">
                  <a16:creationId xmlns:a16="http://schemas.microsoft.com/office/drawing/2014/main" id="{83196315-3227-4D38-9C38-C273642903BA}"/>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8" name="Freeform: Shape 4342">
              <a:extLst>
                <a:ext uri="{FF2B5EF4-FFF2-40B4-BE49-F238E27FC236}">
                  <a16:creationId xmlns:a16="http://schemas.microsoft.com/office/drawing/2014/main" id="{6E14A0EF-B208-4439-B9EA-6BBF5E769A69}"/>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9" name="Freeform: Shape 4343">
              <a:extLst>
                <a:ext uri="{FF2B5EF4-FFF2-40B4-BE49-F238E27FC236}">
                  <a16:creationId xmlns:a16="http://schemas.microsoft.com/office/drawing/2014/main" id="{6C46CB2B-48A2-4010-87D2-B3053DD085E4}"/>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0" name="Freeform: Shape 4344">
              <a:extLst>
                <a:ext uri="{FF2B5EF4-FFF2-40B4-BE49-F238E27FC236}">
                  <a16:creationId xmlns:a16="http://schemas.microsoft.com/office/drawing/2014/main" id="{FCCBFF77-CD0D-4B00-AE00-6E4ED2387321}"/>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1" name="Freeform: Shape 4345">
              <a:extLst>
                <a:ext uri="{FF2B5EF4-FFF2-40B4-BE49-F238E27FC236}">
                  <a16:creationId xmlns:a16="http://schemas.microsoft.com/office/drawing/2014/main" id="{59E66C79-46CC-47E8-B392-9EDF55009A21}"/>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2" name="Freeform: Shape 4346">
              <a:extLst>
                <a:ext uri="{FF2B5EF4-FFF2-40B4-BE49-F238E27FC236}">
                  <a16:creationId xmlns:a16="http://schemas.microsoft.com/office/drawing/2014/main" id="{5F41D690-4A8C-47B8-B360-6B7731FE9F2F}"/>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3" name="Freeform: Shape 4347">
              <a:extLst>
                <a:ext uri="{FF2B5EF4-FFF2-40B4-BE49-F238E27FC236}">
                  <a16:creationId xmlns:a16="http://schemas.microsoft.com/office/drawing/2014/main" id="{9871FBCE-C63D-4795-B717-E2E200C21B91}"/>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4" name="Freeform: Shape 4348">
              <a:extLst>
                <a:ext uri="{FF2B5EF4-FFF2-40B4-BE49-F238E27FC236}">
                  <a16:creationId xmlns:a16="http://schemas.microsoft.com/office/drawing/2014/main" id="{09C7996B-5957-4C6D-A122-BFE3087C45D1}"/>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5" name="Freeform: Shape 4349">
              <a:extLst>
                <a:ext uri="{FF2B5EF4-FFF2-40B4-BE49-F238E27FC236}">
                  <a16:creationId xmlns:a16="http://schemas.microsoft.com/office/drawing/2014/main" id="{374F6E56-633A-4896-A6AD-F2F1AAE2EEA9}"/>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6" name="Freeform: Shape 4350">
              <a:extLst>
                <a:ext uri="{FF2B5EF4-FFF2-40B4-BE49-F238E27FC236}">
                  <a16:creationId xmlns:a16="http://schemas.microsoft.com/office/drawing/2014/main" id="{6662EA03-DC3D-40FE-B803-A5C5EF10660D}"/>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7" name="Freeform: Shape 4351">
              <a:extLst>
                <a:ext uri="{FF2B5EF4-FFF2-40B4-BE49-F238E27FC236}">
                  <a16:creationId xmlns:a16="http://schemas.microsoft.com/office/drawing/2014/main" id="{4D7631FD-8F5C-45D0-B056-635753DBFB50}"/>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8" name="Freeform: Shape 4352">
              <a:extLst>
                <a:ext uri="{FF2B5EF4-FFF2-40B4-BE49-F238E27FC236}">
                  <a16:creationId xmlns:a16="http://schemas.microsoft.com/office/drawing/2014/main" id="{AA61D096-8607-49EE-B8E5-B6F3997BB3A7}"/>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9" name="Freeform: Shape 4353">
              <a:extLst>
                <a:ext uri="{FF2B5EF4-FFF2-40B4-BE49-F238E27FC236}">
                  <a16:creationId xmlns:a16="http://schemas.microsoft.com/office/drawing/2014/main" id="{DBE3DFF0-5B10-4687-80C7-6C1836410A4E}"/>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0" name="Freeform: Shape 4354">
              <a:extLst>
                <a:ext uri="{FF2B5EF4-FFF2-40B4-BE49-F238E27FC236}">
                  <a16:creationId xmlns:a16="http://schemas.microsoft.com/office/drawing/2014/main" id="{B36A3F3C-1B7A-4D38-9124-9CEF5EEADE3D}"/>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1" name="Freeform: Shape 4355">
              <a:extLst>
                <a:ext uri="{FF2B5EF4-FFF2-40B4-BE49-F238E27FC236}">
                  <a16:creationId xmlns:a16="http://schemas.microsoft.com/office/drawing/2014/main" id="{4265638F-0BD3-440D-BCFA-6758F556598F}"/>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2" name="Freeform: Shape 4356">
              <a:extLst>
                <a:ext uri="{FF2B5EF4-FFF2-40B4-BE49-F238E27FC236}">
                  <a16:creationId xmlns:a16="http://schemas.microsoft.com/office/drawing/2014/main" id="{AC2101EA-FFCD-4A91-A8B3-22B1A19D6C9A}"/>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3" name="Freeform: Shape 4357">
              <a:extLst>
                <a:ext uri="{FF2B5EF4-FFF2-40B4-BE49-F238E27FC236}">
                  <a16:creationId xmlns:a16="http://schemas.microsoft.com/office/drawing/2014/main" id="{BD8573CA-5E1F-4D42-9395-B7899D1D64E4}"/>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4" name="Freeform: Shape 4358">
              <a:extLst>
                <a:ext uri="{FF2B5EF4-FFF2-40B4-BE49-F238E27FC236}">
                  <a16:creationId xmlns:a16="http://schemas.microsoft.com/office/drawing/2014/main" id="{11A15A91-62C5-4352-B2AF-85DE64DC865D}"/>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5" name="Freeform: Shape 4359">
              <a:extLst>
                <a:ext uri="{FF2B5EF4-FFF2-40B4-BE49-F238E27FC236}">
                  <a16:creationId xmlns:a16="http://schemas.microsoft.com/office/drawing/2014/main" id="{3A678486-9A36-4610-88FA-A9BBF31A89E2}"/>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6" name="Freeform: Shape 4360">
              <a:extLst>
                <a:ext uri="{FF2B5EF4-FFF2-40B4-BE49-F238E27FC236}">
                  <a16:creationId xmlns:a16="http://schemas.microsoft.com/office/drawing/2014/main" id="{662DCBF4-D695-45C6-BC2F-E2CAB125CF0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67" name="Group 4366">
            <a:extLst>
              <a:ext uri="{FF2B5EF4-FFF2-40B4-BE49-F238E27FC236}">
                <a16:creationId xmlns:a16="http://schemas.microsoft.com/office/drawing/2014/main" id="{0E521B9D-5374-43EF-9733-A59D5DCCEC5E}"/>
              </a:ext>
            </a:extLst>
          </p:cNvPr>
          <p:cNvGrpSpPr/>
          <p:nvPr/>
        </p:nvGrpSpPr>
        <p:grpSpPr>
          <a:xfrm>
            <a:off x="216961" y="2047317"/>
            <a:ext cx="3010350" cy="2126371"/>
            <a:chOff x="-298754" y="912524"/>
            <a:chExt cx="3141014" cy="2218666"/>
          </a:xfrm>
        </p:grpSpPr>
        <p:cxnSp>
          <p:nvCxnSpPr>
            <p:cNvPr id="4368" name="Connector: Elbow 4361">
              <a:extLst>
                <a:ext uri="{FF2B5EF4-FFF2-40B4-BE49-F238E27FC236}">
                  <a16:creationId xmlns:a16="http://schemas.microsoft.com/office/drawing/2014/main" id="{DC6B0E2E-5C87-4C71-BF6B-714B7C59764D}"/>
                </a:ext>
              </a:extLst>
            </p:cNvPr>
            <p:cNvCxnSpPr>
              <a:cxnSpLocks/>
              <a:stCxn id="4369" idx="3"/>
            </p:cNvCxnSpPr>
            <p:nvPr/>
          </p:nvCxnSpPr>
          <p:spPr>
            <a:xfrm flipV="1">
              <a:off x="1875495" y="1292288"/>
              <a:ext cx="966765" cy="729570"/>
            </a:xfrm>
            <a:prstGeom prst="bentConnector3">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4369" name="Rounded Rectangle 4368">
              <a:extLst>
                <a:ext uri="{FF2B5EF4-FFF2-40B4-BE49-F238E27FC236}">
                  <a16:creationId xmlns:a16="http://schemas.microsoft.com/office/drawing/2014/main" id="{F61A8A55-CB76-4AB3-AB77-8D5A26D5ED84}"/>
                </a:ext>
              </a:extLst>
            </p:cNvPr>
            <p:cNvSpPr/>
            <p:nvPr/>
          </p:nvSpPr>
          <p:spPr>
            <a:xfrm>
              <a:off x="-298754" y="912524"/>
              <a:ext cx="2174249" cy="2218666"/>
            </a:xfrm>
            <a:prstGeom prst="roundRect">
              <a:avLst>
                <a:gd name="adj" fmla="val 4507"/>
              </a:avLst>
            </a:prstGeom>
            <a:solidFill>
              <a:schemeClr val="accent3">
                <a:lumMod val="20000"/>
                <a:lumOff val="8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t>Redmond, WA, EE.UU.</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Elevadores de personas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GB" sz="1200" b="0" i="0" u="none" strike="noStrike" kern="1200" cap="none" spc="0" normalizeH="0" baseline="0" dirty="0" err="1">
                  <a:ln>
                    <a:noFill/>
                  </a:ln>
                  <a:solidFill>
                    <a:schemeClr val="accent3">
                      <a:lumMod val="50000"/>
                    </a:schemeClr>
                  </a:solidFill>
                  <a:effectLst/>
                  <a:uLnTx/>
                  <a:uFillTx/>
                  <a:latin typeface="Arial" panose="020B0604020202020204"/>
                  <a:ea typeface="+mn-ea"/>
                  <a:cs typeface="+mn-cs"/>
                </a:rPr>
                <a:t>Elevadores</a:t>
              </a:r>
              <a:r>
                <a:rPr kumimoji="0" lang="en-GB"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 de material</a:t>
              </a:r>
              <a:endPar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endParaRP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Plataformas articuladas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Plataformas de tijera</a:t>
              </a:r>
              <a:endParaRPr kumimoji="0" lang="es" sz="14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endParaRPr>
            </a:p>
          </p:txBody>
        </p:sp>
        <p:grpSp>
          <p:nvGrpSpPr>
            <p:cNvPr id="4370" name="Group 4369">
              <a:extLst>
                <a:ext uri="{FF2B5EF4-FFF2-40B4-BE49-F238E27FC236}">
                  <a16:creationId xmlns:a16="http://schemas.microsoft.com/office/drawing/2014/main" id="{38D531DB-1E62-4169-B83D-9C250225F8F6}"/>
                </a:ext>
              </a:extLst>
            </p:cNvPr>
            <p:cNvGrpSpPr/>
            <p:nvPr/>
          </p:nvGrpSpPr>
          <p:grpSpPr>
            <a:xfrm>
              <a:off x="392081" y="2360400"/>
              <a:ext cx="1308868" cy="670831"/>
              <a:chOff x="-37948" y="444322"/>
              <a:chExt cx="3155761" cy="1617417"/>
            </a:xfrm>
          </p:grpSpPr>
          <p:pic>
            <p:nvPicPr>
              <p:cNvPr id="4371" name="Picture 4370">
                <a:extLst>
                  <a:ext uri="{FF2B5EF4-FFF2-40B4-BE49-F238E27FC236}">
                    <a16:creationId xmlns:a16="http://schemas.microsoft.com/office/drawing/2014/main" id="{07FC021C-E3AC-460F-B910-418F041238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7948" y="809007"/>
                <a:ext cx="563880" cy="1252732"/>
              </a:xfrm>
              <a:prstGeom prst="rect">
                <a:avLst/>
              </a:prstGeom>
            </p:spPr>
          </p:pic>
          <p:pic>
            <p:nvPicPr>
              <p:cNvPr id="4372" name="Picture 4371">
                <a:extLst>
                  <a:ext uri="{FF2B5EF4-FFF2-40B4-BE49-F238E27FC236}">
                    <a16:creationId xmlns:a16="http://schemas.microsoft.com/office/drawing/2014/main" id="{745B679D-D717-4AEB-B402-13D98C748E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093822" y="444322"/>
                <a:ext cx="1023991" cy="1540862"/>
              </a:xfrm>
              <a:prstGeom prst="rect">
                <a:avLst/>
              </a:prstGeom>
            </p:spPr>
          </p:pic>
          <p:pic>
            <p:nvPicPr>
              <p:cNvPr id="4373" name="Picture 4372">
                <a:extLst>
                  <a:ext uri="{FF2B5EF4-FFF2-40B4-BE49-F238E27FC236}">
                    <a16:creationId xmlns:a16="http://schemas.microsoft.com/office/drawing/2014/main" id="{84545E6D-27E2-4212-803C-A68DFB8B3B1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7590" y="582447"/>
                <a:ext cx="652579" cy="1418050"/>
              </a:xfrm>
              <a:prstGeom prst="rect">
                <a:avLst/>
              </a:prstGeom>
            </p:spPr>
          </p:pic>
        </p:grpSp>
      </p:grpSp>
      <p:sp>
        <p:nvSpPr>
          <p:cNvPr id="4375" name="Rounded Rectangle 4374">
            <a:extLst>
              <a:ext uri="{FF2B5EF4-FFF2-40B4-BE49-F238E27FC236}">
                <a16:creationId xmlns:a16="http://schemas.microsoft.com/office/drawing/2014/main" id="{27B8E7FA-E40F-4633-9C8B-6B84928CF65F}"/>
              </a:ext>
            </a:extLst>
          </p:cNvPr>
          <p:cNvSpPr/>
          <p:nvPr/>
        </p:nvSpPr>
        <p:spPr>
          <a:xfrm>
            <a:off x="350204" y="4510816"/>
            <a:ext cx="2685921" cy="1190100"/>
          </a:xfrm>
          <a:prstGeom prst="roundRect">
            <a:avLst>
              <a:gd name="adj" fmla="val 468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t>Moses Lake, </a:t>
            </a:r>
            <a:endParaRPr lang="es" sz="1400" b="1" dirty="0">
              <a:solidFill>
                <a:srgbClr val="0079C1"/>
              </a:solidFill>
              <a:latin typeface="Arial" panose="020B0604020202020204"/>
            </a:endParaRPr>
          </a:p>
          <a:p>
            <a:pPr marL="0" marR="0" lvl="0" indent="0" algn="l" defTabSz="914400" rtl="0" eaLnBrk="1" fontAlgn="auto" latinLnBrk="0" hangingPunct="1">
              <a:lnSpc>
                <a:spcPts val="1500"/>
              </a:lnSpc>
              <a:spcBef>
                <a:spcPts val="0"/>
              </a:spcBef>
              <a:spcAft>
                <a:spcPts val="600"/>
              </a:spcAft>
              <a:buClrTx/>
              <a:buSzTx/>
              <a:buFontTx/>
              <a:buNone/>
              <a:tabLst/>
              <a:defRPr/>
            </a:pPr>
            <a: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t>WA, EE.UU.</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Plataformas telescópicas</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Plataformas articuladas</a:t>
            </a:r>
          </a:p>
        </p:txBody>
      </p:sp>
      <p:cxnSp>
        <p:nvCxnSpPr>
          <p:cNvPr id="4376" name="Connector: Elbow 4364">
            <a:extLst>
              <a:ext uri="{FF2B5EF4-FFF2-40B4-BE49-F238E27FC236}">
                <a16:creationId xmlns:a16="http://schemas.microsoft.com/office/drawing/2014/main" id="{F29AA758-3468-4513-9447-08495347DAAF}"/>
              </a:ext>
            </a:extLst>
          </p:cNvPr>
          <p:cNvCxnSpPr>
            <a:cxnSpLocks/>
            <a:stCxn id="4375" idx="3"/>
          </p:cNvCxnSpPr>
          <p:nvPr/>
        </p:nvCxnSpPr>
        <p:spPr>
          <a:xfrm flipV="1">
            <a:off x="3036125" y="2448170"/>
            <a:ext cx="261712" cy="2657696"/>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4377" name="Group 4376">
            <a:extLst>
              <a:ext uri="{FF2B5EF4-FFF2-40B4-BE49-F238E27FC236}">
                <a16:creationId xmlns:a16="http://schemas.microsoft.com/office/drawing/2014/main" id="{FC4611D5-3B8A-43C7-9857-C2811EF6865A}"/>
              </a:ext>
            </a:extLst>
          </p:cNvPr>
          <p:cNvGrpSpPr/>
          <p:nvPr/>
        </p:nvGrpSpPr>
        <p:grpSpPr>
          <a:xfrm>
            <a:off x="2256013" y="4595174"/>
            <a:ext cx="535406" cy="1021384"/>
            <a:chOff x="3027872" y="3263939"/>
            <a:chExt cx="1559504" cy="2975029"/>
          </a:xfrm>
        </p:grpSpPr>
        <p:pic>
          <p:nvPicPr>
            <p:cNvPr id="4378" name="Graphic 4385">
              <a:extLst>
                <a:ext uri="{FF2B5EF4-FFF2-40B4-BE49-F238E27FC236}">
                  <a16:creationId xmlns:a16="http://schemas.microsoft.com/office/drawing/2014/main" id="{9226AD4E-A7A2-4D47-BDF3-BA3DACC5749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11395" y="3961680"/>
              <a:ext cx="975981" cy="2277288"/>
            </a:xfrm>
            <a:prstGeom prst="rect">
              <a:avLst/>
            </a:prstGeom>
          </p:spPr>
        </p:pic>
        <p:pic>
          <p:nvPicPr>
            <p:cNvPr id="4379" name="Graphic 4386">
              <a:extLst>
                <a:ext uri="{FF2B5EF4-FFF2-40B4-BE49-F238E27FC236}">
                  <a16:creationId xmlns:a16="http://schemas.microsoft.com/office/drawing/2014/main" id="{C5FFC487-3A10-47AA-9F02-60F8E85D8C8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027872" y="3263939"/>
              <a:ext cx="767978" cy="2969518"/>
            </a:xfrm>
            <a:prstGeom prst="rect">
              <a:avLst/>
            </a:prstGeom>
          </p:spPr>
        </p:pic>
      </p:grpSp>
      <p:grpSp>
        <p:nvGrpSpPr>
          <p:cNvPr id="4391" name="Group 4390">
            <a:extLst>
              <a:ext uri="{FF2B5EF4-FFF2-40B4-BE49-F238E27FC236}">
                <a16:creationId xmlns:a16="http://schemas.microsoft.com/office/drawing/2014/main" id="{39204C76-ACC1-4350-940D-5CB271BAEDCB}"/>
              </a:ext>
            </a:extLst>
          </p:cNvPr>
          <p:cNvGrpSpPr/>
          <p:nvPr/>
        </p:nvGrpSpPr>
        <p:grpSpPr>
          <a:xfrm>
            <a:off x="6583374" y="2535343"/>
            <a:ext cx="2680545" cy="3414194"/>
            <a:chOff x="6423675" y="2260197"/>
            <a:chExt cx="2796895" cy="3562390"/>
          </a:xfrm>
        </p:grpSpPr>
        <p:cxnSp>
          <p:nvCxnSpPr>
            <p:cNvPr id="4392" name="Connector: Elbow 4372">
              <a:extLst>
                <a:ext uri="{FF2B5EF4-FFF2-40B4-BE49-F238E27FC236}">
                  <a16:creationId xmlns:a16="http://schemas.microsoft.com/office/drawing/2014/main" id="{DF8C0D49-140B-4214-8987-9B450805C4CE}"/>
                </a:ext>
              </a:extLst>
            </p:cNvPr>
            <p:cNvCxnSpPr>
              <a:cxnSpLocks/>
              <a:stCxn id="4393" idx="0"/>
            </p:cNvCxnSpPr>
            <p:nvPr/>
          </p:nvCxnSpPr>
          <p:spPr>
            <a:xfrm rot="16200000" flipV="1">
              <a:off x="6665749" y="2018123"/>
              <a:ext cx="1202251" cy="1686399"/>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393" name="Rounded Rectangle 4392">
              <a:extLst>
                <a:ext uri="{FF2B5EF4-FFF2-40B4-BE49-F238E27FC236}">
                  <a16:creationId xmlns:a16="http://schemas.microsoft.com/office/drawing/2014/main" id="{C5412C79-0872-44CD-8FEC-C71A1B16F95F}"/>
                </a:ext>
              </a:extLst>
            </p:cNvPr>
            <p:cNvSpPr/>
            <p:nvPr/>
          </p:nvSpPr>
          <p:spPr>
            <a:xfrm>
              <a:off x="6999575" y="3462448"/>
              <a:ext cx="2220995" cy="2360139"/>
            </a:xfrm>
            <a:prstGeom prst="roundRect">
              <a:avLst>
                <a:gd name="adj" fmla="val 479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t>Umbertide, </a:t>
              </a:r>
              <a:b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t>Italia</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rgbClr val="7C878E"/>
                  </a:solidFill>
                  <a:effectLst/>
                  <a:uLnTx/>
                  <a:uFillTx/>
                  <a:latin typeface="Arial" panose="020B0604020202020204"/>
                  <a:ea typeface="+mn-ea"/>
                  <a:cs typeface="+mn-cs"/>
                </a:rPr>
                <a:t>Manipuladores telescópicos (ANSI)</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rgbClr val="7C878E"/>
                  </a:solidFill>
                  <a:effectLst/>
                  <a:uLnTx/>
                  <a:uFillTx/>
                  <a:latin typeface="Arial" panose="020B0604020202020204"/>
                  <a:ea typeface="+mn-ea"/>
                  <a:cs typeface="+mn-cs"/>
                </a:rPr>
                <a:t>Plataformas telescópicas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rgbClr val="7C878E"/>
                  </a:solidFill>
                  <a:effectLst/>
                  <a:uLnTx/>
                  <a:uFillTx/>
                  <a:latin typeface="Arial" panose="020B0604020202020204"/>
                  <a:ea typeface="+mn-ea"/>
                  <a:cs typeface="+mn-cs"/>
                </a:rPr>
                <a:t>Plataformas articuladas</a:t>
              </a:r>
            </a:p>
            <a:p>
              <a:pPr marL="133350" indent="-133350">
                <a:spcAft>
                  <a:spcPts val="300"/>
                </a:spcAft>
                <a:buClr>
                  <a:schemeClr val="bg2"/>
                </a:buClr>
                <a:buFont typeface="Arial" panose="020B0604020202020204" pitchFamily="34" charset="0"/>
                <a:buChar char="•"/>
                <a:defRPr/>
              </a:pPr>
              <a:r>
                <a:rPr lang="en-US" sz="1200" dirty="0">
                  <a:solidFill>
                    <a:srgbClr val="7C878E"/>
                  </a:solidFill>
                  <a:latin typeface="Arial" panose="020B0604020202020204"/>
                </a:rPr>
                <a:t>GS-xx69 RT &amp; DC</a:t>
              </a:r>
              <a:endParaRPr kumimoji="0" lang="es" sz="1200" b="0" i="0" u="none" strike="noStrike" kern="1200" cap="none" spc="0" normalizeH="0" baseline="0" dirty="0">
                <a:ln>
                  <a:noFill/>
                </a:ln>
                <a:solidFill>
                  <a:srgbClr val="7C878E"/>
                </a:solidFill>
                <a:effectLst/>
                <a:uLnTx/>
                <a:uFillTx/>
                <a:latin typeface="Arial" panose="020B0604020202020204"/>
                <a:ea typeface="+mn-ea"/>
                <a:cs typeface="+mn-cs"/>
              </a:endParaRP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s" sz="12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grpSp>
          <p:nvGrpSpPr>
            <p:cNvPr id="4394" name="Group 4393">
              <a:extLst>
                <a:ext uri="{FF2B5EF4-FFF2-40B4-BE49-F238E27FC236}">
                  <a16:creationId xmlns:a16="http://schemas.microsoft.com/office/drawing/2014/main" id="{659D19BB-5395-47A8-8CE7-DCB513217DF6}"/>
                </a:ext>
              </a:extLst>
            </p:cNvPr>
            <p:cNvGrpSpPr/>
            <p:nvPr/>
          </p:nvGrpSpPr>
          <p:grpSpPr>
            <a:xfrm>
              <a:off x="7253454" y="5042391"/>
              <a:ext cx="867713" cy="743334"/>
              <a:chOff x="7266154" y="5099541"/>
              <a:chExt cx="867713" cy="743334"/>
            </a:xfrm>
          </p:grpSpPr>
          <p:pic>
            <p:nvPicPr>
              <p:cNvPr id="4395" name="Graphic 4425">
                <a:extLst>
                  <a:ext uri="{FF2B5EF4-FFF2-40B4-BE49-F238E27FC236}">
                    <a16:creationId xmlns:a16="http://schemas.microsoft.com/office/drawing/2014/main" id="{B5BA19C9-46B6-4BDB-9FB7-17CDDAE0D024}"/>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7266154" y="5166600"/>
                <a:ext cx="450851" cy="676275"/>
              </a:xfrm>
              <a:prstGeom prst="rect">
                <a:avLst/>
              </a:prstGeom>
            </p:spPr>
          </p:pic>
          <p:pic>
            <p:nvPicPr>
              <p:cNvPr id="4396" name="Graphic 4427">
                <a:extLst>
                  <a:ext uri="{FF2B5EF4-FFF2-40B4-BE49-F238E27FC236}">
                    <a16:creationId xmlns:a16="http://schemas.microsoft.com/office/drawing/2014/main" id="{B05E920E-1AB9-4943-AA40-27130697B8D6}"/>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822049" y="5099541"/>
                <a:ext cx="311818" cy="743334"/>
              </a:xfrm>
              <a:prstGeom prst="rect">
                <a:avLst/>
              </a:prstGeom>
            </p:spPr>
          </p:pic>
        </p:grpSp>
      </p:grpSp>
      <p:grpSp>
        <p:nvGrpSpPr>
          <p:cNvPr id="4397" name="Group 4396">
            <a:extLst>
              <a:ext uri="{FF2B5EF4-FFF2-40B4-BE49-F238E27FC236}">
                <a16:creationId xmlns:a16="http://schemas.microsoft.com/office/drawing/2014/main" id="{76E3BC3A-A577-49A5-B807-4296B1DA0BB9}"/>
              </a:ext>
            </a:extLst>
          </p:cNvPr>
          <p:cNvGrpSpPr/>
          <p:nvPr/>
        </p:nvGrpSpPr>
        <p:grpSpPr>
          <a:xfrm>
            <a:off x="9489935" y="3131609"/>
            <a:ext cx="1976156" cy="2782599"/>
            <a:chOff x="9467852" y="2781301"/>
            <a:chExt cx="2061932" cy="2903378"/>
          </a:xfrm>
        </p:grpSpPr>
        <p:sp>
          <p:nvSpPr>
            <p:cNvPr id="4398" name="Rounded Rectangle 4397">
              <a:extLst>
                <a:ext uri="{FF2B5EF4-FFF2-40B4-BE49-F238E27FC236}">
                  <a16:creationId xmlns:a16="http://schemas.microsoft.com/office/drawing/2014/main" id="{5F9EE5F6-1CFF-4935-B009-85DA4DA8123A}"/>
                </a:ext>
              </a:extLst>
            </p:cNvPr>
            <p:cNvSpPr/>
            <p:nvPr/>
          </p:nvSpPr>
          <p:spPr>
            <a:xfrm>
              <a:off x="9581762" y="3593381"/>
              <a:ext cx="1948022" cy="2091298"/>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s" sz="1400" b="1" i="0" u="none" strike="noStrike" kern="1200" cap="none" spc="0" normalizeH="0" baseline="0">
                  <a:ln>
                    <a:noFill/>
                  </a:ln>
                  <a:solidFill>
                    <a:srgbClr val="0079C1"/>
                  </a:solidFill>
                  <a:effectLst/>
                  <a:uLnTx/>
                  <a:uFillTx/>
                  <a:latin typeface="Arial" panose="020B0604020202020204"/>
                  <a:ea typeface="+mn-ea"/>
                  <a:cs typeface="+mn-cs"/>
                </a:rPr>
                <a:t>Changzhou, </a:t>
              </a:r>
              <a:br>
                <a:rPr kumimoji="0" lang="es" sz="1400" b="1" i="0" u="none" strike="noStrike" kern="1200" cap="none" spc="0" normalizeH="0" baseline="0">
                  <a:ln>
                    <a:noFill/>
                  </a:ln>
                  <a:solidFill>
                    <a:srgbClr val="0079C1"/>
                  </a:solidFill>
                  <a:effectLst/>
                  <a:uLnTx/>
                  <a:uFillTx/>
                  <a:latin typeface="Arial" panose="020B0604020202020204"/>
                  <a:ea typeface="+mn-ea"/>
                  <a:cs typeface="+mn-cs"/>
                </a:rPr>
              </a:br>
              <a:r>
                <a:rPr kumimoji="0" lang="es" sz="1400" b="1" i="0" u="none" strike="noStrike" kern="1200" cap="none" spc="0" normalizeH="0" baseline="0">
                  <a:ln>
                    <a:noFill/>
                  </a:ln>
                  <a:solidFill>
                    <a:srgbClr val="0079C1"/>
                  </a:solidFill>
                  <a:effectLst/>
                  <a:uLnTx/>
                  <a:uFillTx/>
                  <a:latin typeface="Arial" panose="020B0604020202020204"/>
                  <a:ea typeface="+mn-ea"/>
                  <a:cs typeface="+mn-cs"/>
                </a:rPr>
                <a:t>China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es" sz="1200" b="0" i="0" u="none" strike="noStrike" kern="1200" cap="none" spc="0" normalizeH="0" baseline="0">
                  <a:ln>
                    <a:noFill/>
                  </a:ln>
                  <a:solidFill>
                    <a:srgbClr val="7C878E"/>
                  </a:solidFill>
                  <a:effectLst/>
                  <a:uLnTx/>
                  <a:uFillTx/>
                  <a:latin typeface="Arial" panose="020B0604020202020204"/>
                  <a:ea typeface="+mn-ea"/>
                  <a:cs typeface="+mn-cs"/>
                </a:rPr>
                <a:t>Plataformas de tijera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es" sz="1200" b="0" i="0" u="none" strike="noStrike" kern="1200" cap="none" spc="0" normalizeH="0" baseline="0">
                  <a:ln>
                    <a:noFill/>
                  </a:ln>
                  <a:solidFill>
                    <a:srgbClr val="7C878E"/>
                  </a:solidFill>
                  <a:effectLst/>
                  <a:uLnTx/>
                  <a:uFillTx/>
                  <a:latin typeface="Arial" panose="020B0604020202020204"/>
                  <a:ea typeface="+mn-ea"/>
                  <a:cs typeface="+mn-cs"/>
                </a:rPr>
                <a:t>Plataformas telescópicas</a:t>
              </a:r>
            </a:p>
          </p:txBody>
        </p:sp>
        <p:cxnSp>
          <p:nvCxnSpPr>
            <p:cNvPr id="4399" name="Connector: Elbow 4374">
              <a:extLst>
                <a:ext uri="{FF2B5EF4-FFF2-40B4-BE49-F238E27FC236}">
                  <a16:creationId xmlns:a16="http://schemas.microsoft.com/office/drawing/2014/main" id="{FB75E0B3-38BC-4745-81D5-D01EAE58AE18}"/>
                </a:ext>
              </a:extLst>
            </p:cNvPr>
            <p:cNvCxnSpPr>
              <a:cxnSpLocks/>
              <a:stCxn id="4398" idx="0"/>
            </p:cNvCxnSpPr>
            <p:nvPr/>
          </p:nvCxnSpPr>
          <p:spPr>
            <a:xfrm rot="16200000" flipV="1">
              <a:off x="9605773" y="2643380"/>
              <a:ext cx="812080" cy="1087921"/>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4400" name="Graphic 4438">
              <a:extLst>
                <a:ext uri="{FF2B5EF4-FFF2-40B4-BE49-F238E27FC236}">
                  <a16:creationId xmlns:a16="http://schemas.microsoft.com/office/drawing/2014/main" id="{2344314B-AC45-4BAE-8C6C-84ED8CACDCC7}"/>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9847751" y="4871232"/>
              <a:ext cx="272080" cy="745264"/>
            </a:xfrm>
            <a:prstGeom prst="rect">
              <a:avLst/>
            </a:prstGeom>
          </p:spPr>
        </p:pic>
        <p:pic>
          <p:nvPicPr>
            <p:cNvPr id="4401" name="Graphic 4441">
              <a:extLst>
                <a:ext uri="{FF2B5EF4-FFF2-40B4-BE49-F238E27FC236}">
                  <a16:creationId xmlns:a16="http://schemas.microsoft.com/office/drawing/2014/main" id="{5FD3C60F-EFA6-4448-977B-B25D953E345D}"/>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10328516" y="4850661"/>
              <a:ext cx="338063" cy="769560"/>
            </a:xfrm>
            <a:prstGeom prst="rect">
              <a:avLst/>
            </a:prstGeom>
          </p:spPr>
        </p:pic>
      </p:grpSp>
      <p:pic>
        <p:nvPicPr>
          <p:cNvPr id="4" name="Picture 3">
            <a:extLst>
              <a:ext uri="{FF2B5EF4-FFF2-40B4-BE49-F238E27FC236}">
                <a16:creationId xmlns:a16="http://schemas.microsoft.com/office/drawing/2014/main" id="{57B11124-82BA-4C03-B566-88E342B79A4E}"/>
              </a:ext>
            </a:extLst>
          </p:cNvPr>
          <p:cNvPicPr>
            <a:picLocks noChangeAspect="1"/>
          </p:cNvPicPr>
          <p:nvPr/>
        </p:nvPicPr>
        <p:blipFill>
          <a:blip r:embed="rId18"/>
          <a:stretch>
            <a:fillRect/>
          </a:stretch>
        </p:blipFill>
        <p:spPr>
          <a:xfrm>
            <a:off x="8242728" y="5304555"/>
            <a:ext cx="408467" cy="609653"/>
          </a:xfrm>
          <a:prstGeom prst="rect">
            <a:avLst/>
          </a:prstGeom>
        </p:spPr>
      </p:pic>
      <p:pic>
        <p:nvPicPr>
          <p:cNvPr id="7" name="Graphic 6">
            <a:extLst>
              <a:ext uri="{FF2B5EF4-FFF2-40B4-BE49-F238E27FC236}">
                <a16:creationId xmlns:a16="http://schemas.microsoft.com/office/drawing/2014/main" id="{F1378BF5-135B-6040-932D-050A416B24A8}"/>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828395" y="2159899"/>
            <a:ext cx="397239" cy="397239"/>
          </a:xfrm>
          <a:prstGeom prst="rect">
            <a:avLst/>
          </a:prstGeom>
        </p:spPr>
      </p:pic>
      <p:pic>
        <p:nvPicPr>
          <p:cNvPr id="4385" name="Graphic 4384">
            <a:extLst>
              <a:ext uri="{FF2B5EF4-FFF2-40B4-BE49-F238E27FC236}">
                <a16:creationId xmlns:a16="http://schemas.microsoft.com/office/drawing/2014/main" id="{54DC3A10-D4A9-3845-9C17-0B864694AD41}"/>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2592893" y="4516494"/>
            <a:ext cx="397239" cy="397239"/>
          </a:xfrm>
          <a:prstGeom prst="rect">
            <a:avLst/>
          </a:prstGeom>
        </p:spPr>
      </p:pic>
      <p:pic>
        <p:nvPicPr>
          <p:cNvPr id="26" name="Graphic 25">
            <a:extLst>
              <a:ext uri="{FF2B5EF4-FFF2-40B4-BE49-F238E27FC236}">
                <a16:creationId xmlns:a16="http://schemas.microsoft.com/office/drawing/2014/main" id="{191A8417-77EE-964B-BEDC-FFC2D83E13AB}"/>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8651195" y="3672590"/>
            <a:ext cx="396000" cy="396000"/>
          </a:xfrm>
          <a:prstGeom prst="rect">
            <a:avLst/>
          </a:prstGeom>
        </p:spPr>
      </p:pic>
      <p:pic>
        <p:nvPicPr>
          <p:cNvPr id="29" name="Graphic 28">
            <a:extLst>
              <a:ext uri="{FF2B5EF4-FFF2-40B4-BE49-F238E27FC236}">
                <a16:creationId xmlns:a16="http://schemas.microsoft.com/office/drawing/2014/main" id="{B80AB331-45D2-0946-97A4-3FEDD0FD5074}"/>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11046501" y="3878085"/>
            <a:ext cx="396000" cy="396000"/>
          </a:xfrm>
          <a:prstGeom prst="rect">
            <a:avLst/>
          </a:prstGeom>
        </p:spPr>
      </p:pic>
      <p:pic>
        <p:nvPicPr>
          <p:cNvPr id="2" name="Graphic 1">
            <a:extLst>
              <a:ext uri="{FF2B5EF4-FFF2-40B4-BE49-F238E27FC236}">
                <a16:creationId xmlns:a16="http://schemas.microsoft.com/office/drawing/2014/main" id="{41E58AC3-EAA5-CF66-231D-599AF4DFF2BD}"/>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382706" y="3575885"/>
            <a:ext cx="344912" cy="462716"/>
          </a:xfrm>
          <a:prstGeom prst="rect">
            <a:avLst/>
          </a:prstGeom>
        </p:spPr>
      </p:pic>
      <p:grpSp>
        <p:nvGrpSpPr>
          <p:cNvPr id="9" name="Group 8">
            <a:extLst>
              <a:ext uri="{FF2B5EF4-FFF2-40B4-BE49-F238E27FC236}">
                <a16:creationId xmlns:a16="http://schemas.microsoft.com/office/drawing/2014/main" id="{E53E3823-FF00-E243-935A-85EC39FA892A}"/>
              </a:ext>
            </a:extLst>
          </p:cNvPr>
          <p:cNvGrpSpPr/>
          <p:nvPr/>
        </p:nvGrpSpPr>
        <p:grpSpPr>
          <a:xfrm>
            <a:off x="3395398" y="3026193"/>
            <a:ext cx="2746700" cy="2872936"/>
            <a:chOff x="3315520" y="2335174"/>
            <a:chExt cx="2865918" cy="2997638"/>
          </a:xfrm>
        </p:grpSpPr>
        <p:sp>
          <p:nvSpPr>
            <p:cNvPr id="10" name="Rounded Rectangle 4380">
              <a:extLst>
                <a:ext uri="{FF2B5EF4-FFF2-40B4-BE49-F238E27FC236}">
                  <a16:creationId xmlns:a16="http://schemas.microsoft.com/office/drawing/2014/main" id="{AA44F6C4-8B49-9A29-09D4-DE4577819EF3}"/>
                </a:ext>
              </a:extLst>
            </p:cNvPr>
            <p:cNvSpPr/>
            <p:nvPr/>
          </p:nvSpPr>
          <p:spPr>
            <a:xfrm>
              <a:off x="3632984" y="3880305"/>
              <a:ext cx="2548454" cy="1452507"/>
            </a:xfrm>
            <a:prstGeom prst="roundRect">
              <a:avLst>
                <a:gd name="adj" fmla="val 4475"/>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Ins="324000"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150" sz="1400" b="1" i="0" u="none" strike="noStrike" kern="1200" cap="none" spc="0" normalizeH="0" baseline="0" noProof="0" dirty="0">
                  <a:ln>
                    <a:noFill/>
                  </a:ln>
                  <a:solidFill>
                    <a:srgbClr val="0079C1"/>
                  </a:solidFill>
                  <a:effectLst/>
                  <a:uLnTx/>
                  <a:uFillTx/>
                  <a:latin typeface="Arial" panose="020B0604020202020204"/>
                  <a:ea typeface="+mn-ea"/>
                  <a:cs typeface="+mn-cs"/>
                </a:rPr>
                <a:t>M</a:t>
              </a: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o</a:t>
              </a:r>
              <a:r>
                <a:rPr kumimoji="0" lang="en-150" sz="1400" b="1" i="0" u="none" strike="noStrike" kern="1200" cap="none" spc="0" normalizeH="0" baseline="0" noProof="0" dirty="0">
                  <a:ln>
                    <a:noFill/>
                  </a:ln>
                  <a:solidFill>
                    <a:srgbClr val="0079C1"/>
                  </a:solidFill>
                  <a:effectLst/>
                  <a:uLnTx/>
                  <a:uFillTx/>
                  <a:latin typeface="Arial" panose="020B0604020202020204"/>
                  <a:ea typeface="+mn-ea"/>
                  <a:cs typeface="+mn-cs"/>
                </a:rPr>
                <a:t>n</a:t>
              </a: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t</a:t>
              </a:r>
              <a:r>
                <a:rPr kumimoji="0" lang="en-150" sz="1400" b="1" i="0" u="none" strike="noStrike" kern="1200" cap="none" spc="0" normalizeH="0" baseline="0" noProof="0" dirty="0">
                  <a:ln>
                    <a:noFill/>
                  </a:ln>
                  <a:solidFill>
                    <a:srgbClr val="0079C1"/>
                  </a:solidFill>
                  <a:effectLst/>
                  <a:uLnTx/>
                  <a:uFillTx/>
                  <a:latin typeface="Arial" panose="020B0604020202020204"/>
                  <a:ea typeface="+mn-ea"/>
                  <a:cs typeface="+mn-cs"/>
                </a:rPr>
                <a:t>e</a:t>
              </a: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r</a:t>
              </a:r>
              <a:r>
                <a:rPr kumimoji="0" lang="en-150" sz="1400" b="1" i="0" u="none" strike="noStrike" kern="1200" cap="none" spc="0" normalizeH="0" baseline="0" noProof="0" dirty="0">
                  <a:ln>
                    <a:noFill/>
                  </a:ln>
                  <a:solidFill>
                    <a:srgbClr val="0079C1"/>
                  </a:solidFill>
                  <a:effectLst/>
                  <a:uLnTx/>
                  <a:uFillTx/>
                  <a:latin typeface="Arial" panose="020B0604020202020204"/>
                  <a:ea typeface="+mn-ea"/>
                  <a:cs typeface="+mn-cs"/>
                </a:rPr>
                <a:t>r</a:t>
              </a: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e</a:t>
              </a:r>
              <a:r>
                <a:rPr kumimoji="0" lang="en-150" sz="1400" b="1" i="0" u="none" strike="noStrike" kern="1200" cap="none" spc="0" normalizeH="0" baseline="0" noProof="0" dirty="0">
                  <a:ln>
                    <a:noFill/>
                  </a:ln>
                  <a:solidFill>
                    <a:srgbClr val="0079C1"/>
                  </a:solidFill>
                  <a:effectLst/>
                  <a:uLnTx/>
                  <a:uFillTx/>
                  <a:latin typeface="Arial" panose="020B0604020202020204"/>
                  <a:ea typeface="+mn-ea"/>
                  <a:cs typeface="+mn-cs"/>
                </a:rPr>
                <a:t>y,</a:t>
              </a:r>
              <a:br>
                <a:rPr kumimoji="0" lang="en-AU" sz="1400" b="1" i="0" u="none" strike="noStrike" kern="1200" cap="none" spc="0" normalizeH="0" baseline="0" noProof="0" dirty="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M</a:t>
              </a:r>
              <a:r>
                <a:rPr kumimoji="0" lang="en-150" sz="1400" b="1" i="0" u="none" strike="noStrike" kern="1200" cap="none" spc="0" normalizeH="0" baseline="0" noProof="0" dirty="0">
                  <a:ln>
                    <a:noFill/>
                  </a:ln>
                  <a:solidFill>
                    <a:srgbClr val="0079C1"/>
                  </a:solidFill>
                  <a:effectLst/>
                  <a:uLnTx/>
                  <a:uFillTx/>
                  <a:latin typeface="Arial" panose="020B0604020202020204"/>
                  <a:ea typeface="+mn-ea"/>
                  <a:cs typeface="+mn-cs"/>
                </a:rPr>
                <a:t>e</a:t>
              </a: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x</a:t>
              </a:r>
              <a:r>
                <a:rPr kumimoji="0" lang="en-150" sz="1400" b="1" i="0" u="none" strike="noStrike" kern="1200" cap="none" spc="0" normalizeH="0" baseline="0" noProof="0" dirty="0">
                  <a:ln>
                    <a:noFill/>
                  </a:ln>
                  <a:solidFill>
                    <a:srgbClr val="0079C1"/>
                  </a:solidFill>
                  <a:effectLst/>
                  <a:uLnTx/>
                  <a:uFillTx/>
                  <a:latin typeface="Arial" panose="020B0604020202020204"/>
                  <a:ea typeface="+mn-ea"/>
                  <a:cs typeface="+mn-cs"/>
                </a:rPr>
                <a:t>i</a:t>
              </a: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c</a:t>
              </a:r>
              <a:r>
                <a:rPr kumimoji="0" lang="en-150" sz="1400" b="1" i="0" u="none" strike="noStrike" kern="1200" cap="none" spc="0" normalizeH="0" baseline="0" noProof="0" dirty="0">
                  <a:ln>
                    <a:noFill/>
                  </a:ln>
                  <a:solidFill>
                    <a:srgbClr val="0079C1"/>
                  </a:solidFill>
                  <a:effectLst/>
                  <a:uLnTx/>
                  <a:uFillTx/>
                  <a:latin typeface="Arial" panose="020B0604020202020204"/>
                  <a:ea typeface="+mn-ea"/>
                  <a:cs typeface="+mn-cs"/>
                </a:rPr>
                <a:t>o</a:t>
              </a:r>
              <a:endPar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dirty="0" err="1">
                  <a:ln>
                    <a:noFill/>
                  </a:ln>
                  <a:solidFill>
                    <a:schemeClr val="accent3">
                      <a:lumMod val="50000"/>
                    </a:schemeClr>
                  </a:solidFill>
                  <a:effectLst/>
                  <a:uLnTx/>
                  <a:uFillTx/>
                  <a:latin typeface="Arial" panose="020B0604020202020204"/>
                  <a:ea typeface="+mn-ea"/>
                  <a:cs typeface="+mn-cs"/>
                </a:rPr>
                <a:t>Manipuladores</a:t>
              </a:r>
              <a:r>
                <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rPr>
                <a:t> </a:t>
              </a:r>
              <a:r>
                <a:rPr kumimoji="0" lang="en-US" sz="1200" b="0" i="0" u="none" strike="noStrike" kern="1200" cap="none" spc="0" normalizeH="0" baseline="0" noProof="0" dirty="0" err="1">
                  <a:ln>
                    <a:noFill/>
                  </a:ln>
                  <a:solidFill>
                    <a:schemeClr val="accent3">
                      <a:lumMod val="50000"/>
                    </a:schemeClr>
                  </a:solidFill>
                  <a:effectLst/>
                  <a:uLnTx/>
                  <a:uFillTx/>
                  <a:latin typeface="Arial" panose="020B0604020202020204"/>
                  <a:ea typeface="+mn-ea"/>
                  <a:cs typeface="+mn-cs"/>
                </a:rPr>
                <a:t>telescópicos</a:t>
              </a:r>
              <a:endPar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lang="en-US" sz="1200" dirty="0">
                  <a:solidFill>
                    <a:schemeClr val="accent3">
                      <a:lumMod val="50000"/>
                    </a:schemeClr>
                  </a:solidFill>
                  <a:latin typeface="Arial" panose="020B0604020202020204"/>
                </a:rPr>
                <a:t>Brazos </a:t>
              </a:r>
              <a:r>
                <a:rPr lang="en-US" sz="1200" dirty="0" err="1">
                  <a:solidFill>
                    <a:schemeClr val="accent3">
                      <a:lumMod val="50000"/>
                    </a:schemeClr>
                  </a:solidFill>
                  <a:latin typeface="Arial" panose="020B0604020202020204"/>
                </a:rPr>
                <a:t>verticales</a:t>
              </a:r>
              <a:endParaRPr lang="en-US" sz="1200" dirty="0">
                <a:solidFill>
                  <a:schemeClr val="accent3">
                    <a:lumMod val="50000"/>
                  </a:schemeClr>
                </a:solidFill>
                <a:latin typeface="Arial" panose="020B0604020202020204"/>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dirty="0" err="1">
                  <a:ln>
                    <a:noFill/>
                  </a:ln>
                  <a:solidFill>
                    <a:schemeClr val="accent3">
                      <a:lumMod val="50000"/>
                    </a:schemeClr>
                  </a:solidFill>
                  <a:effectLst/>
                  <a:uLnTx/>
                  <a:uFillTx/>
                  <a:latin typeface="Arial" panose="020B0604020202020204"/>
                  <a:ea typeface="+mn-ea"/>
                  <a:cs typeface="+mn-cs"/>
                </a:rPr>
                <a:t>Plataformas</a:t>
              </a:r>
              <a:r>
                <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rPr>
                <a:t> de </a:t>
              </a:r>
              <a:r>
                <a:rPr kumimoji="0" lang="en-US" sz="1200" b="0" i="0" u="none" strike="noStrike" kern="1200" cap="none" spc="0" normalizeH="0" baseline="0" noProof="0" dirty="0" err="1">
                  <a:ln>
                    <a:noFill/>
                  </a:ln>
                  <a:solidFill>
                    <a:schemeClr val="accent3">
                      <a:lumMod val="50000"/>
                    </a:schemeClr>
                  </a:solidFill>
                  <a:effectLst/>
                  <a:uLnTx/>
                  <a:uFillTx/>
                  <a:latin typeface="Arial" panose="020B0604020202020204"/>
                  <a:ea typeface="+mn-ea"/>
                  <a:cs typeface="+mn-cs"/>
                </a:rPr>
                <a:t>tijera</a:t>
              </a:r>
              <a:endPar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endParaRPr>
            </a:p>
          </p:txBody>
        </p:sp>
        <p:cxnSp>
          <p:nvCxnSpPr>
            <p:cNvPr id="11" name="Connector: Elbow 4366">
              <a:extLst>
                <a:ext uri="{FF2B5EF4-FFF2-40B4-BE49-F238E27FC236}">
                  <a16:creationId xmlns:a16="http://schemas.microsoft.com/office/drawing/2014/main" id="{2FCCC45A-1A09-D3DF-AEDF-00BCDCF02B68}"/>
                </a:ext>
              </a:extLst>
            </p:cNvPr>
            <p:cNvCxnSpPr>
              <a:cxnSpLocks/>
              <a:stCxn id="10" idx="0"/>
            </p:cNvCxnSpPr>
            <p:nvPr/>
          </p:nvCxnSpPr>
          <p:spPr>
            <a:xfrm rot="16200000" flipV="1">
              <a:off x="3338800" y="2311894"/>
              <a:ext cx="1545131" cy="1591692"/>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12" name="Graphic 4397">
              <a:extLst>
                <a:ext uri="{FF2B5EF4-FFF2-40B4-BE49-F238E27FC236}">
                  <a16:creationId xmlns:a16="http://schemas.microsoft.com/office/drawing/2014/main" id="{B420CAE1-9A6B-C6A6-D866-474FD9521D34}"/>
                </a:ext>
              </a:extLst>
            </p:cNvPr>
            <p:cNvPicPr>
              <a:picLocks noChangeAspect="1"/>
            </p:cNvPicPr>
            <p:nvPr/>
          </p:nvPicPr>
          <p:blipFill>
            <a:blip r:embed="rId27" cstate="email">
              <a:extLst>
                <a:ext uri="{28A0092B-C50C-407E-A947-70E740481C1C}">
                  <a14:useLocalDpi xmlns:a14="http://schemas.microsoft.com/office/drawing/2010/main"/>
                </a:ext>
                <a:ext uri="{96DAC541-7B7A-43D3-8B79-37D633B846F1}">
                  <asvg:svgBlip xmlns:asvg="http://schemas.microsoft.com/office/drawing/2016/SVG/main" r:embed="rId28"/>
                </a:ext>
              </a:extLst>
            </a:blip>
            <a:stretch>
              <a:fillRect/>
            </a:stretch>
          </p:blipFill>
          <p:spPr>
            <a:xfrm>
              <a:off x="5194868" y="4450788"/>
              <a:ext cx="236531" cy="581470"/>
            </a:xfrm>
            <a:prstGeom prst="rect">
              <a:avLst/>
            </a:prstGeom>
          </p:spPr>
        </p:pic>
      </p:grpSp>
      <p:pic>
        <p:nvPicPr>
          <p:cNvPr id="13" name="Graphic 12">
            <a:extLst>
              <a:ext uri="{FF2B5EF4-FFF2-40B4-BE49-F238E27FC236}">
                <a16:creationId xmlns:a16="http://schemas.microsoft.com/office/drawing/2014/main" id="{A68D034D-BE07-B0A6-7EF9-96D0B7AB88A4}"/>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5746098" y="4507072"/>
            <a:ext cx="396000" cy="396000"/>
          </a:xfrm>
          <a:prstGeom prst="rect">
            <a:avLst/>
          </a:prstGeom>
        </p:spPr>
      </p:pic>
      <p:pic>
        <p:nvPicPr>
          <p:cNvPr id="14" name="Graphic 13">
            <a:extLst>
              <a:ext uri="{FF2B5EF4-FFF2-40B4-BE49-F238E27FC236}">
                <a16:creationId xmlns:a16="http://schemas.microsoft.com/office/drawing/2014/main" id="{72001B97-B01E-94C7-9B57-196EA119B806}"/>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5525367" y="4999471"/>
            <a:ext cx="166534" cy="609654"/>
          </a:xfrm>
          <a:prstGeom prst="rect">
            <a:avLst/>
          </a:prstGeom>
        </p:spPr>
      </p:pic>
      <p:pic>
        <p:nvPicPr>
          <p:cNvPr id="15" name="Graphic 4438">
            <a:extLst>
              <a:ext uri="{FF2B5EF4-FFF2-40B4-BE49-F238E27FC236}">
                <a16:creationId xmlns:a16="http://schemas.microsoft.com/office/drawing/2014/main" id="{924C57AF-097A-92C6-4A59-B566CCA9A135}"/>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33"/>
              </a:ext>
            </a:extLst>
          </a:blip>
          <a:stretch>
            <a:fillRect/>
          </a:stretch>
        </p:blipFill>
        <p:spPr>
          <a:xfrm>
            <a:off x="5810081" y="4992836"/>
            <a:ext cx="222572" cy="609654"/>
          </a:xfrm>
          <a:prstGeom prst="rect">
            <a:avLst/>
          </a:prstGeom>
        </p:spPr>
      </p:pic>
      <p:pic>
        <p:nvPicPr>
          <p:cNvPr id="19" name="Picture 18">
            <a:extLst>
              <a:ext uri="{FF2B5EF4-FFF2-40B4-BE49-F238E27FC236}">
                <a16:creationId xmlns:a16="http://schemas.microsoft.com/office/drawing/2014/main" id="{886AC523-8EF7-631E-EF4D-FE4F0DC2A52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737909" y="5430560"/>
            <a:ext cx="222572" cy="483648"/>
          </a:xfrm>
          <a:prstGeom prst="rect">
            <a:avLst/>
          </a:prstGeom>
        </p:spPr>
      </p:pic>
    </p:spTree>
    <p:extLst>
      <p:ext uri="{BB962C8B-B14F-4D97-AF65-F5344CB8AC3E}">
        <p14:creationId xmlns:p14="http://schemas.microsoft.com/office/powerpoint/2010/main" val="3687174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67"/>
                                        </p:tgtEl>
                                        <p:attrNameLst>
                                          <p:attrName>style.visibility</p:attrName>
                                        </p:attrNameLst>
                                      </p:cBhvr>
                                      <p:to>
                                        <p:strVal val="visible"/>
                                      </p:to>
                                    </p:set>
                                    <p:animEffect transition="in" filter="wipe(left)">
                                      <p:cBhvr>
                                        <p:cTn id="7" dur="500"/>
                                        <p:tgtEl>
                                          <p:spTgt spid="4367"/>
                                        </p:tgtEl>
                                      </p:cBhvr>
                                    </p:animEffect>
                                  </p:childTnLst>
                                </p:cTn>
                              </p:par>
                            </p:childTnLst>
                          </p:cTn>
                        </p:par>
                        <p:par>
                          <p:cTn id="8" fill="hold">
                            <p:stCondLst>
                              <p:cond delay="500"/>
                            </p:stCondLst>
                            <p:childTnLst>
                              <p:par>
                                <p:cTn id="9" presetID="9" presetClass="emph" presetSubtype="0" nodeType="afterEffect">
                                  <p:stCondLst>
                                    <p:cond delay="5000"/>
                                  </p:stCondLst>
                                  <p:childTnLst>
                                    <p:set>
                                      <p:cBhvr>
                                        <p:cTn id="10" dur="indefinite"/>
                                        <p:tgtEl>
                                          <p:spTgt spid="4367"/>
                                        </p:tgtEl>
                                        <p:attrNameLst>
                                          <p:attrName>style.opacity</p:attrName>
                                        </p:attrNameLst>
                                      </p:cBhvr>
                                      <p:to>
                                        <p:strVal val="0.25"/>
                                      </p:to>
                                    </p:set>
                                    <p:animEffect filter="image" prLst="opacity: 0.25">
                                      <p:cBhvr rctx="IE">
                                        <p:cTn id="11" dur="indefinite"/>
                                        <p:tgtEl>
                                          <p:spTgt spid="4367"/>
                                        </p:tgtEl>
                                      </p:cBhvr>
                                    </p:animEffect>
                                  </p:childTnLst>
                                </p:cTn>
                              </p:par>
                            </p:childTnLst>
                          </p:cTn>
                        </p:par>
                        <p:par>
                          <p:cTn id="12" fill="hold">
                            <p:stCondLst>
                              <p:cond delay="5500"/>
                            </p:stCondLst>
                            <p:childTnLst>
                              <p:par>
                                <p:cTn id="13" presetID="22" presetClass="entr" presetSubtype="4" fill="hold" nodeType="afterEffect">
                                  <p:stCondLst>
                                    <p:cond delay="1500"/>
                                  </p:stCondLst>
                                  <p:childTnLst>
                                    <p:set>
                                      <p:cBhvr>
                                        <p:cTn id="14" dur="1" fill="hold">
                                          <p:stCondLst>
                                            <p:cond delay="0"/>
                                          </p:stCondLst>
                                        </p:cTn>
                                        <p:tgtEl>
                                          <p:spTgt spid="4391"/>
                                        </p:tgtEl>
                                        <p:attrNameLst>
                                          <p:attrName>style.visibility</p:attrName>
                                        </p:attrNameLst>
                                      </p:cBhvr>
                                      <p:to>
                                        <p:strVal val="visible"/>
                                      </p:to>
                                    </p:set>
                                    <p:animEffect transition="in" filter="wipe(down)">
                                      <p:cBhvr>
                                        <p:cTn id="15" dur="500"/>
                                        <p:tgtEl>
                                          <p:spTgt spid="4391"/>
                                        </p:tgtEl>
                                      </p:cBhvr>
                                    </p:animEffect>
                                  </p:childTnLst>
                                </p:cTn>
                              </p:par>
                            </p:childTnLst>
                          </p:cTn>
                        </p:par>
                        <p:par>
                          <p:cTn id="16" fill="hold">
                            <p:stCondLst>
                              <p:cond delay="7500"/>
                            </p:stCondLst>
                            <p:childTnLst>
                              <p:par>
                                <p:cTn id="17" presetID="9" presetClass="emph" presetSubtype="0" nodeType="afterEffect">
                                  <p:stCondLst>
                                    <p:cond delay="5000"/>
                                  </p:stCondLst>
                                  <p:childTnLst>
                                    <p:set>
                                      <p:cBhvr>
                                        <p:cTn id="18" dur="indefinite"/>
                                        <p:tgtEl>
                                          <p:spTgt spid="4391"/>
                                        </p:tgtEl>
                                        <p:attrNameLst>
                                          <p:attrName>style.opacity</p:attrName>
                                        </p:attrNameLst>
                                      </p:cBhvr>
                                      <p:to>
                                        <p:strVal val="0.25"/>
                                      </p:to>
                                    </p:set>
                                    <p:animEffect filter="image" prLst="opacity: 0.25">
                                      <p:cBhvr rctx="IE">
                                        <p:cTn id="19" dur="indefinite"/>
                                        <p:tgtEl>
                                          <p:spTgt spid="4391"/>
                                        </p:tgtEl>
                                      </p:cBhvr>
                                    </p:animEffect>
                                  </p:childTnLst>
                                </p:cTn>
                              </p:par>
                            </p:childTnLst>
                          </p:cTn>
                        </p:par>
                        <p:par>
                          <p:cTn id="20" fill="hold">
                            <p:stCondLst>
                              <p:cond delay="12500"/>
                            </p:stCondLst>
                            <p:childTnLst>
                              <p:par>
                                <p:cTn id="21" presetID="22" presetClass="entr" presetSubtype="4" fill="hold" nodeType="afterEffect">
                                  <p:stCondLst>
                                    <p:cond delay="1500"/>
                                  </p:stCondLst>
                                  <p:childTnLst>
                                    <p:set>
                                      <p:cBhvr>
                                        <p:cTn id="22" dur="1" fill="hold">
                                          <p:stCondLst>
                                            <p:cond delay="0"/>
                                          </p:stCondLst>
                                        </p:cTn>
                                        <p:tgtEl>
                                          <p:spTgt spid="4397"/>
                                        </p:tgtEl>
                                        <p:attrNameLst>
                                          <p:attrName>style.visibility</p:attrName>
                                        </p:attrNameLst>
                                      </p:cBhvr>
                                      <p:to>
                                        <p:strVal val="visible"/>
                                      </p:to>
                                    </p:set>
                                    <p:animEffect transition="in" filter="wipe(down)">
                                      <p:cBhvr>
                                        <p:cTn id="23" dur="500"/>
                                        <p:tgtEl>
                                          <p:spTgt spid="4397"/>
                                        </p:tgtEl>
                                      </p:cBhvr>
                                    </p:animEffect>
                                  </p:childTnLst>
                                </p:cTn>
                              </p:par>
                            </p:childTnLst>
                          </p:cTn>
                        </p:par>
                        <p:par>
                          <p:cTn id="24" fill="hold">
                            <p:stCondLst>
                              <p:cond delay="14500"/>
                            </p:stCondLst>
                            <p:childTnLst>
                              <p:par>
                                <p:cTn id="25" presetID="22" presetClass="entr" presetSubtype="1" fill="hold" nodeType="afterEffect">
                                  <p:stCondLst>
                                    <p:cond delay="1500"/>
                                  </p:stCondLst>
                                  <p:childTnLst>
                                    <p:set>
                                      <p:cBhvr>
                                        <p:cTn id="26" dur="1" fill="hold">
                                          <p:stCondLst>
                                            <p:cond delay="0"/>
                                          </p:stCondLst>
                                        </p:cTn>
                                        <p:tgtEl>
                                          <p:spTgt spid="9"/>
                                        </p:tgtEl>
                                        <p:attrNameLst>
                                          <p:attrName>style.visibility</p:attrName>
                                        </p:attrNameLst>
                                      </p:cBhvr>
                                      <p:to>
                                        <p:strVal val="visible"/>
                                      </p:to>
                                    </p:set>
                                    <p:animEffect transition="in" filter="wipe(up)">
                                      <p:cBhvr>
                                        <p:cTn id="27" dur="500"/>
                                        <p:tgtEl>
                                          <p:spTgt spid="9"/>
                                        </p:tgtEl>
                                      </p:cBhvr>
                                    </p:animEffect>
                                  </p:childTnLst>
                                </p:cTn>
                              </p:par>
                            </p:childTnLst>
                          </p:cTn>
                        </p:par>
                        <p:par>
                          <p:cTn id="28" fill="hold">
                            <p:stCondLst>
                              <p:cond delay="16500"/>
                            </p:stCondLst>
                            <p:childTnLst>
                              <p:par>
                                <p:cTn id="29" presetID="9" presetClass="emph" presetSubtype="0" nodeType="afterEffect">
                                  <p:stCondLst>
                                    <p:cond delay="5000"/>
                                  </p:stCondLst>
                                  <p:childTnLst>
                                    <p:set>
                                      <p:cBhvr>
                                        <p:cTn id="30" dur="indefinite"/>
                                        <p:tgtEl>
                                          <p:spTgt spid="9"/>
                                        </p:tgtEl>
                                        <p:attrNameLst>
                                          <p:attrName>style.opacity</p:attrName>
                                        </p:attrNameLst>
                                      </p:cBhvr>
                                      <p:to>
                                        <p:strVal val="0.25"/>
                                      </p:to>
                                    </p:set>
                                    <p:animEffect filter="image" prLst="opacity: 0.25">
                                      <p:cBhvr rctx="IE">
                                        <p:cTn id="31" dur="indefinite"/>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pPr algn="l" rtl="0"/>
            <a:r>
              <a:rPr lang="es" b="1" i="0" u="none" baseline="0"/>
              <a:t>Almacenes</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a:xfrm>
            <a:off x="350204" y="891330"/>
            <a:ext cx="11841796" cy="309977"/>
          </a:xfrm>
        </p:spPr>
        <p:txBody>
          <a:bodyPr/>
          <a:lstStyle/>
          <a:p>
            <a:pPr algn="l" defTabSz="914303" rtl="0"/>
            <a:r>
              <a:rPr lang="es" sz="2000" b="1" i="0" u="none" baseline="0"/>
              <a:t>Ubicaciones globales</a:t>
            </a:r>
          </a:p>
        </p:txBody>
      </p:sp>
      <p:pic>
        <p:nvPicPr>
          <p:cNvPr id="3" name="Picture 2">
            <a:extLst>
              <a:ext uri="{FF2B5EF4-FFF2-40B4-BE49-F238E27FC236}">
                <a16:creationId xmlns:a16="http://schemas.microsoft.com/office/drawing/2014/main" id="{109438C4-AF18-43B4-9014-1868A6028B45}"/>
              </a:ext>
            </a:extLst>
          </p:cNvPr>
          <p:cNvPicPr>
            <a:picLocks noChangeAspect="1"/>
          </p:cNvPicPr>
          <p:nvPr/>
        </p:nvPicPr>
        <p:blipFill rotWithShape="1">
          <a:blip r:embed="rId3"/>
          <a:srcRect t="9828" b="263"/>
          <a:stretch/>
        </p:blipFill>
        <p:spPr>
          <a:xfrm>
            <a:off x="3006694" y="1010093"/>
            <a:ext cx="8848610" cy="4839618"/>
          </a:xfrm>
          <a:prstGeom prst="rect">
            <a:avLst/>
          </a:prstGeom>
        </p:spPr>
      </p:pic>
      <p:sp>
        <p:nvSpPr>
          <p:cNvPr id="5" name="Rectangle 4">
            <a:extLst>
              <a:ext uri="{FF2B5EF4-FFF2-40B4-BE49-F238E27FC236}">
                <a16:creationId xmlns:a16="http://schemas.microsoft.com/office/drawing/2014/main" id="{F99EB4AB-A57F-4148-B1FA-A65B1492094B}"/>
              </a:ext>
            </a:extLst>
          </p:cNvPr>
          <p:cNvSpPr/>
          <p:nvPr/>
        </p:nvSpPr>
        <p:spPr>
          <a:xfrm>
            <a:off x="495108" y="1681637"/>
            <a:ext cx="2366682" cy="4144724"/>
          </a:xfrm>
          <a:prstGeom prst="rect">
            <a:avLst/>
          </a:prstGeom>
        </p:spPr>
        <p:txBody>
          <a:bodyPr wrap="square" lIns="0" tIns="0" rIns="0" bIns="0">
            <a:spAutoFit/>
          </a:bodyPr>
          <a:lstStyle/>
          <a:p>
            <a:pPr algn="l" rtl="0">
              <a:spcBef>
                <a:spcPts val="1000"/>
              </a:spcBef>
              <a:buFont typeface="Arial" panose="020B0604020202020204" pitchFamily="34" charset="0"/>
            </a:pPr>
            <a:r>
              <a:rPr lang="es" b="1" dirty="0">
                <a:solidFill>
                  <a:schemeClr val="bg2"/>
                </a:solidFill>
              </a:rPr>
              <a:t>Entregamos anualmente:</a:t>
            </a:r>
            <a:endParaRPr lang="es" sz="600" b="1" dirty="0">
              <a:solidFill>
                <a:schemeClr val="accent3">
                  <a:lumMod val="50000"/>
                </a:schemeClr>
              </a:solidFill>
            </a:endParaRP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es" sz="2000" b="0" i="0" u="none" baseline="0" dirty="0">
                <a:solidFill>
                  <a:schemeClr val="accent3">
                    <a:lumMod val="50000"/>
                  </a:schemeClr>
                </a:solidFill>
              </a:rPr>
              <a:t>Más de 2,5 millones de pedidos</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es" sz="2000" b="0" i="0" u="none" baseline="0" dirty="0">
                <a:solidFill>
                  <a:schemeClr val="accent3">
                    <a:lumMod val="50000"/>
                  </a:schemeClr>
                </a:solidFill>
              </a:rPr>
              <a:t>33 almacenes </a:t>
            </a:r>
            <a:br>
              <a:rPr lang="es" sz="2000" dirty="0">
                <a:solidFill>
                  <a:schemeClr val="accent3">
                    <a:lumMod val="50000"/>
                  </a:schemeClr>
                </a:solidFill>
              </a:rPr>
            </a:br>
            <a:r>
              <a:rPr lang="es" sz="2000" b="0" i="0" u="none" baseline="0" dirty="0">
                <a:solidFill>
                  <a:schemeClr val="accent3">
                    <a:lumMod val="50000"/>
                  </a:schemeClr>
                </a:solidFill>
              </a:rPr>
              <a:t>con más de</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es" sz="2000" b="0" i="0" u="none" baseline="0" dirty="0">
                <a:solidFill>
                  <a:schemeClr val="accent3">
                    <a:lumMod val="50000"/>
                  </a:schemeClr>
                </a:solidFill>
              </a:rPr>
              <a:t>90.000 m</a:t>
            </a:r>
            <a:r>
              <a:rPr lang="es" sz="2000" b="0" i="0" u="none" baseline="30000" dirty="0">
                <a:solidFill>
                  <a:schemeClr val="accent3">
                    <a:lumMod val="50000"/>
                  </a:schemeClr>
                </a:solidFill>
              </a:rPr>
              <a:t>2</a:t>
            </a:r>
            <a:r>
              <a:rPr lang="es" sz="2000" b="0" i="0" u="none" baseline="0" dirty="0">
                <a:solidFill>
                  <a:schemeClr val="accent3">
                    <a:lumMod val="50000"/>
                  </a:schemeClr>
                </a:solidFill>
              </a:rPr>
              <a:t> de lugar de almacenamiento</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es" sz="2000" b="0" i="0" u="none" baseline="0" dirty="0">
                <a:solidFill>
                  <a:schemeClr val="accent3">
                    <a:lumMod val="50000"/>
                  </a:schemeClr>
                </a:solidFill>
              </a:rPr>
              <a:t>170.000 </a:t>
            </a:r>
            <a:br>
              <a:rPr lang="es" sz="2000" dirty="0">
                <a:solidFill>
                  <a:schemeClr val="accent3">
                    <a:lumMod val="50000"/>
                  </a:schemeClr>
                </a:solidFill>
              </a:rPr>
            </a:br>
            <a:r>
              <a:rPr lang="es" sz="2000" b="0" i="0" u="none" baseline="0" dirty="0">
                <a:solidFill>
                  <a:schemeClr val="accent3">
                    <a:lumMod val="50000"/>
                  </a:schemeClr>
                </a:solidFill>
              </a:rPr>
              <a:t>piezas exclusivas</a:t>
            </a:r>
          </a:p>
        </p:txBody>
      </p:sp>
      <p:sp>
        <p:nvSpPr>
          <p:cNvPr id="6" name="Slide Number Placeholder 5">
            <a:extLst>
              <a:ext uri="{FF2B5EF4-FFF2-40B4-BE49-F238E27FC236}">
                <a16:creationId xmlns:a16="http://schemas.microsoft.com/office/drawing/2014/main" id="{6AE0664D-C36C-264E-915D-26CEE967C38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98158676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ounded Rectangle 15">
            <a:extLst>
              <a:ext uri="{FF2B5EF4-FFF2-40B4-BE49-F238E27FC236}">
                <a16:creationId xmlns:a16="http://schemas.microsoft.com/office/drawing/2014/main" id="{0F5F354C-CB9B-0C8C-BE52-4E1B4EBCC48D}"/>
              </a:ext>
            </a:extLst>
          </p:cNvPr>
          <p:cNvSpPr/>
          <p:nvPr/>
        </p:nvSpPr>
        <p:spPr>
          <a:xfrm>
            <a:off x="665401" y="4593243"/>
            <a:ext cx="11077019" cy="1008000"/>
          </a:xfrm>
          <a:prstGeom prst="roundRect">
            <a:avLst>
              <a:gd name="adj" fmla="val 11861"/>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tIns="45720" rIns="91440" bIns="45720" rtlCol="0" anchor="ctr"/>
          <a:lstStyle/>
          <a:p>
            <a:pPr>
              <a:defRPr/>
            </a:pPr>
            <a:r>
              <a:rPr kumimoji="0" lang="es-ES" sz="2200" b="1" i="0" u="none" strike="noStrike" kern="1200" cap="none" spc="0" normalizeH="0" baseline="0" noProof="0" dirty="0">
                <a:ln>
                  <a:noFill/>
                </a:ln>
                <a:solidFill>
                  <a:schemeClr val="accent3">
                    <a:lumMod val="50000"/>
                  </a:schemeClr>
                </a:solidFill>
                <a:effectLst/>
                <a:uLnTx/>
                <a:uFillTx/>
                <a:ea typeface="+mn-ea"/>
                <a:cs typeface="+mn-cs"/>
              </a:rPr>
              <a:t>Seguir aprovechando la escala, la huella y nuestra cultura para ofrecer valor al cliente </a:t>
            </a:r>
            <a:r>
              <a:rPr kumimoji="0" lang="es-ES" sz="2200" b="1" i="0" u="sng" strike="noStrike" kern="1200" cap="none" spc="0" normalizeH="0" baseline="0" noProof="0" dirty="0">
                <a:ln>
                  <a:noFill/>
                </a:ln>
                <a:solidFill>
                  <a:schemeClr val="accent3">
                    <a:lumMod val="50000"/>
                  </a:schemeClr>
                </a:solidFill>
                <a:effectLst/>
                <a:uLnTx/>
                <a:uFillTx/>
                <a:ea typeface="+mn-ea"/>
                <a:cs typeface="+mn-cs"/>
              </a:rPr>
              <a:t>y</a:t>
            </a:r>
            <a:r>
              <a:rPr kumimoji="0" lang="es-ES" sz="2200" b="1" i="0" u="none" strike="noStrike" kern="1200" cap="none" spc="0" normalizeH="0" baseline="0" noProof="0" dirty="0">
                <a:ln>
                  <a:noFill/>
                </a:ln>
                <a:solidFill>
                  <a:schemeClr val="accent3">
                    <a:lumMod val="50000"/>
                  </a:schemeClr>
                </a:solidFill>
                <a:effectLst/>
                <a:uLnTx/>
                <a:uFillTx/>
                <a:ea typeface="+mn-ea"/>
                <a:cs typeface="+mn-cs"/>
              </a:rPr>
              <a:t> mejoras continuas.</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3" name="Rounded Rectangle 2">
            <a:extLst>
              <a:ext uri="{FF2B5EF4-FFF2-40B4-BE49-F238E27FC236}">
                <a16:creationId xmlns:a16="http://schemas.microsoft.com/office/drawing/2014/main" id="{ADD98B88-6EEC-D80D-3755-6862A04B6EE1}"/>
              </a:ext>
            </a:extLst>
          </p:cNvPr>
          <p:cNvSpPr/>
          <p:nvPr/>
        </p:nvSpPr>
        <p:spPr>
          <a:xfrm>
            <a:off x="665401" y="1230399"/>
            <a:ext cx="11077019" cy="1008000"/>
          </a:xfrm>
          <a:prstGeom prst="roundRect">
            <a:avLst>
              <a:gd name="adj" fmla="val 8978"/>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2200" b="1" i="0" u="none" strike="noStrike" kern="1200" cap="none" spc="0" normalizeH="0" baseline="0" noProof="0" dirty="0">
                <a:ln>
                  <a:noFill/>
                </a:ln>
                <a:solidFill>
                  <a:schemeClr val="accent3">
                    <a:lumMod val="50000"/>
                  </a:schemeClr>
                </a:solidFill>
                <a:effectLst/>
                <a:uLnTx/>
                <a:uFillTx/>
                <a:ea typeface="+mn-ea"/>
                <a:cs typeface="+mn-cs"/>
              </a:rPr>
              <a:t>Líder mundial, bien posicionado para un crecimiento compuesto de los beneficios y los beneficios netos</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6" name="Rounded Rectangle 5">
            <a:extLst>
              <a:ext uri="{FF2B5EF4-FFF2-40B4-BE49-F238E27FC236}">
                <a16:creationId xmlns:a16="http://schemas.microsoft.com/office/drawing/2014/main" id="{F87AE3AC-8F81-41CF-7F79-BB00EB7F7DC7}"/>
              </a:ext>
            </a:extLst>
          </p:cNvPr>
          <p:cNvSpPr/>
          <p:nvPr/>
        </p:nvSpPr>
        <p:spPr>
          <a:xfrm>
            <a:off x="665401" y="2351347"/>
            <a:ext cx="11077019" cy="1008000"/>
          </a:xfrm>
          <a:prstGeom prst="roundRect">
            <a:avLst>
              <a:gd name="adj" fmla="val 11861"/>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2200" b="1" i="0" u="none" strike="noStrike" kern="1200" cap="none" spc="0" normalizeH="0" baseline="0" noProof="0" dirty="0">
                <a:ln>
                  <a:noFill/>
                </a:ln>
                <a:solidFill>
                  <a:schemeClr val="accent3">
                    <a:lumMod val="50000"/>
                  </a:schemeClr>
                </a:solidFill>
                <a:effectLst/>
                <a:uLnTx/>
                <a:uFillTx/>
                <a:ea typeface="+mn-ea"/>
                <a:cs typeface="+mn-cs"/>
              </a:rPr>
              <a:t>Fuerte crecimiento en los mercados maduros y en desarrollo</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8" name="Rounded Rectangle 7">
            <a:extLst>
              <a:ext uri="{FF2B5EF4-FFF2-40B4-BE49-F238E27FC236}">
                <a16:creationId xmlns:a16="http://schemas.microsoft.com/office/drawing/2014/main" id="{CC8484FD-D1FA-0499-4294-9971BEEEBD57}"/>
              </a:ext>
            </a:extLst>
          </p:cNvPr>
          <p:cNvSpPr/>
          <p:nvPr/>
        </p:nvSpPr>
        <p:spPr>
          <a:xfrm>
            <a:off x="663691" y="3472295"/>
            <a:ext cx="11077019" cy="1008000"/>
          </a:xfrm>
          <a:prstGeom prst="roundRect">
            <a:avLst>
              <a:gd name="adj" fmla="val 8978"/>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2200" b="1" i="0" u="none" strike="noStrike" kern="1200" cap="none" spc="0" normalizeH="0" baseline="0" noProof="0" dirty="0">
                <a:ln>
                  <a:noFill/>
                </a:ln>
                <a:solidFill>
                  <a:schemeClr val="accent3">
                    <a:lumMod val="50000"/>
                  </a:schemeClr>
                </a:solidFill>
                <a:effectLst/>
                <a:uLnTx/>
                <a:uFillTx/>
                <a:ea typeface="+mn-ea"/>
                <a:cs typeface="+mn-cs"/>
              </a:rPr>
              <a:t>Invertir para seguir a la vanguardia de la innovación, la digitalización y la huella</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5" name="Title 4">
            <a:extLst>
              <a:ext uri="{FF2B5EF4-FFF2-40B4-BE49-F238E27FC236}">
                <a16:creationId xmlns:a16="http://schemas.microsoft.com/office/drawing/2014/main" id="{B88C6064-B366-246B-C85C-B8251FA9B8E1}"/>
              </a:ext>
            </a:extLst>
          </p:cNvPr>
          <p:cNvSpPr>
            <a:spLocks noGrp="1"/>
          </p:cNvSpPr>
          <p:nvPr>
            <p:ph type="title"/>
          </p:nvPr>
        </p:nvSpPr>
        <p:spPr>
          <a:xfrm>
            <a:off x="350518" y="180000"/>
            <a:ext cx="11841481" cy="640080"/>
          </a:xfrm>
        </p:spPr>
        <p:txBody>
          <a:bodyPr vert="horz" lIns="0" tIns="0" rIns="0" bIns="0" rtlCol="0" anchor="ctr">
            <a:normAutofit/>
          </a:bodyPr>
          <a:lstStyle/>
          <a:p>
            <a:pPr>
              <a:lnSpc>
                <a:spcPct val="100000"/>
              </a:lnSpc>
              <a:spcAft>
                <a:spcPts val="1200"/>
              </a:spcAft>
            </a:pPr>
            <a:r>
              <a:rPr lang="en-US" dirty="0" err="1">
                <a:solidFill>
                  <a:schemeClr val="bg2"/>
                </a:solidFill>
              </a:rPr>
              <a:t>En</a:t>
            </a:r>
            <a:r>
              <a:rPr lang="en-US" dirty="0">
                <a:solidFill>
                  <a:schemeClr val="bg2"/>
                </a:solidFill>
              </a:rPr>
              <a:t> </a:t>
            </a:r>
            <a:r>
              <a:rPr lang="en-US" dirty="0" err="1">
                <a:solidFill>
                  <a:schemeClr val="bg2"/>
                </a:solidFill>
              </a:rPr>
              <a:t>resumen</a:t>
            </a:r>
            <a:endParaRPr lang="en-US" dirty="0">
              <a:solidFill>
                <a:schemeClr val="bg2"/>
              </a:solidFill>
            </a:endParaRPr>
          </a:p>
        </p:txBody>
      </p:sp>
      <p:sp>
        <p:nvSpPr>
          <p:cNvPr id="4" name="Oval 3">
            <a:extLst>
              <a:ext uri="{FF2B5EF4-FFF2-40B4-BE49-F238E27FC236}">
                <a16:creationId xmlns:a16="http://schemas.microsoft.com/office/drawing/2014/main" id="{818C3AE3-4FCF-E338-302E-64A6D7E36420}"/>
              </a:ext>
            </a:extLst>
          </p:cNvPr>
          <p:cNvSpPr/>
          <p:nvPr/>
        </p:nvSpPr>
        <p:spPr>
          <a:xfrm>
            <a:off x="380187" y="1413641"/>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 name="Oval 8">
            <a:extLst>
              <a:ext uri="{FF2B5EF4-FFF2-40B4-BE49-F238E27FC236}">
                <a16:creationId xmlns:a16="http://schemas.microsoft.com/office/drawing/2014/main" id="{1EB728FA-5857-892C-4E79-EF236AC2CE27}"/>
              </a:ext>
            </a:extLst>
          </p:cNvPr>
          <p:cNvSpPr/>
          <p:nvPr/>
        </p:nvSpPr>
        <p:spPr>
          <a:xfrm>
            <a:off x="380187" y="2538093"/>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3" name="Oval 12">
            <a:extLst>
              <a:ext uri="{FF2B5EF4-FFF2-40B4-BE49-F238E27FC236}">
                <a16:creationId xmlns:a16="http://schemas.microsoft.com/office/drawing/2014/main" id="{6101897C-D588-C3D4-C069-D0526F18C300}"/>
              </a:ext>
            </a:extLst>
          </p:cNvPr>
          <p:cNvSpPr/>
          <p:nvPr/>
        </p:nvSpPr>
        <p:spPr>
          <a:xfrm>
            <a:off x="378477" y="3682438"/>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0" name="Oval 19">
            <a:extLst>
              <a:ext uri="{FF2B5EF4-FFF2-40B4-BE49-F238E27FC236}">
                <a16:creationId xmlns:a16="http://schemas.microsoft.com/office/drawing/2014/main" id="{44A3FF38-EEE9-B399-DF71-36662B13A6FF}"/>
              </a:ext>
            </a:extLst>
          </p:cNvPr>
          <p:cNvSpPr/>
          <p:nvPr/>
        </p:nvSpPr>
        <p:spPr>
          <a:xfrm>
            <a:off x="378477" y="4769577"/>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pic>
        <p:nvPicPr>
          <p:cNvPr id="22" name="Graphic 21">
            <a:extLst>
              <a:ext uri="{FF2B5EF4-FFF2-40B4-BE49-F238E27FC236}">
                <a16:creationId xmlns:a16="http://schemas.microsoft.com/office/drawing/2014/main" id="{F747A467-F7BF-A9F5-0034-99AF663AF6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88218" y="1516237"/>
            <a:ext cx="432000" cy="432000"/>
          </a:xfrm>
          <a:prstGeom prst="rect">
            <a:avLst/>
          </a:prstGeom>
        </p:spPr>
      </p:pic>
      <p:pic>
        <p:nvPicPr>
          <p:cNvPr id="26" name="Graphic 25">
            <a:extLst>
              <a:ext uri="{FF2B5EF4-FFF2-40B4-BE49-F238E27FC236}">
                <a16:creationId xmlns:a16="http://schemas.microsoft.com/office/drawing/2014/main" id="{28EDC044-756B-EF3A-3B65-A27F0ED9A36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19236" y="2640022"/>
            <a:ext cx="432000" cy="432000"/>
          </a:xfrm>
          <a:prstGeom prst="rect">
            <a:avLst/>
          </a:prstGeom>
        </p:spPr>
      </p:pic>
      <p:pic>
        <p:nvPicPr>
          <p:cNvPr id="28" name="Graphic 27">
            <a:extLst>
              <a:ext uri="{FF2B5EF4-FFF2-40B4-BE49-F238E27FC236}">
                <a16:creationId xmlns:a16="http://schemas.microsoft.com/office/drawing/2014/main" id="{2ADBFB05-47EF-E1E3-8ACB-5CE662144B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82517" y="3800602"/>
            <a:ext cx="432000" cy="432000"/>
          </a:xfrm>
          <a:prstGeom prst="rect">
            <a:avLst/>
          </a:prstGeom>
        </p:spPr>
      </p:pic>
      <p:pic>
        <p:nvPicPr>
          <p:cNvPr id="30" name="Graphic 29">
            <a:extLst>
              <a:ext uri="{FF2B5EF4-FFF2-40B4-BE49-F238E27FC236}">
                <a16:creationId xmlns:a16="http://schemas.microsoft.com/office/drawing/2014/main" id="{EEC05130-121A-324F-B672-E4C6AF46141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82517" y="4881243"/>
            <a:ext cx="432000" cy="432000"/>
          </a:xfrm>
          <a:prstGeom prst="rect">
            <a:avLst/>
          </a:prstGeom>
        </p:spPr>
      </p:pic>
      <p:sp>
        <p:nvSpPr>
          <p:cNvPr id="15" name="Slide Number Placeholder 5">
            <a:extLst>
              <a:ext uri="{FF2B5EF4-FFF2-40B4-BE49-F238E27FC236}">
                <a16:creationId xmlns:a16="http://schemas.microsoft.com/office/drawing/2014/main" id="{676799BE-54A3-4069-A17D-41AF17F312C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59D784D1-076E-7309-FC6D-99E131C0B9A4}"/>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a:solidFill>
                  <a:srgbClr val="FF0000"/>
                </a:solidFill>
              </a:rPr>
              <a:t>New slide – Translation to </a:t>
            </a:r>
            <a:r>
              <a:rPr lang="fr-FR" sz="4800" b="1" err="1">
                <a:solidFill>
                  <a:srgbClr val="FF0000"/>
                </a:solidFill>
              </a:rPr>
              <a:t>be</a:t>
            </a:r>
            <a:r>
              <a:rPr lang="fr-FR" sz="4800" b="1">
                <a:solidFill>
                  <a:srgbClr val="FF0000"/>
                </a:solidFill>
              </a:rPr>
              <a:t> </a:t>
            </a:r>
            <a:r>
              <a:rPr lang="fr-FR" sz="4800" b="1" err="1">
                <a:solidFill>
                  <a:srgbClr val="FF0000"/>
                </a:solidFill>
              </a:rPr>
              <a:t>Reviewed</a:t>
            </a:r>
            <a:endParaRPr lang="en-GB" sz="4800" b="1">
              <a:solidFill>
                <a:srgbClr val="FF0000"/>
              </a:solidFill>
            </a:endParaRPr>
          </a:p>
        </p:txBody>
      </p:sp>
    </p:spTree>
    <p:extLst>
      <p:ext uri="{BB962C8B-B14F-4D97-AF65-F5344CB8AC3E}">
        <p14:creationId xmlns:p14="http://schemas.microsoft.com/office/powerpoint/2010/main" val="1270648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38F300-5786-4C51-B4B4-08414457391B}"/>
              </a:ext>
            </a:extLst>
          </p:cNvPr>
          <p:cNvSpPr>
            <a:spLocks noGrp="1"/>
          </p:cNvSpPr>
          <p:nvPr>
            <p:ph type="title"/>
          </p:nvPr>
        </p:nvSpPr>
        <p:spPr>
          <a:xfrm>
            <a:off x="727165" y="823413"/>
            <a:ext cx="11746654" cy="1913255"/>
          </a:xfrm>
        </p:spPr>
        <p:txBody>
          <a:bodyPr/>
          <a:lstStyle/>
          <a:p>
            <a:r>
              <a:rPr lang="en-US" dirty="0"/>
              <a:t>Q&amp;A</a:t>
            </a:r>
          </a:p>
        </p:txBody>
      </p:sp>
    </p:spTree>
    <p:extLst>
      <p:ext uri="{BB962C8B-B14F-4D97-AF65-F5344CB8AC3E}">
        <p14:creationId xmlns:p14="http://schemas.microsoft.com/office/powerpoint/2010/main" val="9689756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0" name="Straight Connector 149">
            <a:extLst>
              <a:ext uri="{FF2B5EF4-FFF2-40B4-BE49-F238E27FC236}">
                <a16:creationId xmlns:a16="http://schemas.microsoft.com/office/drawing/2014/main" id="{1E4A3B66-EB5F-FD4D-95F1-70FBD882E5D3}"/>
              </a:ext>
            </a:extLst>
          </p:cNvPr>
          <p:cNvCxnSpPr>
            <a:cxnSpLocks/>
          </p:cNvCxnSpPr>
          <p:nvPr/>
        </p:nvCxnSpPr>
        <p:spPr>
          <a:xfrm>
            <a:off x="7354294"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8BE20DB4-5C23-6C4D-A742-A3CCCE511102}"/>
              </a:ext>
            </a:extLst>
          </p:cNvPr>
          <p:cNvGrpSpPr/>
          <p:nvPr/>
        </p:nvGrpSpPr>
        <p:grpSpPr>
          <a:xfrm>
            <a:off x="9053667" y="1500141"/>
            <a:ext cx="568161" cy="1080000"/>
            <a:chOff x="539254" y="1874842"/>
            <a:chExt cx="568161" cy="1080000"/>
          </a:xfrm>
        </p:grpSpPr>
        <p:cxnSp>
          <p:nvCxnSpPr>
            <p:cNvPr id="158" name="Straight Connector 157">
              <a:extLst>
                <a:ext uri="{FF2B5EF4-FFF2-40B4-BE49-F238E27FC236}">
                  <a16:creationId xmlns:a16="http://schemas.microsoft.com/office/drawing/2014/main" id="{5C83F868-948F-2944-9B48-77AD14060A0F}"/>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29F1F37-CFE3-ED45-9686-7B550A52E95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51B37EC-831E-054D-AE86-ADB7CB18054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EDFEE03-5BC7-5D45-9CE6-682FE731347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a:extLst>
              <a:ext uri="{FF2B5EF4-FFF2-40B4-BE49-F238E27FC236}">
                <a16:creationId xmlns:a16="http://schemas.microsoft.com/office/drawing/2014/main" id="{431D1DAB-B2A5-1C4B-9A4A-C3226F3DA534}"/>
              </a:ext>
            </a:extLst>
          </p:cNvPr>
          <p:cNvSpPr/>
          <p:nvPr/>
        </p:nvSpPr>
        <p:spPr>
          <a:xfrm>
            <a:off x="7354294" y="1487717"/>
            <a:ext cx="1699373" cy="11000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74821"/>
            <a:ext cx="11841481" cy="640080"/>
          </a:xfrm>
        </p:spPr>
        <p:txBody>
          <a:bodyPr lIns="0" tIns="0" rIns="0" bIns="0">
            <a:noAutofit/>
          </a:bodyPr>
          <a:lstStyle/>
          <a:p>
            <a:pPr algn="l" rtl="0"/>
            <a:r>
              <a:rPr lang="es" b="1" i="0" u="none" baseline="0"/>
              <a:t>55 años de calidad: La Historia de Genie</a:t>
            </a:r>
          </a:p>
        </p:txBody>
      </p:sp>
      <p:cxnSp>
        <p:nvCxnSpPr>
          <p:cNvPr id="20" name="Straight Connector 19">
            <a:extLst>
              <a:ext uri="{FF2B5EF4-FFF2-40B4-BE49-F238E27FC236}">
                <a16:creationId xmlns:a16="http://schemas.microsoft.com/office/drawing/2014/main" id="{9E13EFBA-8694-0143-8602-4B1BE2878DBC}"/>
              </a:ext>
            </a:extLst>
          </p:cNvPr>
          <p:cNvCxnSpPr>
            <a:cxnSpLocks/>
          </p:cNvCxnSpPr>
          <p:nvPr/>
        </p:nvCxnSpPr>
        <p:spPr>
          <a:xfrm>
            <a:off x="350519" y="1483040"/>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40F226B-5836-6845-992B-05FCE1765068}"/>
              </a:ext>
            </a:extLst>
          </p:cNvPr>
          <p:cNvSpPr txBox="1"/>
          <p:nvPr/>
        </p:nvSpPr>
        <p:spPr>
          <a:xfrm>
            <a:off x="769880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2005</a:t>
            </a:r>
          </a:p>
        </p:txBody>
      </p:sp>
      <p:sp>
        <p:nvSpPr>
          <p:cNvPr id="62" name="TextBox 61">
            <a:extLst>
              <a:ext uri="{FF2B5EF4-FFF2-40B4-BE49-F238E27FC236}">
                <a16:creationId xmlns:a16="http://schemas.microsoft.com/office/drawing/2014/main" id="{C1B49097-9305-7546-B032-7FD975E09383}"/>
              </a:ext>
            </a:extLst>
          </p:cNvPr>
          <p:cNvSpPr txBox="1"/>
          <p:nvPr/>
        </p:nvSpPr>
        <p:spPr>
          <a:xfrm>
            <a:off x="676239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2000</a:t>
            </a:r>
          </a:p>
        </p:txBody>
      </p:sp>
      <p:sp>
        <p:nvSpPr>
          <p:cNvPr id="64" name="TextBox 63">
            <a:extLst>
              <a:ext uri="{FF2B5EF4-FFF2-40B4-BE49-F238E27FC236}">
                <a16:creationId xmlns:a16="http://schemas.microsoft.com/office/drawing/2014/main" id="{6F5CE683-8F4F-C249-A410-4F674234840B}"/>
              </a:ext>
            </a:extLst>
          </p:cNvPr>
          <p:cNvSpPr txBox="1"/>
          <p:nvPr/>
        </p:nvSpPr>
        <p:spPr>
          <a:xfrm>
            <a:off x="580031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1995</a:t>
            </a:r>
          </a:p>
        </p:txBody>
      </p:sp>
      <p:sp>
        <p:nvSpPr>
          <p:cNvPr id="65" name="TextBox 64">
            <a:extLst>
              <a:ext uri="{FF2B5EF4-FFF2-40B4-BE49-F238E27FC236}">
                <a16:creationId xmlns:a16="http://schemas.microsoft.com/office/drawing/2014/main" id="{F9D4FD5A-DECD-A341-96DD-400E780CFD77}"/>
              </a:ext>
            </a:extLst>
          </p:cNvPr>
          <p:cNvSpPr txBox="1"/>
          <p:nvPr/>
        </p:nvSpPr>
        <p:spPr>
          <a:xfrm>
            <a:off x="485338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1990</a:t>
            </a:r>
          </a:p>
        </p:txBody>
      </p:sp>
      <p:sp>
        <p:nvSpPr>
          <p:cNvPr id="66" name="TextBox 65">
            <a:extLst>
              <a:ext uri="{FF2B5EF4-FFF2-40B4-BE49-F238E27FC236}">
                <a16:creationId xmlns:a16="http://schemas.microsoft.com/office/drawing/2014/main" id="{FD184C00-53CB-0749-965A-B807F49FCC99}"/>
              </a:ext>
            </a:extLst>
          </p:cNvPr>
          <p:cNvSpPr txBox="1"/>
          <p:nvPr/>
        </p:nvSpPr>
        <p:spPr>
          <a:xfrm>
            <a:off x="390645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1985</a:t>
            </a:r>
          </a:p>
        </p:txBody>
      </p:sp>
      <p:sp>
        <p:nvSpPr>
          <p:cNvPr id="67" name="TextBox 66">
            <a:extLst>
              <a:ext uri="{FF2B5EF4-FFF2-40B4-BE49-F238E27FC236}">
                <a16:creationId xmlns:a16="http://schemas.microsoft.com/office/drawing/2014/main" id="{A92E8768-DA17-4148-92D0-F042AC73ABEE}"/>
              </a:ext>
            </a:extLst>
          </p:cNvPr>
          <p:cNvSpPr txBox="1"/>
          <p:nvPr/>
        </p:nvSpPr>
        <p:spPr>
          <a:xfrm>
            <a:off x="295951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1980</a:t>
            </a:r>
          </a:p>
        </p:txBody>
      </p:sp>
      <p:sp>
        <p:nvSpPr>
          <p:cNvPr id="68" name="TextBox 67">
            <a:extLst>
              <a:ext uri="{FF2B5EF4-FFF2-40B4-BE49-F238E27FC236}">
                <a16:creationId xmlns:a16="http://schemas.microsoft.com/office/drawing/2014/main" id="{76E07414-36B7-B24A-A0DB-2361A52D59F6}"/>
              </a:ext>
            </a:extLst>
          </p:cNvPr>
          <p:cNvSpPr txBox="1"/>
          <p:nvPr/>
        </p:nvSpPr>
        <p:spPr>
          <a:xfrm>
            <a:off x="201258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1975</a:t>
            </a:r>
          </a:p>
        </p:txBody>
      </p:sp>
      <p:sp>
        <p:nvSpPr>
          <p:cNvPr id="69" name="TextBox 68">
            <a:extLst>
              <a:ext uri="{FF2B5EF4-FFF2-40B4-BE49-F238E27FC236}">
                <a16:creationId xmlns:a16="http://schemas.microsoft.com/office/drawing/2014/main" id="{240D7283-A208-6B4A-9080-7774877FB822}"/>
              </a:ext>
            </a:extLst>
          </p:cNvPr>
          <p:cNvSpPr txBox="1"/>
          <p:nvPr/>
        </p:nvSpPr>
        <p:spPr>
          <a:xfrm>
            <a:off x="1050502"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1970</a:t>
            </a:r>
          </a:p>
        </p:txBody>
      </p:sp>
      <p:sp>
        <p:nvSpPr>
          <p:cNvPr id="70" name="TextBox 69">
            <a:extLst>
              <a:ext uri="{FF2B5EF4-FFF2-40B4-BE49-F238E27FC236}">
                <a16:creationId xmlns:a16="http://schemas.microsoft.com/office/drawing/2014/main" id="{19112D93-074C-CB4F-8FA6-41EF5C306E3D}"/>
              </a:ext>
            </a:extLst>
          </p:cNvPr>
          <p:cNvSpPr txBox="1"/>
          <p:nvPr/>
        </p:nvSpPr>
        <p:spPr>
          <a:xfrm>
            <a:off x="865626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2010</a:t>
            </a:r>
          </a:p>
        </p:txBody>
      </p:sp>
      <p:sp>
        <p:nvSpPr>
          <p:cNvPr id="71" name="TextBox 70">
            <a:extLst>
              <a:ext uri="{FF2B5EF4-FFF2-40B4-BE49-F238E27FC236}">
                <a16:creationId xmlns:a16="http://schemas.microsoft.com/office/drawing/2014/main" id="{9CBEB228-3760-BC4B-851F-48826A0F47FB}"/>
              </a:ext>
            </a:extLst>
          </p:cNvPr>
          <p:cNvSpPr txBox="1"/>
          <p:nvPr/>
        </p:nvSpPr>
        <p:spPr>
          <a:xfrm>
            <a:off x="960319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00F1AA80-E374-4347-AF5E-302D8E12FF71}"/>
              </a:ext>
            </a:extLst>
          </p:cNvPr>
          <p:cNvSpPr txBox="1"/>
          <p:nvPr/>
        </p:nvSpPr>
        <p:spPr>
          <a:xfrm>
            <a:off x="1055013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2020</a:t>
            </a:r>
            <a:endParaRPr kumimoji="0" lang="e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95085BE0-FADE-7D4D-B7DC-04076727F207}"/>
              </a:ext>
            </a:extLst>
          </p:cNvPr>
          <p:cNvCxnSpPr>
            <a:cxnSpLocks/>
          </p:cNvCxnSpPr>
          <p:nvPr/>
        </p:nvCxnSpPr>
        <p:spPr>
          <a:xfrm>
            <a:off x="11713062"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7F0460-5C39-C34C-9749-EC1FF4717D53}"/>
              </a:ext>
            </a:extLst>
          </p:cNvPr>
          <p:cNvCxnSpPr>
            <a:cxnSpLocks/>
          </p:cNvCxnSpPr>
          <p:nvPr/>
        </p:nvCxnSpPr>
        <p:spPr>
          <a:xfrm>
            <a:off x="413759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1CFD83-0054-0B48-9CA5-CD90F69A59BA}"/>
              </a:ext>
            </a:extLst>
          </p:cNvPr>
          <p:cNvCxnSpPr>
            <a:cxnSpLocks/>
          </p:cNvCxnSpPr>
          <p:nvPr/>
        </p:nvCxnSpPr>
        <p:spPr>
          <a:xfrm>
            <a:off x="2243733"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23ADE89-132C-A447-BB51-99E588D31671}"/>
              </a:ext>
            </a:extLst>
          </p:cNvPr>
          <p:cNvCxnSpPr>
            <a:cxnSpLocks/>
          </p:cNvCxnSpPr>
          <p:nvPr/>
        </p:nvCxnSpPr>
        <p:spPr>
          <a:xfrm>
            <a:off x="6031465"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8119B9D-2609-F049-86BE-DDE849193EA3}"/>
              </a:ext>
            </a:extLst>
          </p:cNvPr>
          <p:cNvCxnSpPr>
            <a:cxnSpLocks/>
          </p:cNvCxnSpPr>
          <p:nvPr/>
        </p:nvCxnSpPr>
        <p:spPr>
          <a:xfrm>
            <a:off x="7925331"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1B917C-78C4-ED44-8C20-871DD4D54DBF}"/>
              </a:ext>
            </a:extLst>
          </p:cNvPr>
          <p:cNvCxnSpPr>
            <a:cxnSpLocks/>
          </p:cNvCxnSpPr>
          <p:nvPr/>
        </p:nvCxnSpPr>
        <p:spPr>
          <a:xfrm>
            <a:off x="9819197"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060E08-0081-A54E-8203-B820DDC49259}"/>
              </a:ext>
            </a:extLst>
          </p:cNvPr>
          <p:cNvCxnSpPr>
            <a:cxnSpLocks/>
          </p:cNvCxnSpPr>
          <p:nvPr/>
        </p:nvCxnSpPr>
        <p:spPr>
          <a:xfrm>
            <a:off x="129680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0963B88-3CBB-A54E-BAC4-9639429F288E}"/>
              </a:ext>
            </a:extLst>
          </p:cNvPr>
          <p:cNvCxnSpPr>
            <a:cxnSpLocks/>
          </p:cNvCxnSpPr>
          <p:nvPr/>
        </p:nvCxnSpPr>
        <p:spPr>
          <a:xfrm>
            <a:off x="3190666"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4054F54-0BA6-9F47-843F-C8AD2CE692C3}"/>
              </a:ext>
            </a:extLst>
          </p:cNvPr>
          <p:cNvCxnSpPr>
            <a:cxnSpLocks/>
          </p:cNvCxnSpPr>
          <p:nvPr/>
        </p:nvCxnSpPr>
        <p:spPr>
          <a:xfrm>
            <a:off x="5084532"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E59254D-B61F-884C-AB63-86F537DD8C13}"/>
              </a:ext>
            </a:extLst>
          </p:cNvPr>
          <p:cNvCxnSpPr>
            <a:cxnSpLocks/>
          </p:cNvCxnSpPr>
          <p:nvPr/>
        </p:nvCxnSpPr>
        <p:spPr>
          <a:xfrm>
            <a:off x="6978398"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EBE8D29-15DE-8744-9FF0-4981E3C81652}"/>
              </a:ext>
            </a:extLst>
          </p:cNvPr>
          <p:cNvCxnSpPr>
            <a:cxnSpLocks/>
          </p:cNvCxnSpPr>
          <p:nvPr/>
        </p:nvCxnSpPr>
        <p:spPr>
          <a:xfrm>
            <a:off x="8872264"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7E1D9E6-322F-AF49-BE63-4E4F99BC302A}"/>
              </a:ext>
            </a:extLst>
          </p:cNvPr>
          <p:cNvCxnSpPr>
            <a:cxnSpLocks/>
          </p:cNvCxnSpPr>
          <p:nvPr/>
        </p:nvCxnSpPr>
        <p:spPr>
          <a:xfrm>
            <a:off x="1076613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CB710E8-FA54-C444-9A63-8E3358130C06}"/>
              </a:ext>
            </a:extLst>
          </p:cNvPr>
          <p:cNvSpPr txBox="1"/>
          <p:nvPr/>
        </p:nvSpPr>
        <p:spPr>
          <a:xfrm>
            <a:off x="12016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1965</a:t>
            </a:r>
          </a:p>
        </p:txBody>
      </p:sp>
      <p:grpSp>
        <p:nvGrpSpPr>
          <p:cNvPr id="29" name="Group 28">
            <a:extLst>
              <a:ext uri="{FF2B5EF4-FFF2-40B4-BE49-F238E27FC236}">
                <a16:creationId xmlns:a16="http://schemas.microsoft.com/office/drawing/2014/main" id="{CC8B6596-2564-C042-89E6-E51CF96B5894}"/>
              </a:ext>
            </a:extLst>
          </p:cNvPr>
          <p:cNvGrpSpPr/>
          <p:nvPr/>
        </p:nvGrpSpPr>
        <p:grpSpPr>
          <a:xfrm>
            <a:off x="539254" y="1500141"/>
            <a:ext cx="568161" cy="1080000"/>
            <a:chOff x="539254" y="1874842"/>
            <a:chExt cx="568161" cy="1080000"/>
          </a:xfrm>
        </p:grpSpPr>
        <p:cxnSp>
          <p:nvCxnSpPr>
            <p:cNvPr id="112" name="Straight Connector 111">
              <a:extLst>
                <a:ext uri="{FF2B5EF4-FFF2-40B4-BE49-F238E27FC236}">
                  <a16:creationId xmlns:a16="http://schemas.microsoft.com/office/drawing/2014/main" id="{4A27DFD1-875C-DA44-9FFB-04D903BB6648}"/>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75281D2-7984-1B4E-A50E-90D6CF42509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2AC342D-4162-2945-A477-C81785C9F3A8}"/>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EC1DA0E-5E59-694F-A755-E8518686FC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83C59AB-17B6-424D-9628-84719B1A28AC}"/>
              </a:ext>
            </a:extLst>
          </p:cNvPr>
          <p:cNvGrpSpPr/>
          <p:nvPr/>
        </p:nvGrpSpPr>
        <p:grpSpPr>
          <a:xfrm>
            <a:off x="1491129" y="1500141"/>
            <a:ext cx="568161" cy="1080000"/>
            <a:chOff x="539254" y="1874842"/>
            <a:chExt cx="568161" cy="1080000"/>
          </a:xfrm>
        </p:grpSpPr>
        <p:cxnSp>
          <p:nvCxnSpPr>
            <p:cNvPr id="117" name="Straight Connector 116">
              <a:extLst>
                <a:ext uri="{FF2B5EF4-FFF2-40B4-BE49-F238E27FC236}">
                  <a16:creationId xmlns:a16="http://schemas.microsoft.com/office/drawing/2014/main" id="{2BDB1DEB-EA1E-5E4D-A75E-2CC91C1D889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4D6A35B-12B4-164B-AC01-0B4D242DA437}"/>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7B56B48-61F5-8E4E-8327-5C600FDCBAE2}"/>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731BDD-CCD6-6B48-BCB4-384D91367EEB}"/>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73E7B3CD-424A-AD4A-96EF-CFED72E77A48}"/>
              </a:ext>
            </a:extLst>
          </p:cNvPr>
          <p:cNvGrpSpPr/>
          <p:nvPr/>
        </p:nvGrpSpPr>
        <p:grpSpPr>
          <a:xfrm>
            <a:off x="2428015" y="1500141"/>
            <a:ext cx="568161" cy="1080000"/>
            <a:chOff x="539254" y="1874842"/>
            <a:chExt cx="568161" cy="1080000"/>
          </a:xfrm>
        </p:grpSpPr>
        <p:cxnSp>
          <p:nvCxnSpPr>
            <p:cNvPr id="122" name="Straight Connector 121">
              <a:extLst>
                <a:ext uri="{FF2B5EF4-FFF2-40B4-BE49-F238E27FC236}">
                  <a16:creationId xmlns:a16="http://schemas.microsoft.com/office/drawing/2014/main" id="{E5E9258F-D8F5-4E4E-834C-C9EB8E2B8770}"/>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90B4A0A-5F11-9547-9BCC-F0D3C0849F3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DF72B0-F52A-4A49-9B73-ECA9B44ED0C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A9C9C19-CFE2-9A4F-AAE1-3E7B3BE2726D}"/>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4C3E5B3-B9F7-254F-86B8-96DA94B29EAD}"/>
              </a:ext>
            </a:extLst>
          </p:cNvPr>
          <p:cNvGrpSpPr/>
          <p:nvPr/>
        </p:nvGrpSpPr>
        <p:grpSpPr>
          <a:xfrm>
            <a:off x="3364900" y="1500141"/>
            <a:ext cx="568161" cy="1080000"/>
            <a:chOff x="539254" y="1874842"/>
            <a:chExt cx="568161" cy="1080000"/>
          </a:xfrm>
        </p:grpSpPr>
        <p:cxnSp>
          <p:nvCxnSpPr>
            <p:cNvPr id="127" name="Straight Connector 126">
              <a:extLst>
                <a:ext uri="{FF2B5EF4-FFF2-40B4-BE49-F238E27FC236}">
                  <a16:creationId xmlns:a16="http://schemas.microsoft.com/office/drawing/2014/main" id="{0C6AF189-9483-CE46-9114-EA1EEFA4AA83}"/>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F413C85-5DF0-1543-BEC0-3A9528915411}"/>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A5CBE15-934D-134B-91D6-F38FA7AE79FF}"/>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0DA75F1-5849-6546-A4CA-1816F4BC05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9A7E0ED9-8D47-A147-B534-BD3AACDB9F54}"/>
              </a:ext>
            </a:extLst>
          </p:cNvPr>
          <p:cNvGrpSpPr/>
          <p:nvPr/>
        </p:nvGrpSpPr>
        <p:grpSpPr>
          <a:xfrm>
            <a:off x="4324271" y="1500141"/>
            <a:ext cx="568161" cy="1080000"/>
            <a:chOff x="539254" y="1874842"/>
            <a:chExt cx="568161" cy="1080000"/>
          </a:xfrm>
        </p:grpSpPr>
        <p:cxnSp>
          <p:nvCxnSpPr>
            <p:cNvPr id="133" name="Straight Connector 132">
              <a:extLst>
                <a:ext uri="{FF2B5EF4-FFF2-40B4-BE49-F238E27FC236}">
                  <a16:creationId xmlns:a16="http://schemas.microsoft.com/office/drawing/2014/main" id="{F194D6D9-A1D9-EC4D-A7E3-83306F3349F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DB8BD14-E873-FB48-AC0A-EE289360FEA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CF2C8ED-4A20-DE48-A416-6D80E5530D1E}"/>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ABEFCE7-E857-DC49-8BE0-F23EDD4942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1A912675-68B3-754C-A0F6-D9075B655977}"/>
              </a:ext>
            </a:extLst>
          </p:cNvPr>
          <p:cNvGrpSpPr/>
          <p:nvPr/>
        </p:nvGrpSpPr>
        <p:grpSpPr>
          <a:xfrm>
            <a:off x="5276146" y="1500141"/>
            <a:ext cx="568161" cy="1080000"/>
            <a:chOff x="539254" y="1874842"/>
            <a:chExt cx="568161" cy="1080000"/>
          </a:xfrm>
        </p:grpSpPr>
        <p:cxnSp>
          <p:nvCxnSpPr>
            <p:cNvPr id="138" name="Straight Connector 137">
              <a:extLst>
                <a:ext uri="{FF2B5EF4-FFF2-40B4-BE49-F238E27FC236}">
                  <a16:creationId xmlns:a16="http://schemas.microsoft.com/office/drawing/2014/main" id="{354319F4-A742-B547-9E88-204ED53B81E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DA9A783-B6AB-884C-9F99-3FF7D195819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EF0E360-7E71-F84E-84A9-D2D3DB7F18D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75F6087-BC9E-044C-95E4-7994995D44BF}"/>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ED9294AD-408F-8148-8ABA-B20CD273CB71}"/>
              </a:ext>
            </a:extLst>
          </p:cNvPr>
          <p:cNvGrpSpPr/>
          <p:nvPr/>
        </p:nvGrpSpPr>
        <p:grpSpPr>
          <a:xfrm>
            <a:off x="6220526" y="1500141"/>
            <a:ext cx="568161" cy="1080000"/>
            <a:chOff x="539254" y="1874842"/>
            <a:chExt cx="568161" cy="1080000"/>
          </a:xfrm>
        </p:grpSpPr>
        <p:cxnSp>
          <p:nvCxnSpPr>
            <p:cNvPr id="143" name="Straight Connector 142">
              <a:extLst>
                <a:ext uri="{FF2B5EF4-FFF2-40B4-BE49-F238E27FC236}">
                  <a16:creationId xmlns:a16="http://schemas.microsoft.com/office/drawing/2014/main" id="{E91E3AAF-0509-D941-9BD3-868FEDD082D2}"/>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C9EB19-80D9-0746-9362-4BFD9F97378F}"/>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3377273-9FD4-0942-ADCB-4931962FCAA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7BCF2D3-8C4E-2649-9E67-59AAC92D79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BA972299-B7A3-FC40-AF13-F5308A72E480}"/>
              </a:ext>
            </a:extLst>
          </p:cNvPr>
          <p:cNvCxnSpPr>
            <a:cxnSpLocks/>
          </p:cNvCxnSpPr>
          <p:nvPr/>
        </p:nvCxnSpPr>
        <p:spPr>
          <a:xfrm>
            <a:off x="7733068"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08B17331-F772-544F-9F3F-B54B6EFC7211}"/>
              </a:ext>
            </a:extLst>
          </p:cNvPr>
          <p:cNvCxnSpPr>
            <a:cxnSpLocks/>
          </p:cNvCxnSpPr>
          <p:nvPr/>
        </p:nvCxnSpPr>
        <p:spPr>
          <a:xfrm>
            <a:off x="7164907"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4C9C5B9-50F3-A843-A01C-5B588D356650}"/>
              </a:ext>
            </a:extLst>
          </p:cNvPr>
          <p:cNvCxnSpPr>
            <a:cxnSpLocks/>
          </p:cNvCxnSpPr>
          <p:nvPr/>
        </p:nvCxnSpPr>
        <p:spPr>
          <a:xfrm>
            <a:off x="7543681"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75E1606-9C17-6A4F-9974-2D4AC1AF01B2}"/>
              </a:ext>
            </a:extLst>
          </p:cNvPr>
          <p:cNvCxnSpPr>
            <a:cxnSpLocks/>
          </p:cNvCxnSpPr>
          <p:nvPr/>
        </p:nvCxnSpPr>
        <p:spPr>
          <a:xfrm>
            <a:off x="8669953"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11C0EF4-A727-9047-BB15-DF24C2B3814E}"/>
              </a:ext>
            </a:extLst>
          </p:cNvPr>
          <p:cNvCxnSpPr>
            <a:cxnSpLocks/>
          </p:cNvCxnSpPr>
          <p:nvPr/>
        </p:nvCxnSpPr>
        <p:spPr>
          <a:xfrm>
            <a:off x="8101792"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53A5B8CC-7128-5D43-9C59-0D780A80073B}"/>
              </a:ext>
            </a:extLst>
          </p:cNvPr>
          <p:cNvCxnSpPr>
            <a:cxnSpLocks/>
          </p:cNvCxnSpPr>
          <p:nvPr/>
        </p:nvCxnSpPr>
        <p:spPr>
          <a:xfrm>
            <a:off x="8291179"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8CFFA7F-C9AC-624F-9992-EADAA924707E}"/>
              </a:ext>
            </a:extLst>
          </p:cNvPr>
          <p:cNvCxnSpPr>
            <a:cxnSpLocks/>
          </p:cNvCxnSpPr>
          <p:nvPr/>
        </p:nvCxnSpPr>
        <p:spPr>
          <a:xfrm>
            <a:off x="8480566"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2" name="Group 161">
            <a:extLst>
              <a:ext uri="{FF2B5EF4-FFF2-40B4-BE49-F238E27FC236}">
                <a16:creationId xmlns:a16="http://schemas.microsoft.com/office/drawing/2014/main" id="{83739475-14A7-7D48-B693-87AB981B9F24}"/>
              </a:ext>
            </a:extLst>
          </p:cNvPr>
          <p:cNvGrpSpPr/>
          <p:nvPr/>
        </p:nvGrpSpPr>
        <p:grpSpPr>
          <a:xfrm>
            <a:off x="10005543" y="1500141"/>
            <a:ext cx="568161" cy="1080000"/>
            <a:chOff x="539254" y="1874842"/>
            <a:chExt cx="568161" cy="1080000"/>
          </a:xfrm>
        </p:grpSpPr>
        <p:cxnSp>
          <p:nvCxnSpPr>
            <p:cNvPr id="163" name="Straight Connector 162">
              <a:extLst>
                <a:ext uri="{FF2B5EF4-FFF2-40B4-BE49-F238E27FC236}">
                  <a16:creationId xmlns:a16="http://schemas.microsoft.com/office/drawing/2014/main" id="{D1F52B3A-F122-0044-A82F-55E9F2C3C545}"/>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4C9BC7B-3BA6-424E-A2E9-1BBC49E2507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C8ECA564-B0FD-004B-9D50-E3B09F3722B6}"/>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6DA607-72BD-914F-989E-A67AF5CC0B9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DD8596EC-E7A8-6C44-A998-CEEF799DA19F}"/>
              </a:ext>
            </a:extLst>
          </p:cNvPr>
          <p:cNvGrpSpPr/>
          <p:nvPr/>
        </p:nvGrpSpPr>
        <p:grpSpPr>
          <a:xfrm>
            <a:off x="10957418" y="1500141"/>
            <a:ext cx="568161" cy="1080000"/>
            <a:chOff x="539254" y="1874842"/>
            <a:chExt cx="568161" cy="1080000"/>
          </a:xfrm>
        </p:grpSpPr>
        <p:cxnSp>
          <p:nvCxnSpPr>
            <p:cNvPr id="168" name="Straight Connector 167">
              <a:extLst>
                <a:ext uri="{FF2B5EF4-FFF2-40B4-BE49-F238E27FC236}">
                  <a16:creationId xmlns:a16="http://schemas.microsoft.com/office/drawing/2014/main" id="{0ADA2C22-1C02-1C46-B6C7-CE4B2B856B46}"/>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2F34900-7B76-6F4F-8922-705D8DBA138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15FC868-2C7E-F643-B897-4DAFB388D575}"/>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060DE05-379C-EF46-9F6B-FF5EF0A4B721}"/>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a16="http://schemas.microsoft.com/office/drawing/2014/main" id="{6F848E74-E0FD-4EEA-8CF6-6E3D0B99DCA5}"/>
              </a:ext>
            </a:extLst>
          </p:cNvPr>
          <p:cNvSpPr/>
          <p:nvPr/>
        </p:nvSpPr>
        <p:spPr>
          <a:xfrm>
            <a:off x="657299" y="3222050"/>
            <a:ext cx="1382723" cy="675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 sz="1200" b="1" i="0" u="none" strike="noStrike" kern="1200" cap="none" spc="0" normalizeH="0" baseline="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Genie fue fundada </a:t>
            </a:r>
            <a:br>
              <a:rPr kumimoji="0" lang="es" sz="1200" b="1" u="none" strike="noStrike" kern="1200" cap="none" spc="0" normalizeH="0" baseline="0">
                <a:ln>
                  <a:noFill/>
                </a:ln>
                <a:solidFill>
                  <a:schemeClr val="accent3">
                    <a:lumMod val="50000"/>
                  </a:schemeClr>
                </a:solidFill>
                <a:effectLst/>
                <a:uLnTx/>
                <a:uFillTx/>
                <a:latin typeface="Arial" panose="020B0604020202020204" pitchFamily="34" charset="0"/>
                <a:cs typeface="Arial" panose="020B0604020202020204" pitchFamily="34" charset="0"/>
              </a:rPr>
            </a:br>
            <a:r>
              <a:rPr kumimoji="0" lang="es" sz="1200" b="1" i="0" u="none" strike="noStrike" kern="1200" cap="none" spc="0" normalizeH="0" baseline="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en un garaje de Seattle por Bud Bushnell</a:t>
            </a:r>
          </a:p>
        </p:txBody>
      </p:sp>
      <p:pic>
        <p:nvPicPr>
          <p:cNvPr id="63" name="Picture 62">
            <a:extLst>
              <a:ext uri="{FF2B5EF4-FFF2-40B4-BE49-F238E27FC236}">
                <a16:creationId xmlns:a16="http://schemas.microsoft.com/office/drawing/2014/main" id="{01E8253B-B28E-4D16-9E47-117A7D83552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67245" y="3984143"/>
            <a:ext cx="1259723" cy="1087611"/>
          </a:xfrm>
          <a:prstGeom prst="rect">
            <a:avLst/>
          </a:prstGeom>
          <a:ln w="25400">
            <a:noFill/>
            <a:miter lim="800000"/>
          </a:ln>
        </p:spPr>
      </p:pic>
      <p:sp>
        <p:nvSpPr>
          <p:cNvPr id="57" name="Title 3">
            <a:extLst>
              <a:ext uri="{FF2B5EF4-FFF2-40B4-BE49-F238E27FC236}">
                <a16:creationId xmlns:a16="http://schemas.microsoft.com/office/drawing/2014/main" id="{0D9760B1-6D15-904D-BFDC-A6577B34BAF0}"/>
              </a:ext>
            </a:extLst>
          </p:cNvPr>
          <p:cNvSpPr txBox="1">
            <a:spLocks/>
          </p:cNvSpPr>
          <p:nvPr/>
        </p:nvSpPr>
        <p:spPr>
          <a:xfrm>
            <a:off x="651183"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es"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1966</a:t>
            </a:r>
          </a:p>
        </p:txBody>
      </p:sp>
      <p:cxnSp>
        <p:nvCxnSpPr>
          <p:cNvPr id="60" name="Straight Connector 59">
            <a:extLst>
              <a:ext uri="{FF2B5EF4-FFF2-40B4-BE49-F238E27FC236}">
                <a16:creationId xmlns:a16="http://schemas.microsoft.com/office/drawing/2014/main" id="{DAD65A18-6CF0-1543-A7B2-09082AAD64F7}"/>
              </a:ext>
            </a:extLst>
          </p:cNvPr>
          <p:cNvCxnSpPr>
            <a:cxnSpLocks/>
          </p:cNvCxnSpPr>
          <p:nvPr/>
        </p:nvCxnSpPr>
        <p:spPr>
          <a:xfrm>
            <a:off x="539254" y="1327754"/>
            <a:ext cx="0" cy="3744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DE188DF-537D-724C-8CA3-07DED023CAE7}"/>
              </a:ext>
            </a:extLst>
          </p:cNvPr>
          <p:cNvCxnSpPr>
            <a:cxnSpLocks/>
          </p:cNvCxnSpPr>
          <p:nvPr/>
        </p:nvCxnSpPr>
        <p:spPr>
          <a:xfrm>
            <a:off x="3933097" y="1327754"/>
            <a:ext cx="0" cy="241200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9" name="Title 3">
            <a:extLst>
              <a:ext uri="{FF2B5EF4-FFF2-40B4-BE49-F238E27FC236}">
                <a16:creationId xmlns:a16="http://schemas.microsoft.com/office/drawing/2014/main" id="{C8422B6F-7BC7-BA4F-BD60-F8432BCF191D}"/>
              </a:ext>
            </a:extLst>
          </p:cNvPr>
          <p:cNvSpPr txBox="1">
            <a:spLocks/>
          </p:cNvSpPr>
          <p:nvPr/>
        </p:nvSpPr>
        <p:spPr>
          <a:xfrm>
            <a:off x="2913859"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es"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1984</a:t>
            </a:r>
          </a:p>
        </p:txBody>
      </p:sp>
      <p:sp>
        <p:nvSpPr>
          <p:cNvPr id="91" name="Rectangle 90">
            <a:extLst>
              <a:ext uri="{FF2B5EF4-FFF2-40B4-BE49-F238E27FC236}">
                <a16:creationId xmlns:a16="http://schemas.microsoft.com/office/drawing/2014/main" id="{3F0704D1-D6FB-1145-A908-54EAE60F0274}"/>
              </a:ext>
            </a:extLst>
          </p:cNvPr>
          <p:cNvSpPr/>
          <p:nvPr/>
        </p:nvSpPr>
        <p:spPr>
          <a:xfrm>
            <a:off x="2177347" y="3222050"/>
            <a:ext cx="1645168" cy="6754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es"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La primera plataforma articulada Z de Genie propone un nuevo estándar </a:t>
            </a:r>
            <a:br>
              <a:rPr lang="es" sz="1200" b="1" dirty="0">
                <a:solidFill>
                  <a:schemeClr val="accent3">
                    <a:lumMod val="50000"/>
                  </a:schemeClr>
                </a:solidFill>
                <a:latin typeface="Arial" panose="020B0604020202020204" pitchFamily="34" charset="0"/>
                <a:cs typeface="Arial" panose="020B0604020202020204" pitchFamily="34" charset="0"/>
              </a:rPr>
            </a:br>
            <a:r>
              <a:rPr lang="es"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elevando por encima de obstáculos </a:t>
            </a:r>
            <a:endParaRPr kumimoji="0" lang="e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92" name="Picture 91">
            <a:extLst>
              <a:ext uri="{FF2B5EF4-FFF2-40B4-BE49-F238E27FC236}">
                <a16:creationId xmlns:a16="http://schemas.microsoft.com/office/drawing/2014/main" id="{03ACF993-30F3-4644-9B95-7D1C16F84E4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4708"/>
          <a:stretch/>
        </p:blipFill>
        <p:spPr>
          <a:xfrm>
            <a:off x="4974931" y="3839306"/>
            <a:ext cx="1350099" cy="738928"/>
          </a:xfrm>
          <a:prstGeom prst="roundRect">
            <a:avLst>
              <a:gd name="adj" fmla="val 5009"/>
            </a:avLst>
          </a:prstGeom>
          <a:solidFill>
            <a:srgbClr val="FFFFFF">
              <a:shade val="85000"/>
            </a:srgbClr>
          </a:solidFill>
          <a:ln w="88900" cap="sq">
            <a:noFill/>
            <a:miter lim="800000"/>
          </a:ln>
          <a:effectLst/>
          <a:scene3d>
            <a:camera prst="orthographicFront"/>
            <a:lightRig rig="twoPt" dir="t">
              <a:rot lat="0" lon="0" rev="7200000"/>
            </a:lightRig>
          </a:scene3d>
          <a:sp3d>
            <a:contourClr>
              <a:srgbClr val="FFFFFF"/>
            </a:contourClr>
          </a:sp3d>
        </p:spPr>
      </p:pic>
      <p:cxnSp>
        <p:nvCxnSpPr>
          <p:cNvPr id="94" name="Straight Connector 93">
            <a:extLst>
              <a:ext uri="{FF2B5EF4-FFF2-40B4-BE49-F238E27FC236}">
                <a16:creationId xmlns:a16="http://schemas.microsoft.com/office/drawing/2014/main" id="{8CDA3E9D-B086-D640-A68E-D034364CE025}"/>
              </a:ext>
            </a:extLst>
          </p:cNvPr>
          <p:cNvCxnSpPr>
            <a:cxnSpLocks/>
          </p:cNvCxnSpPr>
          <p:nvPr/>
        </p:nvCxnSpPr>
        <p:spPr>
          <a:xfrm>
            <a:off x="7164774" y="1327750"/>
            <a:ext cx="0" cy="4536000"/>
          </a:xfrm>
          <a:prstGeom prst="line">
            <a:avLst/>
          </a:prstGeom>
          <a:ln w="25400">
            <a:solidFill>
              <a:srgbClr val="D2171E"/>
            </a:solidFill>
          </a:ln>
        </p:spPr>
        <p:style>
          <a:lnRef idx="1">
            <a:schemeClr val="accent1"/>
          </a:lnRef>
          <a:fillRef idx="0">
            <a:schemeClr val="accent1"/>
          </a:fillRef>
          <a:effectRef idx="0">
            <a:schemeClr val="accent1"/>
          </a:effectRef>
          <a:fontRef idx="minor">
            <a:schemeClr val="tx1"/>
          </a:fontRef>
        </p:style>
      </p:cxnSp>
      <p:sp>
        <p:nvSpPr>
          <p:cNvPr id="95" name="Title 3">
            <a:extLst>
              <a:ext uri="{FF2B5EF4-FFF2-40B4-BE49-F238E27FC236}">
                <a16:creationId xmlns:a16="http://schemas.microsoft.com/office/drawing/2014/main" id="{4072F119-785C-354F-A4A5-5FF06AED19AF}"/>
              </a:ext>
            </a:extLst>
          </p:cNvPr>
          <p:cNvSpPr txBox="1">
            <a:spLocks/>
          </p:cNvSpPr>
          <p:nvPr/>
        </p:nvSpPr>
        <p:spPr>
          <a:xfrm>
            <a:off x="5493760" y="2892387"/>
            <a:ext cx="78327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es"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1997</a:t>
            </a:r>
          </a:p>
        </p:txBody>
      </p:sp>
      <p:sp>
        <p:nvSpPr>
          <p:cNvPr id="96" name="Rectangle 95">
            <a:extLst>
              <a:ext uri="{FF2B5EF4-FFF2-40B4-BE49-F238E27FC236}">
                <a16:creationId xmlns:a16="http://schemas.microsoft.com/office/drawing/2014/main" id="{2ADE3C02-7D86-7B4D-90C2-8EE54F7F723E}"/>
              </a:ext>
            </a:extLst>
          </p:cNvPr>
          <p:cNvSpPr/>
          <p:nvPr/>
        </p:nvSpPr>
        <p:spPr>
          <a:xfrm>
            <a:off x="4037924" y="3222050"/>
            <a:ext cx="2250193" cy="743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es"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Respondiendo a las opiniones de los clientes, Genie presenta su primera plataforma de tijera</a:t>
            </a:r>
            <a:endParaRPr kumimoji="0" lang="e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73" name="Title 3">
            <a:extLst>
              <a:ext uri="{FF2B5EF4-FFF2-40B4-BE49-F238E27FC236}">
                <a16:creationId xmlns:a16="http://schemas.microsoft.com/office/drawing/2014/main" id="{F8D64F33-F59D-DD44-99D8-1B8747FA9B0B}"/>
              </a:ext>
            </a:extLst>
          </p:cNvPr>
          <p:cNvSpPr txBox="1">
            <a:spLocks/>
          </p:cNvSpPr>
          <p:nvPr/>
        </p:nvSpPr>
        <p:spPr>
          <a:xfrm>
            <a:off x="6111977" y="4816413"/>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es" sz="2400" b="1" i="0" u="none" baseline="0">
                <a:solidFill>
                  <a:srgbClr val="D2171E"/>
                </a:solidFill>
                <a:latin typeface="Arial" panose="020B0604020202020204" pitchFamily="34" charset="0"/>
                <a:ea typeface="Arial" panose="020B0604020202020204" pitchFamily="34" charset="0"/>
                <a:cs typeface="Arial" panose="020B0604020202020204" pitchFamily="34" charset="0"/>
              </a:rPr>
              <a:t>2001</a:t>
            </a:r>
          </a:p>
        </p:txBody>
      </p:sp>
      <p:sp>
        <p:nvSpPr>
          <p:cNvPr id="174" name="Rectangle 173">
            <a:extLst>
              <a:ext uri="{FF2B5EF4-FFF2-40B4-BE49-F238E27FC236}">
                <a16:creationId xmlns:a16="http://schemas.microsoft.com/office/drawing/2014/main" id="{11F176D5-1138-FB4D-B984-BF5344610836}"/>
              </a:ext>
            </a:extLst>
          </p:cNvPr>
          <p:cNvSpPr/>
          <p:nvPr/>
        </p:nvSpPr>
        <p:spPr>
          <a:xfrm>
            <a:off x="5024706" y="5146076"/>
            <a:ext cx="1995927" cy="5031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es"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Genie se une al equipo de Terex </a:t>
            </a:r>
            <a:br>
              <a:rPr lang="es" sz="1200" b="1">
                <a:solidFill>
                  <a:schemeClr val="accent3">
                    <a:lumMod val="50000"/>
                  </a:schemeClr>
                </a:solidFill>
                <a:latin typeface="Arial" panose="020B0604020202020204" pitchFamily="34" charset="0"/>
                <a:cs typeface="Arial" panose="020B0604020202020204" pitchFamily="34" charset="0"/>
              </a:rPr>
            </a:br>
            <a:r>
              <a:rPr lang="es"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tras su adquisición</a:t>
            </a:r>
            <a:endParaRPr kumimoji="0" lang="e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176" name="Picture 175">
            <a:extLst>
              <a:ext uri="{FF2B5EF4-FFF2-40B4-BE49-F238E27FC236}">
                <a16:creationId xmlns:a16="http://schemas.microsoft.com/office/drawing/2014/main" id="{514AB186-CB3C-104E-9227-3459409AC708}"/>
              </a:ext>
            </a:extLst>
          </p:cNvPr>
          <p:cNvPicPr>
            <a:picLocks noChangeAspect="1"/>
          </p:cNvPicPr>
          <p:nvPr/>
        </p:nvPicPr>
        <p:blipFill rotWithShape="1">
          <a:blip r:embed="rId5"/>
          <a:srcRect l="5845" t="26064" r="4933" b="24652"/>
          <a:stretch/>
        </p:blipFill>
        <p:spPr>
          <a:xfrm>
            <a:off x="5255476" y="5605156"/>
            <a:ext cx="1885146" cy="310660"/>
          </a:xfrm>
          <a:prstGeom prst="rect">
            <a:avLst/>
          </a:prstGeom>
        </p:spPr>
      </p:pic>
      <p:cxnSp>
        <p:nvCxnSpPr>
          <p:cNvPr id="177" name="Straight Connector 176">
            <a:extLst>
              <a:ext uri="{FF2B5EF4-FFF2-40B4-BE49-F238E27FC236}">
                <a16:creationId xmlns:a16="http://schemas.microsoft.com/office/drawing/2014/main" id="{CFC5F130-9DE1-AB4C-9275-F9459B80581A}"/>
              </a:ext>
            </a:extLst>
          </p:cNvPr>
          <p:cNvCxnSpPr>
            <a:cxnSpLocks/>
          </p:cNvCxnSpPr>
          <p:nvPr/>
        </p:nvCxnSpPr>
        <p:spPr>
          <a:xfrm>
            <a:off x="350519" y="2584817"/>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63E76A2B-AC71-044C-B2BC-1ABA6DD35C4C}"/>
              </a:ext>
            </a:extLst>
          </p:cNvPr>
          <p:cNvSpPr/>
          <p:nvPr/>
        </p:nvSpPr>
        <p:spPr>
          <a:xfrm>
            <a:off x="10772052" y="1487717"/>
            <a:ext cx="193016" cy="11000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cxnSp>
        <p:nvCxnSpPr>
          <p:cNvPr id="172" name="Straight Connector 171">
            <a:extLst>
              <a:ext uri="{FF2B5EF4-FFF2-40B4-BE49-F238E27FC236}">
                <a16:creationId xmlns:a16="http://schemas.microsoft.com/office/drawing/2014/main" id="{B877BEBA-98D4-8547-B68F-A299A9E76EC2}"/>
              </a:ext>
            </a:extLst>
          </p:cNvPr>
          <p:cNvCxnSpPr>
            <a:cxnSpLocks/>
          </p:cNvCxnSpPr>
          <p:nvPr/>
        </p:nvCxnSpPr>
        <p:spPr>
          <a:xfrm>
            <a:off x="10860241" y="2572761"/>
            <a:ext cx="0" cy="327600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62184E21-F489-B343-8F25-D092EFADD0A4}"/>
              </a:ext>
            </a:extLst>
          </p:cNvPr>
          <p:cNvSpPr txBox="1"/>
          <p:nvPr/>
        </p:nvSpPr>
        <p:spPr>
          <a:xfrm>
            <a:off x="1149451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2025</a:t>
            </a:r>
            <a:endParaRPr kumimoji="0" lang="e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95597E4E-8D0E-8D43-AE4F-9CD20BAB2F19}"/>
              </a:ext>
            </a:extLst>
          </p:cNvPr>
          <p:cNvSpPr/>
          <p:nvPr/>
        </p:nvSpPr>
        <p:spPr>
          <a:xfrm>
            <a:off x="7441320" y="4963021"/>
            <a:ext cx="3304628" cy="14347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es"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Representando mucho más que un simple slogan de marketing, Genie introduce un cambio muy intencionado para transmitir mejor la promesa que la marca hace a sus clientes: la promesa de ofrecer calidad en todo lo que hace</a:t>
            </a:r>
            <a:endParaRPr kumimoji="0" lang="e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B22F145F-3C64-3C41-AA03-8BEE6C02A1AA}"/>
              </a:ext>
            </a:extLst>
          </p:cNvPr>
          <p:cNvCxnSpPr>
            <a:cxnSpLocks/>
          </p:cNvCxnSpPr>
          <p:nvPr/>
        </p:nvCxnSpPr>
        <p:spPr>
          <a:xfrm>
            <a:off x="6400276" y="1327745"/>
            <a:ext cx="0" cy="3240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2462A26-5436-7447-86F5-A5F93424CA5F}"/>
              </a:ext>
            </a:extLst>
          </p:cNvPr>
          <p:cNvCxnSpPr>
            <a:cxnSpLocks/>
          </p:cNvCxnSpPr>
          <p:nvPr/>
        </p:nvCxnSpPr>
        <p:spPr>
          <a:xfrm>
            <a:off x="350518"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053E96EC-562B-3D4C-AF2F-F20F2FED60E9}"/>
              </a:ext>
            </a:extLst>
          </p:cNvPr>
          <p:cNvSpPr/>
          <p:nvPr/>
        </p:nvSpPr>
        <p:spPr>
          <a:xfrm>
            <a:off x="7763971" y="3222049"/>
            <a:ext cx="2786157" cy="874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l" rtl="0">
              <a:defRPr/>
            </a:pPr>
            <a:r>
              <a:rPr lang="es"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El compromiso de Genie con la calidad conduce a un crecimiento global y al nombramiento de </a:t>
            </a:r>
            <a:br>
              <a:rPr lang="es" sz="1200" b="1" dirty="0">
                <a:solidFill>
                  <a:schemeClr val="accent3">
                    <a:lumMod val="50000"/>
                  </a:schemeClr>
                </a:solidFill>
                <a:latin typeface="Arial" panose="020B0604020202020204" pitchFamily="34" charset="0"/>
                <a:cs typeface="Arial" panose="020B0604020202020204" pitchFamily="34" charset="0"/>
              </a:rPr>
            </a:br>
            <a:r>
              <a:rPr lang="es"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«Mayor fabricante de plataformas elevadoras del mundo»</a:t>
            </a:r>
            <a:endParaRPr kumimoji="0" lang="e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88" name="Title 3">
            <a:extLst>
              <a:ext uri="{FF2B5EF4-FFF2-40B4-BE49-F238E27FC236}">
                <a16:creationId xmlns:a16="http://schemas.microsoft.com/office/drawing/2014/main" id="{2663EAF2-CCDD-ED4D-94F4-28F12C6D8C35}"/>
              </a:ext>
            </a:extLst>
          </p:cNvPr>
          <p:cNvSpPr txBox="1">
            <a:spLocks/>
          </p:cNvSpPr>
          <p:nvPr/>
        </p:nvSpPr>
        <p:spPr>
          <a:xfrm>
            <a:off x="9232385" y="4634097"/>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es" sz="2400" b="1" i="0" u="none" baseline="0">
                <a:solidFill>
                  <a:schemeClr val="accent5"/>
                </a:solidFill>
                <a:latin typeface="Arial" panose="020B0604020202020204" pitchFamily="34" charset="0"/>
                <a:ea typeface="Arial" panose="020B0604020202020204" pitchFamily="34" charset="0"/>
                <a:cs typeface="Arial" panose="020B0604020202020204" pitchFamily="34" charset="0"/>
              </a:rPr>
              <a:t>2020/2021</a:t>
            </a:r>
          </a:p>
        </p:txBody>
      </p:sp>
      <p:sp>
        <p:nvSpPr>
          <p:cNvPr id="189" name="Title 3">
            <a:extLst>
              <a:ext uri="{FF2B5EF4-FFF2-40B4-BE49-F238E27FC236}">
                <a16:creationId xmlns:a16="http://schemas.microsoft.com/office/drawing/2014/main" id="{C696DAD6-2200-224A-BB8C-9701E2CD7605}"/>
              </a:ext>
            </a:extLst>
          </p:cNvPr>
          <p:cNvSpPr txBox="1">
            <a:spLocks/>
          </p:cNvSpPr>
          <p:nvPr/>
        </p:nvSpPr>
        <p:spPr>
          <a:xfrm>
            <a:off x="7763970" y="2933644"/>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es" sz="2400" b="1" i="0" u="none" baseline="0">
                <a:solidFill>
                  <a:schemeClr val="accent2"/>
                </a:solidFill>
                <a:latin typeface="Arial" panose="020B0604020202020204" pitchFamily="34" charset="0"/>
                <a:ea typeface="Arial" panose="020B0604020202020204" pitchFamily="34" charset="0"/>
                <a:cs typeface="Arial" panose="020B0604020202020204" pitchFamily="34" charset="0"/>
              </a:rPr>
              <a:t>2002/2011</a:t>
            </a:r>
          </a:p>
        </p:txBody>
      </p:sp>
      <p:cxnSp>
        <p:nvCxnSpPr>
          <p:cNvPr id="190" name="Straight Connector 189">
            <a:extLst>
              <a:ext uri="{FF2B5EF4-FFF2-40B4-BE49-F238E27FC236}">
                <a16:creationId xmlns:a16="http://schemas.microsoft.com/office/drawing/2014/main" id="{9011D7F7-E57A-754A-BBF0-4F64B579CB71}"/>
              </a:ext>
            </a:extLst>
          </p:cNvPr>
          <p:cNvCxnSpPr>
            <a:cxnSpLocks/>
          </p:cNvCxnSpPr>
          <p:nvPr/>
        </p:nvCxnSpPr>
        <p:spPr>
          <a:xfrm>
            <a:off x="7641116" y="2319098"/>
            <a:ext cx="0" cy="163202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04259C38-346F-454F-ABA2-699BD3E3781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582867" y="4187432"/>
            <a:ext cx="1610326" cy="692815"/>
          </a:xfrm>
          <a:prstGeom prst="rect">
            <a:avLst/>
          </a:prstGeom>
        </p:spPr>
      </p:pic>
      <p:sp>
        <p:nvSpPr>
          <p:cNvPr id="131" name="Slide Number Placeholder 5">
            <a:extLst>
              <a:ext uri="{FF2B5EF4-FFF2-40B4-BE49-F238E27FC236}">
                <a16:creationId xmlns:a16="http://schemas.microsoft.com/office/drawing/2014/main" id="{546B2B41-E9B5-AA47-9D29-577C67E3839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875508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B0F57-66E2-43DB-31DD-359AADBE138C}"/>
              </a:ext>
            </a:extLst>
          </p:cNvPr>
          <p:cNvSpPr>
            <a:spLocks noGrp="1"/>
          </p:cNvSpPr>
          <p:nvPr>
            <p:ph type="title"/>
          </p:nvPr>
        </p:nvSpPr>
        <p:spPr/>
        <p:txBody>
          <a:bodyPr/>
          <a:lstStyle/>
          <a:p>
            <a:r>
              <a:rPr lang="en-US" dirty="0" err="1"/>
              <a:t>Empresa</a:t>
            </a:r>
            <a:r>
              <a:rPr lang="en-US" dirty="0"/>
              <a:t> </a:t>
            </a:r>
            <a:r>
              <a:rPr lang="en-US" dirty="0" err="1"/>
              <a:t>consolidada</a:t>
            </a:r>
            <a:r>
              <a:rPr lang="en-US" dirty="0"/>
              <a:t>, </a:t>
            </a:r>
            <a:r>
              <a:rPr lang="en-US" dirty="0" err="1"/>
              <a:t>líder</a:t>
            </a:r>
            <a:r>
              <a:rPr lang="en-US" dirty="0"/>
              <a:t> </a:t>
            </a:r>
            <a:r>
              <a:rPr lang="en-US" dirty="0" err="1"/>
              <a:t>mundial</a:t>
            </a:r>
            <a:endParaRPr lang="en-US" dirty="0"/>
          </a:p>
        </p:txBody>
      </p:sp>
      <p:sp>
        <p:nvSpPr>
          <p:cNvPr id="6" name="TextBox 5">
            <a:extLst>
              <a:ext uri="{FF2B5EF4-FFF2-40B4-BE49-F238E27FC236}">
                <a16:creationId xmlns:a16="http://schemas.microsoft.com/office/drawing/2014/main" id="{07E63D8E-C8A0-7DD1-D7B0-4ABA93FD74A8}"/>
              </a:ext>
            </a:extLst>
          </p:cNvPr>
          <p:cNvSpPr txBox="1"/>
          <p:nvPr/>
        </p:nvSpPr>
        <p:spPr>
          <a:xfrm>
            <a:off x="444718" y="4413389"/>
            <a:ext cx="3492000" cy="1331123"/>
          </a:xfrm>
          <a:prstGeom prst="round2SameRect">
            <a:avLst>
              <a:gd name="adj1" fmla="val 638"/>
              <a:gd name="adj2" fmla="val 7442"/>
            </a:avLst>
          </a:prstGeom>
          <a:solidFill>
            <a:schemeClr val="bg1">
              <a:lumMod val="95000"/>
            </a:schemeClr>
          </a:solidFill>
        </p:spPr>
        <p:txBody>
          <a:bodyPr wrap="square" lIns="0" tIns="0" rIns="0" bIns="0" rtlCol="0" anchor="ctr" anchorCtr="0">
            <a:noAutofit/>
          </a:bodyPr>
          <a:lstStyle>
            <a:defPPr>
              <a:defRPr lang="en-US"/>
            </a:defPPr>
            <a:lvl1pPr marR="0" lvl="0" indent="0" algn="ctr" fontAlgn="auto">
              <a:lnSpc>
                <a:spcPct val="100000"/>
              </a:lnSpc>
              <a:spcBef>
                <a:spcPts val="0"/>
              </a:spcBef>
              <a:spcAft>
                <a:spcPts val="0"/>
              </a:spcAft>
              <a:buClrTx/>
              <a:buSzTx/>
              <a:buFontTx/>
              <a:buNone/>
              <a:tabLst/>
              <a:defRPr kumimoji="0" sz="2400" b="1" i="0" u="none" strike="noStrike" cap="none" spc="0" normalizeH="0" baseline="0">
                <a:ln>
                  <a:noFill/>
                </a:ln>
                <a:solidFill>
                  <a:prstClr val="white"/>
                </a:solidFill>
                <a:effectLst/>
                <a:uLnTx/>
                <a:uFillTx/>
                <a:latin typeface="Century Gothic"/>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55 </a:t>
            </a:r>
            <a:r>
              <a:rPr kumimoji="0" lang="en-US" sz="2800" b="1" i="0" u="none" strike="noStrike" kern="1200" cap="none" spc="0" normalizeH="0" baseline="0" noProof="0" dirty="0" err="1">
                <a:ln>
                  <a:noFill/>
                </a:ln>
                <a:solidFill>
                  <a:schemeClr val="bg2"/>
                </a:solidFill>
                <a:effectLst/>
                <a:uLnTx/>
                <a:uFillTx/>
                <a:latin typeface="Arial" panose="020B0604020202020204" pitchFamily="34" charset="0"/>
                <a:cs typeface="Arial" panose="020B0604020202020204" pitchFamily="34" charset="0"/>
              </a:rPr>
              <a:t>años</a:t>
            </a:r>
            <a:endPar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en</a:t>
            </a:r>
            <a:r>
              <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la </a:t>
            </a:r>
            <a:r>
              <a:rPr kumimoji="0" lang="en-US" sz="18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industria</a:t>
            </a:r>
            <a:endPar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8D756461-D107-903E-3F97-146F809DC165}"/>
              </a:ext>
            </a:extLst>
          </p:cNvPr>
          <p:cNvSpPr txBox="1"/>
          <p:nvPr/>
        </p:nvSpPr>
        <p:spPr>
          <a:xfrm>
            <a:off x="4249452" y="4413389"/>
            <a:ext cx="3491999" cy="1331123"/>
          </a:xfrm>
          <a:prstGeom prst="round2SameRect">
            <a:avLst>
              <a:gd name="adj1" fmla="val 0"/>
              <a:gd name="adj2" fmla="val 9159"/>
            </a:avLst>
          </a:prstGeom>
          <a:solidFill>
            <a:schemeClr val="bg1">
              <a:lumMod val="95000"/>
            </a:schemeClr>
          </a:solidFill>
        </p:spPr>
        <p:txBody>
          <a:bodyPr wrap="square" lIns="0" tIns="0" rIns="0" bIns="0" rtlCol="0" anchor="ctr" anchorCtr="0">
            <a:noAutofit/>
          </a:bodyPr>
          <a:lstStyle>
            <a:defPPr>
              <a:defRPr lang="en-US"/>
            </a:defPPr>
            <a:lvl1pPr algn="ctr">
              <a:defRPr b="1">
                <a:solidFill>
                  <a:schemeClr val="bg1"/>
                </a:solidFill>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pt-BR"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Posición #1 o #2</a:t>
            </a:r>
            <a:endPar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s-E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en la mayoría de los mercados</a:t>
            </a:r>
            <a:endPar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FC77C162-074E-FC22-43AD-A3BEC4EAC564}"/>
              </a:ext>
            </a:extLst>
          </p:cNvPr>
          <p:cNvSpPr txBox="1"/>
          <p:nvPr/>
        </p:nvSpPr>
        <p:spPr>
          <a:xfrm>
            <a:off x="8124735" y="4391126"/>
            <a:ext cx="3583687" cy="1331123"/>
          </a:xfrm>
          <a:prstGeom prst="round2SameRect">
            <a:avLst>
              <a:gd name="adj1" fmla="val 0"/>
              <a:gd name="adj2" fmla="val 8014"/>
            </a:avLst>
          </a:prstGeom>
          <a:solidFill>
            <a:schemeClr val="bg1">
              <a:lumMod val="95000"/>
            </a:schemeClr>
          </a:solidFill>
        </p:spPr>
        <p:txBody>
          <a:bodyPr wrap="square" lIns="0" tIns="0" rIns="0" bIns="0" rtlCol="0" anchor="ctr" anchorCtr="0">
            <a:noAutofit/>
          </a:bodyPr>
          <a:lstStyle>
            <a:defPPr>
              <a:defRPr lang="en-US"/>
            </a:defPPr>
            <a:lvl1pPr algn="ctr">
              <a:defRPr b="1">
                <a:solidFill>
                  <a:schemeClr val="bg1"/>
                </a:solidFill>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Más de 100 </a:t>
            </a:r>
            <a:r>
              <a:rPr kumimoji="0" lang="en-US" sz="2800" b="1" i="0" u="none" strike="noStrike" kern="1200" cap="none" spc="0" normalizeH="0" baseline="0" noProof="0" dirty="0" err="1">
                <a:ln>
                  <a:noFill/>
                </a:ln>
                <a:solidFill>
                  <a:schemeClr val="bg2"/>
                </a:solidFill>
                <a:effectLst/>
                <a:uLnTx/>
                <a:uFillTx/>
                <a:latin typeface="Arial" panose="020B0604020202020204" pitchFamily="34" charset="0"/>
                <a:cs typeface="Arial" panose="020B0604020202020204" pitchFamily="34" charset="0"/>
              </a:rPr>
              <a:t>países</a:t>
            </a:r>
            <a:endPar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Presencia</a:t>
            </a:r>
            <a:r>
              <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t>
            </a: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mundial</a:t>
            </a:r>
            <a:r>
              <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y </a:t>
            </a: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competitiva</a:t>
            </a:r>
            <a:endPar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pic>
        <p:nvPicPr>
          <p:cNvPr id="9" name="Picture 8">
            <a:extLst>
              <a:ext uri="{FF2B5EF4-FFF2-40B4-BE49-F238E27FC236}">
                <a16:creationId xmlns:a16="http://schemas.microsoft.com/office/drawing/2014/main" id="{379DEF9E-57C1-7502-E4A4-4E57E8A7CEAA}"/>
              </a:ext>
            </a:extLst>
          </p:cNvPr>
          <p:cNvPicPr>
            <a:picLocks noChangeAspect="1"/>
          </p:cNvPicPr>
          <p:nvPr/>
        </p:nvPicPr>
        <p:blipFill rotWithShape="1">
          <a:blip r:embed="rId3"/>
          <a:srcRect l="3613" r="9523"/>
          <a:stretch/>
        </p:blipFill>
        <p:spPr>
          <a:xfrm>
            <a:off x="444718" y="1091226"/>
            <a:ext cx="3492000" cy="3322163"/>
          </a:xfrm>
          <a:prstGeom prst="round2SameRect">
            <a:avLst>
              <a:gd name="adj1" fmla="val 3593"/>
              <a:gd name="adj2" fmla="val 0"/>
            </a:avLst>
          </a:prstGeom>
        </p:spPr>
      </p:pic>
      <p:pic>
        <p:nvPicPr>
          <p:cNvPr id="10" name="Picture 9">
            <a:extLst>
              <a:ext uri="{FF2B5EF4-FFF2-40B4-BE49-F238E27FC236}">
                <a16:creationId xmlns:a16="http://schemas.microsoft.com/office/drawing/2014/main" id="{D7C99F82-880C-6AB1-C954-E44E43C5EC2D}"/>
              </a:ext>
            </a:extLst>
          </p:cNvPr>
          <p:cNvPicPr>
            <a:picLocks noChangeAspect="1"/>
          </p:cNvPicPr>
          <p:nvPr/>
        </p:nvPicPr>
        <p:blipFill rotWithShape="1">
          <a:blip r:embed="rId4"/>
          <a:srcRect l="1" t="11680" r="22851" b="226"/>
          <a:stretch/>
        </p:blipFill>
        <p:spPr>
          <a:xfrm>
            <a:off x="4249452" y="1091225"/>
            <a:ext cx="3491999" cy="3322800"/>
          </a:xfrm>
          <a:prstGeom prst="round2SameRect">
            <a:avLst>
              <a:gd name="adj1" fmla="val 3366"/>
              <a:gd name="adj2" fmla="val 0"/>
            </a:avLst>
          </a:prstGeom>
        </p:spPr>
      </p:pic>
      <p:grpSp>
        <p:nvGrpSpPr>
          <p:cNvPr id="18" name="Group 17">
            <a:extLst>
              <a:ext uri="{FF2B5EF4-FFF2-40B4-BE49-F238E27FC236}">
                <a16:creationId xmlns:a16="http://schemas.microsoft.com/office/drawing/2014/main" id="{53FDA6C0-E7E8-74CA-25A0-EBFD9BD609DE}"/>
              </a:ext>
            </a:extLst>
          </p:cNvPr>
          <p:cNvGrpSpPr/>
          <p:nvPr/>
        </p:nvGrpSpPr>
        <p:grpSpPr>
          <a:xfrm>
            <a:off x="8124735" y="1059542"/>
            <a:ext cx="3593032" cy="3354483"/>
            <a:chOff x="8151112" y="1201044"/>
            <a:chExt cx="3593032" cy="3354483"/>
          </a:xfrm>
        </p:grpSpPr>
        <p:pic>
          <p:nvPicPr>
            <p:cNvPr id="11" name="Picture 10">
              <a:extLst>
                <a:ext uri="{FF2B5EF4-FFF2-40B4-BE49-F238E27FC236}">
                  <a16:creationId xmlns:a16="http://schemas.microsoft.com/office/drawing/2014/main" id="{9DD830B1-1E03-CD36-E9FF-4AE86FE77C18}"/>
                </a:ext>
              </a:extLst>
            </p:cNvPr>
            <p:cNvPicPr>
              <a:picLocks noChangeAspect="1"/>
            </p:cNvPicPr>
            <p:nvPr/>
          </p:nvPicPr>
          <p:blipFill rotWithShape="1">
            <a:blip r:embed="rId5"/>
            <a:srcRect t="19531" b="554"/>
            <a:stretch/>
          </p:blipFill>
          <p:spPr>
            <a:xfrm>
              <a:off x="8151113" y="1201044"/>
              <a:ext cx="3593030" cy="1909528"/>
            </a:xfrm>
            <a:prstGeom prst="round2SameRect">
              <a:avLst>
                <a:gd name="adj1" fmla="val 5494"/>
                <a:gd name="adj2" fmla="val 0"/>
              </a:avLst>
            </a:prstGeom>
          </p:spPr>
        </p:pic>
        <p:pic>
          <p:nvPicPr>
            <p:cNvPr id="12" name="Picture 11">
              <a:extLst>
                <a:ext uri="{FF2B5EF4-FFF2-40B4-BE49-F238E27FC236}">
                  <a16:creationId xmlns:a16="http://schemas.microsoft.com/office/drawing/2014/main" id="{9CB51DD1-C469-91E1-DFC3-F8D3A3E8BA17}"/>
                </a:ext>
              </a:extLst>
            </p:cNvPr>
            <p:cNvPicPr>
              <a:picLocks noChangeAspect="1"/>
            </p:cNvPicPr>
            <p:nvPr/>
          </p:nvPicPr>
          <p:blipFill rotWithShape="1">
            <a:blip r:embed="rId6"/>
            <a:srcRect t="8298" b="1150"/>
            <a:stretch/>
          </p:blipFill>
          <p:spPr>
            <a:xfrm>
              <a:off x="8151112" y="2974654"/>
              <a:ext cx="2625602" cy="1580873"/>
            </a:xfrm>
            <a:prstGeom prst="rect">
              <a:avLst/>
            </a:prstGeom>
          </p:spPr>
        </p:pic>
        <p:pic>
          <p:nvPicPr>
            <p:cNvPr id="17" name="Picture 16">
              <a:extLst>
                <a:ext uri="{FF2B5EF4-FFF2-40B4-BE49-F238E27FC236}">
                  <a16:creationId xmlns:a16="http://schemas.microsoft.com/office/drawing/2014/main" id="{1A16863C-91DA-C0D3-8451-1B5511541F3F}"/>
                </a:ext>
              </a:extLst>
            </p:cNvPr>
            <p:cNvPicPr>
              <a:picLocks noChangeAspect="1"/>
            </p:cNvPicPr>
            <p:nvPr/>
          </p:nvPicPr>
          <p:blipFill>
            <a:blip r:embed="rId7"/>
            <a:stretch>
              <a:fillRect/>
            </a:stretch>
          </p:blipFill>
          <p:spPr>
            <a:xfrm>
              <a:off x="10779843" y="2974706"/>
              <a:ext cx="964301" cy="1580821"/>
            </a:xfrm>
            <a:prstGeom prst="rect">
              <a:avLst/>
            </a:prstGeom>
          </p:spPr>
        </p:pic>
      </p:grpSp>
      <p:sp>
        <p:nvSpPr>
          <p:cNvPr id="13" name="Slide Number Placeholder 5">
            <a:extLst>
              <a:ext uri="{FF2B5EF4-FFF2-40B4-BE49-F238E27FC236}">
                <a16:creationId xmlns:a16="http://schemas.microsoft.com/office/drawing/2014/main" id="{B12EB161-F63E-47F2-B5A4-5F492451D86A}"/>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12325A68-2EA0-DBD2-AFFE-D38A7980CD23}"/>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a:solidFill>
                  <a:srgbClr val="FF0000"/>
                </a:solidFill>
              </a:rPr>
              <a:t>New slide – Translation to </a:t>
            </a:r>
            <a:r>
              <a:rPr lang="fr-FR" sz="4800" b="1" err="1">
                <a:solidFill>
                  <a:srgbClr val="FF0000"/>
                </a:solidFill>
              </a:rPr>
              <a:t>be</a:t>
            </a:r>
            <a:r>
              <a:rPr lang="fr-FR" sz="4800" b="1">
                <a:solidFill>
                  <a:srgbClr val="FF0000"/>
                </a:solidFill>
              </a:rPr>
              <a:t> </a:t>
            </a:r>
            <a:r>
              <a:rPr lang="fr-FR" sz="4800" b="1" err="1">
                <a:solidFill>
                  <a:srgbClr val="FF0000"/>
                </a:solidFill>
              </a:rPr>
              <a:t>Reviewed</a:t>
            </a:r>
            <a:endParaRPr lang="en-GB" sz="4800" b="1">
              <a:solidFill>
                <a:srgbClr val="FF0000"/>
              </a:solidFill>
            </a:endParaRPr>
          </a:p>
        </p:txBody>
      </p:sp>
    </p:spTree>
    <p:extLst>
      <p:ext uri="{BB962C8B-B14F-4D97-AF65-F5344CB8AC3E}">
        <p14:creationId xmlns:p14="http://schemas.microsoft.com/office/powerpoint/2010/main" val="42898864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a:extLst>
              <a:ext uri="{FF2B5EF4-FFF2-40B4-BE49-F238E27FC236}">
                <a16:creationId xmlns:a16="http://schemas.microsoft.com/office/drawing/2014/main" id="{9C154729-8676-3EDD-5AED-6C2C8646B0C5}"/>
              </a:ext>
            </a:extLst>
          </p:cNvPr>
          <p:cNvSpPr/>
          <p:nvPr/>
        </p:nvSpPr>
        <p:spPr>
          <a:xfrm>
            <a:off x="4710294" y="3710604"/>
            <a:ext cx="7024505" cy="2080173"/>
          </a:xfrm>
          <a:prstGeom prst="roundRect">
            <a:avLst>
              <a:gd name="adj" fmla="val 4667"/>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38" name="Rounded Rectangle 37">
            <a:extLst>
              <a:ext uri="{FF2B5EF4-FFF2-40B4-BE49-F238E27FC236}">
                <a16:creationId xmlns:a16="http://schemas.microsoft.com/office/drawing/2014/main" id="{9195B3C5-DC0A-EE52-7D7E-84C6444137FF}"/>
              </a:ext>
            </a:extLst>
          </p:cNvPr>
          <p:cNvSpPr/>
          <p:nvPr/>
        </p:nvSpPr>
        <p:spPr>
          <a:xfrm>
            <a:off x="4710294" y="2483505"/>
            <a:ext cx="7024505" cy="1044000"/>
          </a:xfrm>
          <a:prstGeom prst="roundRect">
            <a:avLst>
              <a:gd name="adj" fmla="val 8754"/>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4" name="Title 3">
            <a:extLst>
              <a:ext uri="{FF2B5EF4-FFF2-40B4-BE49-F238E27FC236}">
                <a16:creationId xmlns:a16="http://schemas.microsoft.com/office/drawing/2014/main" id="{51795D1F-99A3-4728-80B8-E767E588BD1C}"/>
              </a:ext>
            </a:extLst>
          </p:cNvPr>
          <p:cNvSpPr>
            <a:spLocks noGrp="1"/>
          </p:cNvSpPr>
          <p:nvPr>
            <p:ph type="title"/>
          </p:nvPr>
        </p:nvSpPr>
        <p:spPr>
          <a:xfrm>
            <a:off x="350518" y="216000"/>
            <a:ext cx="11384281" cy="640080"/>
          </a:xfrm>
        </p:spPr>
        <p:txBody>
          <a:bodyPr lIns="0" tIns="0" rIns="0" bIns="0"/>
          <a:lstStyle/>
          <a:p>
            <a:r>
              <a:rPr lang="en-US" dirty="0"/>
              <a:t>Nuestra </a:t>
            </a:r>
            <a:r>
              <a:rPr lang="en-US" dirty="0" err="1"/>
              <a:t>visión</a:t>
            </a:r>
            <a:endParaRPr lang="en-US" dirty="0"/>
          </a:p>
        </p:txBody>
      </p:sp>
      <p:sp>
        <p:nvSpPr>
          <p:cNvPr id="5" name="Rounded Rectangle 4">
            <a:extLst>
              <a:ext uri="{FF2B5EF4-FFF2-40B4-BE49-F238E27FC236}">
                <a16:creationId xmlns:a16="http://schemas.microsoft.com/office/drawing/2014/main" id="{CCE56716-A14C-4C79-B0E8-53E04D005806}"/>
              </a:ext>
            </a:extLst>
          </p:cNvPr>
          <p:cNvSpPr/>
          <p:nvPr/>
        </p:nvSpPr>
        <p:spPr>
          <a:xfrm>
            <a:off x="4710294" y="1317645"/>
            <a:ext cx="7024505" cy="972000"/>
          </a:xfrm>
          <a:prstGeom prst="roundRect">
            <a:avLst>
              <a:gd name="adj" fmla="val 8754"/>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La marca aérea líder mundial, la más rentable, la más buscada y admirada.</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26" name="Rounded Rectangle 25">
            <a:extLst>
              <a:ext uri="{FF2B5EF4-FFF2-40B4-BE49-F238E27FC236}">
                <a16:creationId xmlns:a16="http://schemas.microsoft.com/office/drawing/2014/main" id="{F4D9EF28-1469-4AC9-9805-6ED7C4E21995}"/>
              </a:ext>
            </a:extLst>
          </p:cNvPr>
          <p:cNvSpPr/>
          <p:nvPr/>
        </p:nvSpPr>
        <p:spPr>
          <a:xfrm>
            <a:off x="350518" y="1317647"/>
            <a:ext cx="3774845" cy="972000"/>
          </a:xfrm>
          <a:prstGeom prst="roundRect">
            <a:avLst>
              <a:gd name="adj" fmla="val 12079"/>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ASPIRACIÓN</a:t>
            </a:r>
          </a:p>
        </p:txBody>
      </p:sp>
      <p:cxnSp>
        <p:nvCxnSpPr>
          <p:cNvPr id="35" name="Straight Connector 34">
            <a:extLst>
              <a:ext uri="{FF2B5EF4-FFF2-40B4-BE49-F238E27FC236}">
                <a16:creationId xmlns:a16="http://schemas.microsoft.com/office/drawing/2014/main" id="{FABB5E7A-AE82-47A1-A518-BB3C2E706679}"/>
              </a:ext>
            </a:extLst>
          </p:cNvPr>
          <p:cNvCxnSpPr>
            <a:cxnSpLocks/>
            <a:stCxn id="5" idx="1"/>
            <a:endCxn id="26" idx="3"/>
          </p:cNvCxnSpPr>
          <p:nvPr/>
        </p:nvCxnSpPr>
        <p:spPr>
          <a:xfrm flipH="1">
            <a:off x="4125363" y="1803645"/>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4" name="Picture 2">
            <a:extLst>
              <a:ext uri="{FF2B5EF4-FFF2-40B4-BE49-F238E27FC236}">
                <a16:creationId xmlns:a16="http://schemas.microsoft.com/office/drawing/2014/main" id="{F2B11326-8AEC-47BC-8DE2-4434E45CF480}"/>
              </a:ext>
            </a:extLst>
          </p:cNvP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921788" y="2573147"/>
            <a:ext cx="1548605" cy="880260"/>
          </a:xfrm>
          <a:prstGeom prst="rect">
            <a:avLst/>
          </a:prstGeom>
          <a:noFill/>
          <a:ln w="9525">
            <a:noFill/>
            <a:miter lim="800000"/>
            <a:headEnd/>
            <a:tailEnd/>
          </a:ln>
          <a:effectLst/>
        </p:spPr>
      </p:pic>
      <p:sp>
        <p:nvSpPr>
          <p:cNvPr id="15" name="TextBox 14">
            <a:extLst>
              <a:ext uri="{FF2B5EF4-FFF2-40B4-BE49-F238E27FC236}">
                <a16:creationId xmlns:a16="http://schemas.microsoft.com/office/drawing/2014/main" id="{B0999464-BA0F-4678-8FA1-D63D208DEA57}"/>
              </a:ext>
            </a:extLst>
          </p:cNvPr>
          <p:cNvSpPr txBox="1"/>
          <p:nvPr/>
        </p:nvSpPr>
        <p:spPr>
          <a:xfrm>
            <a:off x="6096000" y="2693284"/>
            <a:ext cx="1833049" cy="646331"/>
          </a:xfrm>
          <a:prstGeom prst="rect">
            <a:avLst/>
          </a:prstGeom>
          <a:noFill/>
          <a:ln w="6350">
            <a:noFill/>
          </a:ln>
        </p:spPr>
        <p:txBody>
          <a:bodyPr wrap="square" lIns="0" tIns="0" rIns="0" bIns="0" rtlCol="0">
            <a:noAutofit/>
          </a:bodyPr>
          <a:lstStyle/>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Integridad</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Mejora</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Valentía</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21826D59-1C10-4BBD-A9AB-878BC941D5C8}"/>
              </a:ext>
            </a:extLst>
          </p:cNvPr>
          <p:cNvSpPr txBox="1"/>
          <p:nvPr/>
        </p:nvSpPr>
        <p:spPr>
          <a:xfrm>
            <a:off x="7717962" y="2693284"/>
            <a:ext cx="2094508" cy="646331"/>
          </a:xfrm>
          <a:prstGeom prst="rect">
            <a:avLst/>
          </a:prstGeom>
          <a:noFill/>
          <a:ln w="6350">
            <a:noFill/>
          </a:ln>
        </p:spPr>
        <p:txBody>
          <a:bodyPr wrap="square" lIns="0" tIns="0" rIns="0" bIns="0" rtlCol="0">
            <a:noAutofit/>
          </a:bodyPr>
          <a:lstStyle/>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Respeto</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Liderazgo</a:t>
            </a:r>
            <a:r>
              <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 de </a:t>
            </a: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servicio</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Ciudadanía</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9A939945-29C9-4AA1-8951-049266D42566}"/>
              </a:ext>
            </a:extLst>
          </p:cNvPr>
          <p:cNvSpPr/>
          <p:nvPr/>
        </p:nvSpPr>
        <p:spPr>
          <a:xfrm>
            <a:off x="4777343" y="3710604"/>
            <a:ext cx="3430745" cy="208017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CLIENTE</a:t>
            </a:r>
          </a:p>
          <a:p>
            <a:pPr marL="0" marR="0" lvl="0" indent="0" algn="l" defTabSz="914400" rtl="0" eaLnBrk="1" fontAlgn="auto" latinLnBrk="0" hangingPunct="1">
              <a:lnSpc>
                <a:spcPts val="1700"/>
              </a:lnSpc>
              <a:spcBef>
                <a:spcPts val="300"/>
              </a:spcBef>
              <a:buClrTx/>
              <a:buSzTx/>
              <a:buFontTx/>
              <a:buNone/>
              <a:tabLst/>
              <a:defRPr/>
            </a:pPr>
            <a:r>
              <a:rPr kumimoji="0" lang="en-US"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r>
              <a:rPr kumimoji="0" lang="es-ES"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Creemos que el cliente es el centro de nuestro mundo</a:t>
            </a:r>
            <a:r>
              <a:rPr kumimoji="0" lang="en-US"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s-E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Nos esforzamos por compartir el éxito</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s-E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Puede confiar en que nos presentaremos, haremos un seguimiento y solucionaremos los problemas</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s-E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Somos entusiastas, enérgicos y estamos decididos a ganarnos el negocio de nuestros clientes</a:t>
            </a:r>
            <a:endPar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cxnSp>
        <p:nvCxnSpPr>
          <p:cNvPr id="17" name="Straight Connector 16">
            <a:extLst>
              <a:ext uri="{FF2B5EF4-FFF2-40B4-BE49-F238E27FC236}">
                <a16:creationId xmlns:a16="http://schemas.microsoft.com/office/drawing/2014/main" id="{614E4688-7FF8-4153-B3DD-08EC4B29E9A2}"/>
              </a:ext>
            </a:extLst>
          </p:cNvPr>
          <p:cNvCxnSpPr>
            <a:cxnSpLocks/>
          </p:cNvCxnSpPr>
          <p:nvPr/>
        </p:nvCxnSpPr>
        <p:spPr>
          <a:xfrm>
            <a:off x="8208093" y="3710604"/>
            <a:ext cx="0" cy="2080173"/>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3" name="Graphic 2">
            <a:extLst>
              <a:ext uri="{FF2B5EF4-FFF2-40B4-BE49-F238E27FC236}">
                <a16:creationId xmlns:a16="http://schemas.microsoft.com/office/drawing/2014/main" id="{EFF38B03-4B3A-0779-2865-9B5E41BC60F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90024" y="1405547"/>
            <a:ext cx="720000" cy="720000"/>
          </a:xfrm>
          <a:prstGeom prst="rect">
            <a:avLst/>
          </a:prstGeom>
        </p:spPr>
      </p:pic>
      <p:sp>
        <p:nvSpPr>
          <p:cNvPr id="8" name="Rounded Rectangle 7">
            <a:extLst>
              <a:ext uri="{FF2B5EF4-FFF2-40B4-BE49-F238E27FC236}">
                <a16:creationId xmlns:a16="http://schemas.microsoft.com/office/drawing/2014/main" id="{A13902C1-752C-A0AF-2E72-78AB92708B24}"/>
              </a:ext>
            </a:extLst>
          </p:cNvPr>
          <p:cNvSpPr/>
          <p:nvPr/>
        </p:nvSpPr>
        <p:spPr>
          <a:xfrm>
            <a:off x="350518" y="2478126"/>
            <a:ext cx="3774845" cy="1044000"/>
          </a:xfrm>
          <a:prstGeom prst="roundRect">
            <a:avLst>
              <a:gd name="adj" fmla="val 9065"/>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VALORES FUNDAMENTALES</a:t>
            </a:r>
          </a:p>
        </p:txBody>
      </p:sp>
      <p:sp>
        <p:nvSpPr>
          <p:cNvPr id="9" name="Rounded Rectangle 8">
            <a:extLst>
              <a:ext uri="{FF2B5EF4-FFF2-40B4-BE49-F238E27FC236}">
                <a16:creationId xmlns:a16="http://schemas.microsoft.com/office/drawing/2014/main" id="{E2F7CF1B-D696-5796-ACA3-A3E87F32B263}"/>
              </a:ext>
            </a:extLst>
          </p:cNvPr>
          <p:cNvSpPr/>
          <p:nvPr/>
        </p:nvSpPr>
        <p:spPr>
          <a:xfrm>
            <a:off x="350518" y="3710605"/>
            <a:ext cx="3774845" cy="2080172"/>
          </a:xfrm>
          <a:prstGeom prst="roundRect">
            <a:avLst>
              <a:gd name="adj" fmla="val 4441"/>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NUESTRO PATRIMONIO</a:t>
            </a:r>
          </a:p>
        </p:txBody>
      </p:sp>
      <p:pic>
        <p:nvPicPr>
          <p:cNvPr id="18" name="Graphic 17">
            <a:extLst>
              <a:ext uri="{FF2B5EF4-FFF2-40B4-BE49-F238E27FC236}">
                <a16:creationId xmlns:a16="http://schemas.microsoft.com/office/drawing/2014/main" id="{440D917B-7629-51FA-2EB7-FA6285DBC13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59544" y="4373344"/>
            <a:ext cx="720000" cy="720000"/>
          </a:xfrm>
          <a:prstGeom prst="rect">
            <a:avLst/>
          </a:prstGeom>
        </p:spPr>
      </p:pic>
      <p:pic>
        <p:nvPicPr>
          <p:cNvPr id="24" name="Graphic 23">
            <a:extLst>
              <a:ext uri="{FF2B5EF4-FFF2-40B4-BE49-F238E27FC236}">
                <a16:creationId xmlns:a16="http://schemas.microsoft.com/office/drawing/2014/main" id="{1FF1763F-BDAC-751B-B039-B1FC166E48E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59544" y="2623691"/>
            <a:ext cx="720000" cy="720000"/>
          </a:xfrm>
          <a:prstGeom prst="rect">
            <a:avLst/>
          </a:prstGeom>
        </p:spPr>
      </p:pic>
      <p:cxnSp>
        <p:nvCxnSpPr>
          <p:cNvPr id="39" name="Straight Connector 38">
            <a:extLst>
              <a:ext uri="{FF2B5EF4-FFF2-40B4-BE49-F238E27FC236}">
                <a16:creationId xmlns:a16="http://schemas.microsoft.com/office/drawing/2014/main" id="{29596C42-FED4-C4CC-2382-D8B67318E058}"/>
              </a:ext>
            </a:extLst>
          </p:cNvPr>
          <p:cNvCxnSpPr>
            <a:cxnSpLocks/>
          </p:cNvCxnSpPr>
          <p:nvPr/>
        </p:nvCxnSpPr>
        <p:spPr>
          <a:xfrm flipH="1">
            <a:off x="4125363" y="2977125"/>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0" name="Graphic 39">
            <a:extLst>
              <a:ext uri="{FF2B5EF4-FFF2-40B4-BE49-F238E27FC236}">
                <a16:creationId xmlns:a16="http://schemas.microsoft.com/office/drawing/2014/main" id="{20B64C53-D733-0AA9-3FB7-06276AD2D38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946175" y="2608451"/>
            <a:ext cx="820456" cy="820456"/>
          </a:xfrm>
          <a:prstGeom prst="rect">
            <a:avLst/>
          </a:prstGeom>
        </p:spPr>
      </p:pic>
      <p:cxnSp>
        <p:nvCxnSpPr>
          <p:cNvPr id="42" name="Straight Connector 41">
            <a:extLst>
              <a:ext uri="{FF2B5EF4-FFF2-40B4-BE49-F238E27FC236}">
                <a16:creationId xmlns:a16="http://schemas.microsoft.com/office/drawing/2014/main" id="{4029C022-545E-A4DE-9C50-89981B667394}"/>
              </a:ext>
            </a:extLst>
          </p:cNvPr>
          <p:cNvCxnSpPr>
            <a:cxnSpLocks/>
          </p:cNvCxnSpPr>
          <p:nvPr/>
        </p:nvCxnSpPr>
        <p:spPr>
          <a:xfrm flipH="1">
            <a:off x="4125363" y="4637870"/>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E2DC0106-676B-1E44-3EB4-5E3F3D281DA7}"/>
              </a:ext>
            </a:extLst>
          </p:cNvPr>
          <p:cNvSpPr/>
          <p:nvPr/>
        </p:nvSpPr>
        <p:spPr>
          <a:xfrm>
            <a:off x="8375175" y="3737284"/>
            <a:ext cx="3257278" cy="205349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MEJORA</a:t>
            </a:r>
          </a:p>
          <a:p>
            <a:pPr marL="0" marR="0" lvl="0" indent="0" algn="l" defTabSz="914400" rtl="0" eaLnBrk="1" fontAlgn="auto" latinLnBrk="0" hangingPunct="1">
              <a:lnSpc>
                <a:spcPts val="1700"/>
              </a:lnSpc>
              <a:spcBef>
                <a:spcPts val="300"/>
              </a:spcBef>
              <a:buClrTx/>
              <a:buSzTx/>
              <a:buFontTx/>
              <a:buNone/>
              <a:tabLst/>
              <a:defRPr/>
            </a:pPr>
            <a:r>
              <a:rPr kumimoji="0" lang="en-US"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r>
              <a:rPr kumimoji="0" lang="es-ES"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Creemos que la educación y la mejora definen nuestro futuro</a:t>
            </a:r>
            <a:r>
              <a:rPr kumimoji="0" lang="en-US"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s-E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Lean basado en el respeto y el compromiso de los miembros del equipo</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s-E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Creemos que todos los procesos pueden mejorarse</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s-E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Lean nos diferencia e impulsa un mayor valor para el cliente</a:t>
            </a:r>
            <a:endPar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22" name="Slide Number Placeholder 5">
            <a:extLst>
              <a:ext uri="{FF2B5EF4-FFF2-40B4-BE49-F238E27FC236}">
                <a16:creationId xmlns:a16="http://schemas.microsoft.com/office/drawing/2014/main" id="{2D4BFF98-8DBC-4C23-8A02-A95A8B2951F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3D6F6002-4DBC-91B2-90D6-2EC6419969A0}"/>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a:solidFill>
                  <a:srgbClr val="FF0000"/>
                </a:solidFill>
              </a:rPr>
              <a:t>New slide – Translation to </a:t>
            </a:r>
            <a:r>
              <a:rPr lang="fr-FR" sz="4800" b="1" err="1">
                <a:solidFill>
                  <a:srgbClr val="FF0000"/>
                </a:solidFill>
              </a:rPr>
              <a:t>be</a:t>
            </a:r>
            <a:r>
              <a:rPr lang="fr-FR" sz="4800" b="1">
                <a:solidFill>
                  <a:srgbClr val="FF0000"/>
                </a:solidFill>
              </a:rPr>
              <a:t> </a:t>
            </a:r>
            <a:r>
              <a:rPr lang="fr-FR" sz="4800" b="1" err="1">
                <a:solidFill>
                  <a:srgbClr val="FF0000"/>
                </a:solidFill>
              </a:rPr>
              <a:t>Reviewed</a:t>
            </a:r>
            <a:endParaRPr lang="en-GB" sz="4800" b="1">
              <a:solidFill>
                <a:srgbClr val="FF0000"/>
              </a:solidFill>
            </a:endParaRPr>
          </a:p>
        </p:txBody>
      </p:sp>
    </p:spTree>
    <p:extLst>
      <p:ext uri="{BB962C8B-B14F-4D97-AF65-F5344CB8AC3E}">
        <p14:creationId xmlns:p14="http://schemas.microsoft.com/office/powerpoint/2010/main" val="15512333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E1E2148E-A4FE-C634-AB57-0464BB0808FC}"/>
              </a:ext>
            </a:extLst>
          </p:cNvPr>
          <p:cNvSpPr/>
          <p:nvPr/>
        </p:nvSpPr>
        <p:spPr>
          <a:xfrm>
            <a:off x="8396868" y="1216138"/>
            <a:ext cx="3333473" cy="43494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3" name="Title 2">
            <a:extLst>
              <a:ext uri="{FF2B5EF4-FFF2-40B4-BE49-F238E27FC236}">
                <a16:creationId xmlns:a16="http://schemas.microsoft.com/office/drawing/2014/main" id="{0B2FB1D1-F8E0-AEE2-0A12-6E207DE385AF}"/>
              </a:ext>
            </a:extLst>
          </p:cNvPr>
          <p:cNvSpPr>
            <a:spLocks noGrp="1"/>
          </p:cNvSpPr>
          <p:nvPr>
            <p:ph type="title"/>
          </p:nvPr>
        </p:nvSpPr>
        <p:spPr>
          <a:xfrm>
            <a:off x="350518" y="180000"/>
            <a:ext cx="11841481" cy="640080"/>
          </a:xfrm>
        </p:spPr>
        <p:txBody>
          <a:bodyPr lIns="0" tIns="0" rIns="0" bIns="0"/>
          <a:lstStyle/>
          <a:p>
            <a:r>
              <a:rPr lang="es-ES" dirty="0"/>
              <a:t>Diversos mercados a los que dirigirse</a:t>
            </a:r>
            <a:endParaRPr lang="en-US" dirty="0"/>
          </a:p>
        </p:txBody>
      </p:sp>
      <p:sp>
        <p:nvSpPr>
          <p:cNvPr id="15" name="TextBox 14">
            <a:extLst>
              <a:ext uri="{FF2B5EF4-FFF2-40B4-BE49-F238E27FC236}">
                <a16:creationId xmlns:a16="http://schemas.microsoft.com/office/drawing/2014/main" id="{376925DB-E5EF-9C62-75ED-A9CE8318A867}"/>
              </a:ext>
            </a:extLst>
          </p:cNvPr>
          <p:cNvSpPr txBox="1"/>
          <p:nvPr/>
        </p:nvSpPr>
        <p:spPr>
          <a:xfrm>
            <a:off x="8587100" y="1107960"/>
            <a:ext cx="2861766" cy="147732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8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ATENDIENDO A UN AMPLIO MERCADO DE</a:t>
            </a:r>
            <a:endParaRPr kumimoji="0" lang="en-US" sz="18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$15B</a:t>
            </a:r>
          </a:p>
        </p:txBody>
      </p:sp>
      <p:sp>
        <p:nvSpPr>
          <p:cNvPr id="42" name="TextBox 41">
            <a:extLst>
              <a:ext uri="{FF2B5EF4-FFF2-40B4-BE49-F238E27FC236}">
                <a16:creationId xmlns:a16="http://schemas.microsoft.com/office/drawing/2014/main" id="{1C2FC8E1-B7C7-49C5-B0F0-BEF3DE176008}"/>
              </a:ext>
            </a:extLst>
          </p:cNvPr>
          <p:cNvSpPr txBox="1"/>
          <p:nvPr/>
        </p:nvSpPr>
        <p:spPr>
          <a:xfrm>
            <a:off x="346055" y="5200977"/>
            <a:ext cx="3058555" cy="353997"/>
          </a:xfrm>
          <a:prstGeom prst="roundRect">
            <a:avLst/>
          </a:prstGeom>
          <a:solidFill>
            <a:schemeClr val="tx2"/>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Aplicaciones</a:t>
            </a:r>
            <a:r>
              <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 </a:t>
            </a: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en</a:t>
            </a:r>
            <a:r>
              <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 la </a:t>
            </a: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construcción</a:t>
            </a:r>
            <a:endPar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3" name="TextBox 42">
            <a:extLst>
              <a:ext uri="{FF2B5EF4-FFF2-40B4-BE49-F238E27FC236}">
                <a16:creationId xmlns:a16="http://schemas.microsoft.com/office/drawing/2014/main" id="{630CD443-139E-4CC3-BF16-C59971E9F8E0}"/>
              </a:ext>
            </a:extLst>
          </p:cNvPr>
          <p:cNvSpPr txBox="1"/>
          <p:nvPr/>
        </p:nvSpPr>
        <p:spPr>
          <a:xfrm>
            <a:off x="3528799" y="5200982"/>
            <a:ext cx="4622165" cy="353997"/>
          </a:xfrm>
          <a:prstGeom prst="roundRect">
            <a:avLst/>
          </a:prstGeom>
          <a:solidFill>
            <a:schemeClr val="tx2"/>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Aplicaciones no relacionadas con la construcción</a:t>
            </a:r>
            <a:endPar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id="{43C3AAF6-540F-5AC1-75F3-45EFDB9A91F7}"/>
              </a:ext>
            </a:extLst>
          </p:cNvPr>
          <p:cNvSpPr/>
          <p:nvPr/>
        </p:nvSpPr>
        <p:spPr>
          <a:xfrm>
            <a:off x="350518" y="1219198"/>
            <a:ext cx="1440000" cy="3895505"/>
          </a:xfrm>
          <a:prstGeom prst="roundRect">
            <a:avLst>
              <a:gd name="adj" fmla="val 4507"/>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2015999"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Construcción</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20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$6B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Comercial</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Institución</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Residencial</a:t>
            </a:r>
          </a:p>
        </p:txBody>
      </p:sp>
      <p:cxnSp>
        <p:nvCxnSpPr>
          <p:cNvPr id="26" name="Straight Connector 25">
            <a:extLst>
              <a:ext uri="{FF2B5EF4-FFF2-40B4-BE49-F238E27FC236}">
                <a16:creationId xmlns:a16="http://schemas.microsoft.com/office/drawing/2014/main" id="{BE2C6FA8-17B9-8C03-9382-0D254C50BE88}"/>
              </a:ext>
            </a:extLst>
          </p:cNvPr>
          <p:cNvCxnSpPr>
            <a:cxnSpLocks/>
          </p:cNvCxnSpPr>
          <p:nvPr/>
        </p:nvCxnSpPr>
        <p:spPr>
          <a:xfrm flipH="1">
            <a:off x="444890"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0" name="Rounded Rectangle 29">
            <a:extLst>
              <a:ext uri="{FF2B5EF4-FFF2-40B4-BE49-F238E27FC236}">
                <a16:creationId xmlns:a16="http://schemas.microsoft.com/office/drawing/2014/main" id="{FFBA7BCD-3151-991D-61B0-185C2FE7BC39}"/>
              </a:ext>
            </a:extLst>
          </p:cNvPr>
          <p:cNvSpPr/>
          <p:nvPr/>
        </p:nvSpPr>
        <p:spPr>
          <a:xfrm>
            <a:off x="1953176" y="1219198"/>
            <a:ext cx="1440000" cy="3895505"/>
          </a:xfrm>
          <a:prstGeom prst="roundRect">
            <a:avLst>
              <a:gd name="adj" fmla="val 4507"/>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Gobierno</a:t>
            </a:r>
            <a:r>
              <a:rPr kumimoji="0" lang="en-US" sz="12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e </a:t>
            </a:r>
            <a:r>
              <a:rPr kumimoji="0" lang="en-US" sz="12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infraestructuras</a:t>
            </a:r>
            <a:endParaRPr kumimoji="0" lang="en-US" sz="12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$2B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Servicios</a:t>
            </a: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t>
            </a: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públicos</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Centros</a:t>
            </a: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de </a:t>
            </a: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datos</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Militares</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31" name="Straight Connector 30">
            <a:extLst>
              <a:ext uri="{FF2B5EF4-FFF2-40B4-BE49-F238E27FC236}">
                <a16:creationId xmlns:a16="http://schemas.microsoft.com/office/drawing/2014/main" id="{4D50E5F7-4DD6-17B5-8070-03B43AF953E3}"/>
              </a:ext>
            </a:extLst>
          </p:cNvPr>
          <p:cNvCxnSpPr>
            <a:cxnSpLocks/>
          </p:cNvCxnSpPr>
          <p:nvPr/>
        </p:nvCxnSpPr>
        <p:spPr>
          <a:xfrm flipH="1">
            <a:off x="2047548"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2" name="Rounded Rectangle 31">
            <a:extLst>
              <a:ext uri="{FF2B5EF4-FFF2-40B4-BE49-F238E27FC236}">
                <a16:creationId xmlns:a16="http://schemas.microsoft.com/office/drawing/2014/main" id="{B238862B-E317-9D27-2327-2B957D732444}"/>
              </a:ext>
            </a:extLst>
          </p:cNvPr>
          <p:cNvSpPr/>
          <p:nvPr/>
        </p:nvSpPr>
        <p:spPr>
          <a:xfrm>
            <a:off x="3526337" y="1219198"/>
            <a:ext cx="1440000" cy="3895505"/>
          </a:xfrm>
          <a:prstGeom prst="roundRect">
            <a:avLst>
              <a:gd name="adj" fmla="val 3156"/>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Industria</a:t>
            </a: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y </a:t>
            </a: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fabricación</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$3B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Mantenimiento</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Control de </a:t>
            </a: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procesos</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Operaciones</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33" name="Straight Connector 32">
            <a:extLst>
              <a:ext uri="{FF2B5EF4-FFF2-40B4-BE49-F238E27FC236}">
                <a16:creationId xmlns:a16="http://schemas.microsoft.com/office/drawing/2014/main" id="{CEB4EF88-ED09-491B-1FD2-D2B33E5B6CED}"/>
              </a:ext>
            </a:extLst>
          </p:cNvPr>
          <p:cNvCxnSpPr>
            <a:cxnSpLocks/>
          </p:cNvCxnSpPr>
          <p:nvPr/>
        </p:nvCxnSpPr>
        <p:spPr>
          <a:xfrm flipH="1">
            <a:off x="3620709"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4" name="Rounded Rectangle 33">
            <a:extLst>
              <a:ext uri="{FF2B5EF4-FFF2-40B4-BE49-F238E27FC236}">
                <a16:creationId xmlns:a16="http://schemas.microsoft.com/office/drawing/2014/main" id="{FF7AC6B6-70EC-508E-29B7-3E28FCA59196}"/>
              </a:ext>
            </a:extLst>
          </p:cNvPr>
          <p:cNvSpPr/>
          <p:nvPr/>
        </p:nvSpPr>
        <p:spPr>
          <a:xfrm>
            <a:off x="6715860" y="1219198"/>
            <a:ext cx="1440000" cy="3895505"/>
          </a:xfrm>
          <a:prstGeom prst="roundRect">
            <a:avLst>
              <a:gd name="adj" fmla="val 2481"/>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Mercados </a:t>
            </a: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emergentes</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Entretenimiento</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Eventos</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Distribución</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44" name="Straight Connector 43">
            <a:extLst>
              <a:ext uri="{FF2B5EF4-FFF2-40B4-BE49-F238E27FC236}">
                <a16:creationId xmlns:a16="http://schemas.microsoft.com/office/drawing/2014/main" id="{B351882C-F7DF-876C-D221-58169073AB09}"/>
              </a:ext>
            </a:extLst>
          </p:cNvPr>
          <p:cNvCxnSpPr>
            <a:cxnSpLocks/>
          </p:cNvCxnSpPr>
          <p:nvPr/>
        </p:nvCxnSpPr>
        <p:spPr>
          <a:xfrm flipH="1">
            <a:off x="6810232"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45" name="Rounded Rectangle 44">
            <a:extLst>
              <a:ext uri="{FF2B5EF4-FFF2-40B4-BE49-F238E27FC236}">
                <a16:creationId xmlns:a16="http://schemas.microsoft.com/office/drawing/2014/main" id="{6B212B32-F925-3865-8FEA-C745295FB7A4}"/>
              </a:ext>
            </a:extLst>
          </p:cNvPr>
          <p:cNvSpPr/>
          <p:nvPr/>
        </p:nvSpPr>
        <p:spPr>
          <a:xfrm>
            <a:off x="5119163" y="1219198"/>
            <a:ext cx="1440000" cy="3895505"/>
          </a:xfrm>
          <a:prstGeom prst="roundRect">
            <a:avLst>
              <a:gd name="adj" fmla="val 6534"/>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2015999"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Agricultura</a:t>
            </a:r>
          </a:p>
          <a:p>
            <a:pPr marL="0" marR="0" lvl="0" indent="0" algn="ctr" defTabSz="914400" rtl="0" eaLnBrk="1" fontAlgn="auto" latinLnBrk="0" hangingPunct="1">
              <a:lnSpc>
                <a:spcPct val="100000"/>
              </a:lnSpc>
              <a:spcBef>
                <a:spcPts val="20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$2B </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s-ES" sz="105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Manipulación de materiales</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s-ES" sz="105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Preparación de superficies</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s-ES" sz="105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Procesado</a:t>
            </a:r>
            <a:endParaRPr kumimoji="0" lang="en-US" sz="105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52" name="Straight Connector 51">
            <a:extLst>
              <a:ext uri="{FF2B5EF4-FFF2-40B4-BE49-F238E27FC236}">
                <a16:creationId xmlns:a16="http://schemas.microsoft.com/office/drawing/2014/main" id="{A0631174-2D2C-C971-37C9-CA301B09F560}"/>
              </a:ext>
            </a:extLst>
          </p:cNvPr>
          <p:cNvCxnSpPr>
            <a:cxnSpLocks/>
          </p:cNvCxnSpPr>
          <p:nvPr/>
        </p:nvCxnSpPr>
        <p:spPr>
          <a:xfrm flipH="1">
            <a:off x="5213535"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pic>
        <p:nvPicPr>
          <p:cNvPr id="37" name="Picture 36">
            <a:extLst>
              <a:ext uri="{FF2B5EF4-FFF2-40B4-BE49-F238E27FC236}">
                <a16:creationId xmlns:a16="http://schemas.microsoft.com/office/drawing/2014/main" id="{A2C1168B-2FA3-4A30-B301-666BB3ED872E}"/>
              </a:ext>
            </a:extLst>
          </p:cNvPr>
          <p:cNvPicPr>
            <a:picLocks noChangeAspect="1"/>
          </p:cNvPicPr>
          <p:nvPr/>
        </p:nvPicPr>
        <p:blipFill rotWithShape="1">
          <a:blip r:embed="rId3"/>
          <a:srcRect l="-142" r="142" b="5319"/>
          <a:stretch/>
        </p:blipFill>
        <p:spPr>
          <a:xfrm>
            <a:off x="350518" y="1219199"/>
            <a:ext cx="1440000" cy="1843463"/>
          </a:xfrm>
          <a:prstGeom prst="round2SameRect">
            <a:avLst>
              <a:gd name="adj1" fmla="val 7210"/>
              <a:gd name="adj2" fmla="val 0"/>
            </a:avLst>
          </a:prstGeom>
        </p:spPr>
      </p:pic>
      <p:pic>
        <p:nvPicPr>
          <p:cNvPr id="39" name="Picture 38">
            <a:extLst>
              <a:ext uri="{FF2B5EF4-FFF2-40B4-BE49-F238E27FC236}">
                <a16:creationId xmlns:a16="http://schemas.microsoft.com/office/drawing/2014/main" id="{ED3C3D24-5C1C-4DCF-BA58-F063F1CDBD85}"/>
              </a:ext>
            </a:extLst>
          </p:cNvPr>
          <p:cNvPicPr>
            <a:picLocks/>
          </p:cNvPicPr>
          <p:nvPr/>
        </p:nvPicPr>
        <p:blipFill rotWithShape="1">
          <a:blip r:embed="rId4"/>
          <a:srcRect l="13178" t="1012" r="3166" b="1012"/>
          <a:stretch/>
        </p:blipFill>
        <p:spPr>
          <a:xfrm>
            <a:off x="3529323" y="1205505"/>
            <a:ext cx="1440000" cy="1843200"/>
          </a:xfrm>
          <a:prstGeom prst="round2SameRect">
            <a:avLst>
              <a:gd name="adj1" fmla="val 5858"/>
              <a:gd name="adj2" fmla="val 0"/>
            </a:avLst>
          </a:prstGeom>
        </p:spPr>
      </p:pic>
      <p:pic>
        <p:nvPicPr>
          <p:cNvPr id="14" name="Picture 13">
            <a:extLst>
              <a:ext uri="{FF2B5EF4-FFF2-40B4-BE49-F238E27FC236}">
                <a16:creationId xmlns:a16="http://schemas.microsoft.com/office/drawing/2014/main" id="{32D3E767-D535-5740-DEA7-524242870F1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565" t="1" r="29568" b="1395"/>
          <a:stretch/>
        </p:blipFill>
        <p:spPr>
          <a:xfrm>
            <a:off x="1951428" y="1219200"/>
            <a:ext cx="1440000" cy="1843200"/>
          </a:xfrm>
          <a:prstGeom prst="round2SameRect">
            <a:avLst>
              <a:gd name="adj1" fmla="val 5858"/>
              <a:gd name="adj2" fmla="val 0"/>
            </a:avLst>
          </a:prstGeom>
        </p:spPr>
      </p:pic>
      <p:pic>
        <p:nvPicPr>
          <p:cNvPr id="60" name="Picture 59">
            <a:extLst>
              <a:ext uri="{FF2B5EF4-FFF2-40B4-BE49-F238E27FC236}">
                <a16:creationId xmlns:a16="http://schemas.microsoft.com/office/drawing/2014/main" id="{EE4CC347-5F24-A3AE-F01B-73B9237E520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715860" y="1201875"/>
            <a:ext cx="1435104" cy="1828111"/>
          </a:xfrm>
          <a:prstGeom prst="round2SameRect">
            <a:avLst>
              <a:gd name="adj1" fmla="val 5822"/>
              <a:gd name="adj2" fmla="val 0"/>
            </a:avLst>
          </a:prstGeom>
        </p:spPr>
      </p:pic>
      <p:sp>
        <p:nvSpPr>
          <p:cNvPr id="8" name="Rectangle 7">
            <a:extLst>
              <a:ext uri="{FF2B5EF4-FFF2-40B4-BE49-F238E27FC236}">
                <a16:creationId xmlns:a16="http://schemas.microsoft.com/office/drawing/2014/main" id="{33238DE1-C63F-C83A-6E56-9A38FC255790}"/>
              </a:ext>
            </a:extLst>
          </p:cNvPr>
          <p:cNvSpPr/>
          <p:nvPr/>
        </p:nvSpPr>
        <p:spPr>
          <a:xfrm>
            <a:off x="8587100" y="2747805"/>
            <a:ext cx="2861766"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Incorporación</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de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nuevos</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mercados</a:t>
            </a:r>
          </a:p>
        </p:txBody>
      </p:sp>
      <p:sp>
        <p:nvSpPr>
          <p:cNvPr id="9" name="Rectangle 8">
            <a:extLst>
              <a:ext uri="{FF2B5EF4-FFF2-40B4-BE49-F238E27FC236}">
                <a16:creationId xmlns:a16="http://schemas.microsoft.com/office/drawing/2014/main" id="{B0BFAA5E-F6B6-7355-5513-FF4D77E44345}"/>
              </a:ext>
            </a:extLst>
          </p:cNvPr>
          <p:cNvSpPr/>
          <p:nvPr/>
        </p:nvSpPr>
        <p:spPr>
          <a:xfrm>
            <a:off x="8587100" y="3388981"/>
            <a:ext cx="2861766"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Megatendencias</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favorables</a:t>
            </a:r>
            <a:endPar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endParaRPr>
          </a:p>
        </p:txBody>
      </p:sp>
      <p:sp>
        <p:nvSpPr>
          <p:cNvPr id="12" name="Rectangle 11">
            <a:extLst>
              <a:ext uri="{FF2B5EF4-FFF2-40B4-BE49-F238E27FC236}">
                <a16:creationId xmlns:a16="http://schemas.microsoft.com/office/drawing/2014/main" id="{5FE9381A-A876-FFCF-053B-D018C8732A7D}"/>
              </a:ext>
            </a:extLst>
          </p:cNvPr>
          <p:cNvSpPr/>
          <p:nvPr/>
        </p:nvSpPr>
        <p:spPr>
          <a:xfrm>
            <a:off x="8608365" y="3858982"/>
            <a:ext cx="2964322"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Clientes</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y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aplicaciones</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diversos</a:t>
            </a:r>
            <a:endPar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endParaRPr>
          </a:p>
        </p:txBody>
      </p:sp>
      <p:sp>
        <p:nvSpPr>
          <p:cNvPr id="4" name="TextBox 3">
            <a:extLst>
              <a:ext uri="{FF2B5EF4-FFF2-40B4-BE49-F238E27FC236}">
                <a16:creationId xmlns:a16="http://schemas.microsoft.com/office/drawing/2014/main" id="{099642B8-43CC-3C70-800F-BA14297310B2}"/>
              </a:ext>
            </a:extLst>
          </p:cNvPr>
          <p:cNvSpPr txBox="1"/>
          <p:nvPr/>
        </p:nvSpPr>
        <p:spPr>
          <a:xfrm>
            <a:off x="8682800" y="4773764"/>
            <a:ext cx="2766065" cy="75202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$1B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3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Oportunidad de piezas y servicio</a:t>
            </a:r>
            <a:endParaRPr kumimoji="0" lang="en-US" sz="13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21" name="Straight Connector 20">
            <a:extLst>
              <a:ext uri="{FF2B5EF4-FFF2-40B4-BE49-F238E27FC236}">
                <a16:creationId xmlns:a16="http://schemas.microsoft.com/office/drawing/2014/main" id="{DAF10BAB-07E5-F520-C2FD-132125489E5E}"/>
              </a:ext>
            </a:extLst>
          </p:cNvPr>
          <p:cNvCxnSpPr>
            <a:cxnSpLocks/>
          </p:cNvCxnSpPr>
          <p:nvPr/>
        </p:nvCxnSpPr>
        <p:spPr>
          <a:xfrm flipH="1">
            <a:off x="8682801" y="3303242"/>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ED44100-B661-C6BE-7C25-52ECA35292EE}"/>
              </a:ext>
            </a:extLst>
          </p:cNvPr>
          <p:cNvCxnSpPr>
            <a:cxnSpLocks/>
          </p:cNvCxnSpPr>
          <p:nvPr/>
        </p:nvCxnSpPr>
        <p:spPr>
          <a:xfrm flipH="1">
            <a:off x="8682801" y="3807406"/>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9505D00-AA48-D09B-DF44-2C9EB946D73C}"/>
              </a:ext>
            </a:extLst>
          </p:cNvPr>
          <p:cNvCxnSpPr>
            <a:cxnSpLocks/>
          </p:cNvCxnSpPr>
          <p:nvPr/>
        </p:nvCxnSpPr>
        <p:spPr>
          <a:xfrm flipH="1">
            <a:off x="8682801" y="4484470"/>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pic>
        <p:nvPicPr>
          <p:cNvPr id="5" name="Picture 4" descr="A picture containing grass, outdoor, sky, truck&#10;&#10;Description automatically generated">
            <a:extLst>
              <a:ext uri="{FF2B5EF4-FFF2-40B4-BE49-F238E27FC236}">
                <a16:creationId xmlns:a16="http://schemas.microsoft.com/office/drawing/2014/main" id="{5C30D17C-A134-4D52-8EFB-D1DCAA9F761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3596" b="6843"/>
          <a:stretch/>
        </p:blipFill>
        <p:spPr>
          <a:xfrm>
            <a:off x="5124058" y="1201875"/>
            <a:ext cx="1435105" cy="1860525"/>
          </a:xfrm>
          <a:prstGeom prst="round2SameRect">
            <a:avLst>
              <a:gd name="adj1" fmla="val 6499"/>
              <a:gd name="adj2" fmla="val 0"/>
            </a:avLst>
          </a:prstGeom>
        </p:spPr>
      </p:pic>
      <p:sp>
        <p:nvSpPr>
          <p:cNvPr id="29" name="Slide Number Placeholder 5">
            <a:extLst>
              <a:ext uri="{FF2B5EF4-FFF2-40B4-BE49-F238E27FC236}">
                <a16:creationId xmlns:a16="http://schemas.microsoft.com/office/drawing/2014/main" id="{E2FB4136-341E-452E-8436-E37A1220D02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F13E0EA2-7B17-78A0-F61C-27C21FA7AFE5}"/>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a:solidFill>
                  <a:srgbClr val="FF0000"/>
                </a:solidFill>
              </a:rPr>
              <a:t>New slide – Translation to </a:t>
            </a:r>
            <a:r>
              <a:rPr lang="fr-FR" sz="4800" b="1" err="1">
                <a:solidFill>
                  <a:srgbClr val="FF0000"/>
                </a:solidFill>
              </a:rPr>
              <a:t>be</a:t>
            </a:r>
            <a:r>
              <a:rPr lang="fr-FR" sz="4800" b="1">
                <a:solidFill>
                  <a:srgbClr val="FF0000"/>
                </a:solidFill>
              </a:rPr>
              <a:t> </a:t>
            </a:r>
            <a:r>
              <a:rPr lang="fr-FR" sz="4800" b="1" err="1">
                <a:solidFill>
                  <a:srgbClr val="FF0000"/>
                </a:solidFill>
              </a:rPr>
              <a:t>Reviewed</a:t>
            </a:r>
            <a:endParaRPr lang="en-GB" sz="4800" b="1">
              <a:solidFill>
                <a:srgbClr val="FF0000"/>
              </a:solidFill>
            </a:endParaRPr>
          </a:p>
        </p:txBody>
      </p:sp>
    </p:spTree>
    <p:extLst>
      <p:ext uri="{BB962C8B-B14F-4D97-AF65-F5344CB8AC3E}">
        <p14:creationId xmlns:p14="http://schemas.microsoft.com/office/powerpoint/2010/main" val="16236160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pPr algn="l" rtl="0"/>
            <a:r>
              <a:rPr lang="es" b="1" i="0" u="none" baseline="0"/>
              <a:t>Gama de productos</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MODELOS</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MÁQUINAS AL AÑO</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UNIDADES POR DÍA</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PRODUCCIÓN</a:t>
            </a:r>
            <a:br>
              <a:rPr lang="es" sz="1400" spc="100">
                <a:latin typeface="Arial" panose="020B0604020202020204" pitchFamily="34" charset="0"/>
                <a:cs typeface="Arial" panose="020B0604020202020204" pitchFamily="34" charset="0"/>
              </a:rPr>
            </a:br>
            <a:r>
              <a:rPr lang="es" sz="1400" b="1" i="0" u="none" spc="100" baseline="0">
                <a:latin typeface="Arial" panose="020B0604020202020204" pitchFamily="34" charset="0"/>
                <a:ea typeface="Arial" panose="020B0604020202020204" pitchFamily="34" charset="0"/>
                <a:cs typeface="Arial" panose="020B0604020202020204" pitchFamily="34" charset="0"/>
              </a:rPr>
              <a:t>GLOBAL</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accent2"/>
          </a:solidFill>
        </p:spPr>
        <p:txBody>
          <a:bodyPr wrap="square" lIns="0" tIns="0" rIns="0" bIns="0" rtlCol="0" anchor="ctr" anchorCtr="0">
            <a:noAutofit/>
          </a:bodyPr>
          <a:lstStyle/>
          <a:p>
            <a:pPr algn="ctr" rtl="0"/>
            <a:r>
              <a:rPr lang="es" sz="6600" b="0" i="0" u="none" baseline="0" dirty="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a:solidFill>
                  <a:schemeClr val="bg2"/>
                </a:solidFill>
              </a:rPr>
              <a:t>Elevadores de material</a:t>
            </a:r>
            <a:endParaRPr lang="es" b="1" dirty="0">
              <a:solidFill>
                <a:schemeClr val="accent3">
                  <a:lumMod val="50000"/>
                </a:schemeClr>
              </a:solidFill>
            </a:endParaRPr>
          </a:p>
          <a:p>
            <a:pPr algn="l" rtl="0">
              <a:spcAft>
                <a:spcPts val="1200"/>
              </a:spcAft>
            </a:pPr>
            <a:r>
              <a:rPr lang="es" sz="1400" b="0" i="0" u="none" baseline="0">
                <a:solidFill>
                  <a:schemeClr val="accent3">
                    <a:lumMod val="50000"/>
                  </a:schemeClr>
                </a:solidFill>
              </a:rPr>
              <a:t>Compactos, ligeros </a:t>
            </a:r>
            <a:br>
              <a:rPr lang="es" sz="1400">
                <a:solidFill>
                  <a:schemeClr val="accent3">
                    <a:lumMod val="50000"/>
                  </a:schemeClr>
                </a:solidFill>
              </a:rPr>
            </a:br>
            <a:r>
              <a:rPr lang="es" sz="1400" b="0" i="0" u="none" baseline="0">
                <a:solidFill>
                  <a:schemeClr val="accent3">
                    <a:lumMod val="50000"/>
                  </a:schemeClr>
                </a:solidFill>
              </a:rPr>
              <a:t>y fáciles de transportar</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a:solidFill>
                  <a:schemeClr val="bg2"/>
                </a:solidFill>
              </a:rPr>
              <a:t>Elevadores de Personas</a:t>
            </a:r>
            <a:endParaRPr lang="es" b="1">
              <a:solidFill>
                <a:schemeClr val="accent3">
                  <a:lumMod val="50000"/>
                </a:schemeClr>
              </a:solidFill>
            </a:endParaRPr>
          </a:p>
          <a:p>
            <a:pPr algn="l" rtl="0"/>
            <a:r>
              <a:rPr lang="es" sz="1400" b="0" i="0" u="none" baseline="0">
                <a:solidFill>
                  <a:schemeClr val="accent3">
                    <a:lumMod val="50000"/>
                  </a:schemeClr>
                </a:solidFill>
              </a:rPr>
              <a:t>Prácticos y </a:t>
            </a:r>
            <a:br>
              <a:rPr lang="es" sz="1400">
                <a:solidFill>
                  <a:schemeClr val="accent3">
                    <a:lumMod val="50000"/>
                  </a:schemeClr>
                </a:solidFill>
              </a:rPr>
            </a:br>
            <a:r>
              <a:rPr lang="es" sz="1400" b="0" i="0" u="none" baseline="0">
                <a:solidFill>
                  <a:schemeClr val="accent3">
                    <a:lumMod val="50000"/>
                  </a:schemeClr>
                </a:solidFill>
              </a:rPr>
              <a:t>rentables</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a:solidFill>
                  <a:schemeClr val="bg2"/>
                </a:solidFill>
              </a:rPr>
              <a:t>Plataformas de tijera</a:t>
            </a:r>
            <a:endParaRPr lang="es" b="1">
              <a:solidFill>
                <a:schemeClr val="accent3">
                  <a:lumMod val="50000"/>
                </a:schemeClr>
              </a:solidFill>
            </a:endParaRPr>
          </a:p>
          <a:p>
            <a:pPr algn="l" rtl="0"/>
            <a:r>
              <a:rPr lang="es" sz="1400" b="0" i="0" u="none" baseline="0">
                <a:solidFill>
                  <a:schemeClr val="accent3">
                    <a:lumMod val="50000"/>
                  </a:schemeClr>
                </a:solidFill>
              </a:rPr>
              <a:t>Alta eficiencia </a:t>
            </a:r>
            <a:br>
              <a:rPr lang="es" sz="1400">
                <a:solidFill>
                  <a:schemeClr val="accent3">
                    <a:lumMod val="50000"/>
                  </a:schemeClr>
                </a:solidFill>
              </a:rPr>
            </a:br>
            <a:r>
              <a:rPr lang="es" sz="1400" b="0" i="0" u="none" baseline="0">
                <a:solidFill>
                  <a:schemeClr val="accent3">
                    <a:lumMod val="50000"/>
                  </a:schemeClr>
                </a:solidFill>
              </a:rPr>
              <a:t>con excelente maniobrabilidad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26583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dirty="0">
                <a:solidFill>
                  <a:schemeClr val="bg2"/>
                </a:solidFill>
              </a:rPr>
              <a:t>Plataformas telescópicas</a:t>
            </a:r>
            <a:endParaRPr lang="es" b="1" dirty="0">
              <a:solidFill>
                <a:schemeClr val="accent3">
                  <a:lumMod val="50000"/>
                </a:schemeClr>
              </a:solidFill>
            </a:endParaRPr>
          </a:p>
          <a:p>
            <a:pPr algn="l" rtl="0"/>
            <a:r>
              <a:rPr lang="es" sz="1400" b="0" i="0" u="none" baseline="0" dirty="0">
                <a:solidFill>
                  <a:schemeClr val="accent3">
                    <a:lumMod val="50000"/>
                  </a:schemeClr>
                </a:solidFill>
              </a:rPr>
              <a:t>Excepcional alcance horizontal </a:t>
            </a:r>
            <a:br>
              <a:rPr lang="es" sz="1400" dirty="0">
                <a:solidFill>
                  <a:schemeClr val="accent3">
                    <a:lumMod val="50000"/>
                  </a:schemeClr>
                </a:solidFill>
              </a:rPr>
            </a:br>
            <a:r>
              <a:rPr lang="es" sz="1400" b="0" i="0" u="none" baseline="0" dirty="0">
                <a:solidFill>
                  <a:schemeClr val="accent3">
                    <a:lumMod val="50000"/>
                  </a:schemeClr>
                </a:solidFill>
              </a:rPr>
              <a:t>con posicionamiento preciso</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26583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a:solidFill>
                  <a:schemeClr val="bg2"/>
                </a:solidFill>
              </a:rPr>
              <a:t>Plataformas articuladas</a:t>
            </a:r>
            <a:endParaRPr lang="es" b="1">
              <a:solidFill>
                <a:schemeClr val="accent3">
                  <a:lumMod val="50000"/>
                </a:schemeClr>
              </a:solidFill>
            </a:endParaRPr>
          </a:p>
          <a:p>
            <a:pPr algn="l" rtl="0"/>
            <a:r>
              <a:rPr lang="es" sz="1400" b="0" i="0" u="none" baseline="0">
                <a:solidFill>
                  <a:schemeClr val="accent3">
                    <a:lumMod val="50000"/>
                  </a:schemeClr>
                </a:solidFill>
              </a:rPr>
              <a:t>Impresionante alcance vertical, horizontal y por encima </a:t>
            </a:r>
            <a:br>
              <a:rPr lang="es" sz="1400">
                <a:solidFill>
                  <a:schemeClr val="accent3">
                    <a:lumMod val="50000"/>
                  </a:schemeClr>
                </a:solidFill>
              </a:rPr>
            </a:br>
            <a:r>
              <a:rPr lang="es" sz="1400" b="0" i="0" u="none" baseline="0">
                <a:solidFill>
                  <a:schemeClr val="accent3">
                    <a:lumMod val="50000"/>
                  </a:schemeClr>
                </a:solidFill>
              </a:rPr>
              <a:t>para lugares de difícil acceso</a:t>
            </a: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26583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sz="1600" b="1" i="0" u="none" baseline="0" dirty="0">
                <a:solidFill>
                  <a:schemeClr val="bg2"/>
                </a:solidFill>
              </a:rPr>
              <a:t>Manipuladores telescópicos</a:t>
            </a:r>
            <a:endParaRPr lang="es" sz="1600" b="1" dirty="0">
              <a:solidFill>
                <a:schemeClr val="accent3">
                  <a:lumMod val="50000"/>
                </a:schemeClr>
              </a:solidFill>
            </a:endParaRPr>
          </a:p>
          <a:p>
            <a:pPr algn="l" rtl="0"/>
            <a:r>
              <a:rPr lang="es" sz="1200" b="0" i="0" u="none" baseline="0" dirty="0">
                <a:solidFill>
                  <a:schemeClr val="accent3">
                    <a:lumMod val="50000"/>
                  </a:schemeClr>
                </a:solidFill>
              </a:rPr>
              <a:t>Diseño resistente y rendimiento potente para la manipulación de materiales en exteriores</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491278" cy="402428"/>
          </a:xfrm>
        </p:spPr>
        <p:txBody>
          <a:bodyPr lIns="0" tIns="0" rIns="0" bIns="0"/>
          <a:lstStyle/>
          <a:p>
            <a:pPr algn="l" rtl="0"/>
            <a:r>
              <a:rPr lang="es" sz="2200" b="1" i="0" u="none" baseline="0" dirty="0"/>
              <a:t>Proporcionando calidad a través de la experiencia en aplicaciones y la excelencia en fabricación</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C0627AAB-B23C-E34E-9BAF-59789B9D5E0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113870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BA46E42-BDDA-4E93-9DE6-5982F3A3BEBC}"/>
              </a:ext>
            </a:extLst>
          </p:cNvPr>
          <p:cNvSpPr/>
          <p:nvPr/>
        </p:nvSpPr>
        <p:spPr>
          <a:xfrm>
            <a:off x="8509665" y="316259"/>
            <a:ext cx="3321678" cy="541871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s" sz="2000" b="1" i="0" u="none" baseline="0" dirty="0">
                <a:solidFill>
                  <a:schemeClr val="bg2"/>
                </a:solidFill>
                <a:latin typeface="Arial Narrow" panose="020B0606020202030204" pitchFamily="34" charset="0"/>
                <a:ea typeface="ＭＳ Ｐゴシック" panose="020B0600070205080204" pitchFamily="34" charset="-128"/>
              </a:rPr>
              <a:t>Reglas de denominación</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es"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Las dos primeras letras representan el tipo de plataforma, el primer conjunto de dos dígitos la altura de la cesta pies y el segundo conjunto de dos dígitos la anchura de la máquina en pulgadas</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endParaRPr lang="en-150" sz="1200" dirty="0">
              <a:solidFill>
                <a:schemeClr val="accent3">
                  <a:lumMod val="50000"/>
                </a:schemeClr>
              </a:solidFill>
              <a:latin typeface="Arial Narrow" panose="020B0606020202030204" pitchFamily="34" charset="0"/>
              <a:ea typeface="ＭＳ Ｐゴシック" panose="020B0600070205080204" pitchFamily="34" charset="-128"/>
            </a:endParaRPr>
          </a:p>
          <a:p>
            <a:pPr>
              <a:spcBef>
                <a:spcPts val="600"/>
              </a:spcBef>
              <a:buClr>
                <a:schemeClr val="bg2"/>
              </a:buClr>
              <a:buSzPct val="100000"/>
              <a:tabLst>
                <a:tab pos="114300" algn="l"/>
              </a:tabLst>
            </a:pPr>
            <a:r>
              <a:rPr lang="en-GB" sz="1200" b="1" dirty="0" err="1">
                <a:solidFill>
                  <a:schemeClr val="accent3">
                    <a:lumMod val="50000"/>
                  </a:schemeClr>
                </a:solidFill>
                <a:latin typeface="Arial Narrow" panose="020B0606020202030204" pitchFamily="34" charset="0"/>
                <a:ea typeface="ＭＳ Ｐゴシック" panose="020B0600070205080204" pitchFamily="34" charset="-128"/>
              </a:rPr>
              <a:t>Ejemplo</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25800"/>
              </a:spcBef>
              <a:buClr>
                <a:schemeClr val="bg2"/>
              </a:buClr>
              <a:buSzPct val="100000"/>
              <a:tabLst>
                <a:tab pos="114300" algn="l"/>
              </a:tabLst>
            </a:pPr>
            <a:r>
              <a:rPr lang="es-ES" sz="1200" dirty="0">
                <a:solidFill>
                  <a:schemeClr val="accent3">
                    <a:lumMod val="50000"/>
                  </a:schemeClr>
                </a:solidFill>
                <a:latin typeface="Arial Narrow" panose="020B0606020202030204" pitchFamily="34" charset="0"/>
                <a:ea typeface="ＭＳ Ｐゴシック" panose="020B0600070205080204" pitchFamily="34" charset="-128"/>
              </a:rPr>
              <a:t>También denominada: tijera, elevador de tijera, plataforma elevadora móvil, plataforma de trabajo aéreo autopropulsada y plataforma de tijera eléctrica</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endParaRPr lang="fr-FR" sz="1200" b="1" dirty="0">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endParaRPr lang="en-150" sz="2000" b="1" dirty="0">
              <a:solidFill>
                <a:schemeClr val="bg2"/>
              </a:solidFill>
              <a:latin typeface="Arial Narrow" panose="020B0606020202030204" pitchFamily="34" charset="0"/>
              <a:ea typeface="ＭＳ Ｐゴシック" panose="020B0600070205080204" pitchFamily="34" charset="-128"/>
            </a:endParaRPr>
          </a:p>
        </p:txBody>
      </p:sp>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8008050" cy="640080"/>
          </a:xfrm>
        </p:spPr>
        <p:txBody>
          <a:bodyPr anchor="t">
            <a:normAutofit/>
          </a:bodyPr>
          <a:lstStyle/>
          <a:p>
            <a:r>
              <a:rPr lang="es" b="1" i="0" u="none" baseline="0" dirty="0"/>
              <a:t>Plataformas de tijera</a:t>
            </a:r>
            <a:endParaRPr lang="en-US" dirty="0"/>
          </a:p>
        </p:txBody>
      </p:sp>
      <p:sp>
        <p:nvSpPr>
          <p:cNvPr id="3" name="Content Placeholder 2">
            <a:extLst>
              <a:ext uri="{FF2B5EF4-FFF2-40B4-BE49-F238E27FC236}">
                <a16:creationId xmlns:a16="http://schemas.microsoft.com/office/drawing/2014/main" id="{1C8204D5-27AE-40B4-83A3-D6BB1D18F5CD}"/>
              </a:ext>
            </a:extLst>
          </p:cNvPr>
          <p:cNvSpPr>
            <a:spLocks noGrp="1"/>
          </p:cNvSpPr>
          <p:nvPr>
            <p:ph idx="1"/>
          </p:nvPr>
        </p:nvSpPr>
        <p:spPr>
          <a:xfrm>
            <a:off x="445674" y="1513793"/>
            <a:ext cx="4941873" cy="2581797"/>
          </a:xfrm>
        </p:spPr>
        <p:txBody>
          <a:bodyPr lIns="0" tIns="0" rIns="0" bIns="0"/>
          <a:lstStyle/>
          <a:p>
            <a:pPr>
              <a:spcBef>
                <a:spcPts val="600"/>
              </a:spcBef>
              <a:spcAft>
                <a:spcPts val="300"/>
              </a:spcAft>
            </a:pPr>
            <a:r>
              <a:rPr lang="en-US" b="1" dirty="0" err="1"/>
              <a:t>Aplicaciones</a:t>
            </a:r>
            <a:r>
              <a:rPr lang="en-US" b="1" dirty="0"/>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ES" dirty="0"/>
              <a:t>Suelo firme bajo techo - Trabajos de mantenimiento en interiores, sistemas de climatización, pintura, colocación de paneles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ES" dirty="0"/>
              <a:t>Todoterreno - acabado exterior, zonas de trabajo con suelo irregular</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ES" dirty="0"/>
              <a:t>Plataforma de tijera Serie E-Drive - tanto para lugares de trabajo interiores como exteriores</a:t>
            </a:r>
          </a:p>
          <a:p>
            <a:pPr marL="285750" indent="-285750">
              <a:spcBef>
                <a:spcPts val="600"/>
              </a:spcBef>
              <a:spcAft>
                <a:spcPts val="0"/>
              </a:spcAft>
              <a:buClr>
                <a:schemeClr val="bg2"/>
              </a:buClr>
              <a:buFont typeface="Wingdings" panose="05000000000000000000" pitchFamily="2" charset="2"/>
              <a:buChar char="Ø"/>
            </a:pPr>
            <a:endParaRPr lang="en-US" dirty="0"/>
          </a:p>
        </p:txBody>
      </p:sp>
      <p:sp>
        <p:nvSpPr>
          <p:cNvPr id="4" name="Text Placeholder 3">
            <a:extLst>
              <a:ext uri="{FF2B5EF4-FFF2-40B4-BE49-F238E27FC236}">
                <a16:creationId xmlns:a16="http://schemas.microsoft.com/office/drawing/2014/main" id="{88AB849E-C8EA-4BFB-8B34-FE760FB08684}"/>
              </a:ext>
            </a:extLst>
          </p:cNvPr>
          <p:cNvSpPr>
            <a:spLocks noGrp="1"/>
          </p:cNvSpPr>
          <p:nvPr>
            <p:ph type="body" sz="quarter" idx="10"/>
          </p:nvPr>
        </p:nvSpPr>
        <p:spPr>
          <a:xfrm>
            <a:off x="350204" y="748854"/>
            <a:ext cx="8008364" cy="452454"/>
          </a:xfrm>
        </p:spPr>
        <p:txBody>
          <a:bodyPr/>
          <a:lstStyle/>
          <a:p>
            <a:pPr algn="l" rtl="0"/>
            <a:r>
              <a:rPr lang="es" b="1" i="0" u="none" baseline="0" dirty="0"/>
              <a:t>Alta eficiencia con excelente maniobrabilidad</a:t>
            </a:r>
          </a:p>
        </p:txBody>
      </p:sp>
      <p:pic>
        <p:nvPicPr>
          <p:cNvPr id="12" name="Picture 11">
            <a:extLst>
              <a:ext uri="{FF2B5EF4-FFF2-40B4-BE49-F238E27FC236}">
                <a16:creationId xmlns:a16="http://schemas.microsoft.com/office/drawing/2014/main" id="{45B2A4DA-D160-4F6C-8DAD-DCA9DA77C9F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497160" y="1513793"/>
            <a:ext cx="1319728" cy="1258304"/>
          </a:xfrm>
          <a:prstGeom prst="roundRect">
            <a:avLst>
              <a:gd name="adj" fmla="val 4298"/>
            </a:avLst>
          </a:prstGeom>
        </p:spPr>
      </p:pic>
      <p:pic>
        <p:nvPicPr>
          <p:cNvPr id="15" name="Picture 14" descr="A picture containing outdoor, sky, ground, blue&#10;&#10;Description automatically generated">
            <a:extLst>
              <a:ext uri="{FF2B5EF4-FFF2-40B4-BE49-F238E27FC236}">
                <a16:creationId xmlns:a16="http://schemas.microsoft.com/office/drawing/2014/main" id="{2DED6CBA-2244-47B3-AD1D-B9913FAF0214}"/>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880223" y="1513793"/>
            <a:ext cx="1443337" cy="2497273"/>
          </a:xfrm>
          <a:prstGeom prst="roundRect">
            <a:avLst>
              <a:gd name="adj" fmla="val 3188"/>
            </a:avLst>
          </a:prstGeom>
        </p:spPr>
      </p:pic>
      <p:pic>
        <p:nvPicPr>
          <p:cNvPr id="17" name="Picture 16" descr="A picture containing grass, outdoor, sky, blue&#10;&#10;Description automatically generated">
            <a:extLst>
              <a:ext uri="{FF2B5EF4-FFF2-40B4-BE49-F238E27FC236}">
                <a16:creationId xmlns:a16="http://schemas.microsoft.com/office/drawing/2014/main" id="{17724F15-4295-4953-ADED-C5285BB4DD2C}"/>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4912" b="4912"/>
          <a:stretch/>
        </p:blipFill>
        <p:spPr>
          <a:xfrm>
            <a:off x="5510090" y="2818527"/>
            <a:ext cx="1306797" cy="1188000"/>
          </a:xfrm>
          <a:prstGeom prst="roundRect">
            <a:avLst>
              <a:gd name="adj" fmla="val 5203"/>
            </a:avLst>
          </a:prstGeom>
        </p:spPr>
      </p:pic>
      <p:sp>
        <p:nvSpPr>
          <p:cNvPr id="18" name="Slide Number Placeholder 5">
            <a:extLst>
              <a:ext uri="{FF2B5EF4-FFF2-40B4-BE49-F238E27FC236}">
                <a16:creationId xmlns:a16="http://schemas.microsoft.com/office/drawing/2014/main" id="{96A68468-3341-DA4D-8D11-A2985D328FC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FD053AD6-0AA9-4C73-B80D-2B260863C14A}"/>
              </a:ext>
            </a:extLst>
          </p:cNvPr>
          <p:cNvGrpSpPr/>
          <p:nvPr/>
        </p:nvGrpSpPr>
        <p:grpSpPr>
          <a:xfrm>
            <a:off x="499204" y="4036858"/>
            <a:ext cx="7703334" cy="1720826"/>
            <a:chOff x="706931" y="4191138"/>
            <a:chExt cx="7103224" cy="1526142"/>
          </a:xfrm>
        </p:grpSpPr>
        <p:pic>
          <p:nvPicPr>
            <p:cNvPr id="13" name="Picture 12">
              <a:extLst>
                <a:ext uri="{FF2B5EF4-FFF2-40B4-BE49-F238E27FC236}">
                  <a16:creationId xmlns:a16="http://schemas.microsoft.com/office/drawing/2014/main" id="{E5DEFAE5-A9AA-4817-87F8-950E561EFDFE}"/>
                </a:ext>
              </a:extLst>
            </p:cNvPr>
            <p:cNvPicPr>
              <a:picLocks noChangeAspect="1"/>
            </p:cNvPicPr>
            <p:nvPr/>
          </p:nvPicPr>
          <p:blipFill rotWithShape="1">
            <a:blip r:embed="rId8"/>
            <a:srcRect r="24907"/>
            <a:stretch/>
          </p:blipFill>
          <p:spPr>
            <a:xfrm>
              <a:off x="706931" y="4191138"/>
              <a:ext cx="5560704" cy="1524032"/>
            </a:xfrm>
            <a:prstGeom prst="rect">
              <a:avLst/>
            </a:prstGeom>
            <a:noFill/>
            <a:ln>
              <a:noFill/>
            </a:ln>
          </p:spPr>
        </p:pic>
        <p:pic>
          <p:nvPicPr>
            <p:cNvPr id="16" name="Picture 15">
              <a:extLst>
                <a:ext uri="{FF2B5EF4-FFF2-40B4-BE49-F238E27FC236}">
                  <a16:creationId xmlns:a16="http://schemas.microsoft.com/office/drawing/2014/main" id="{B3CB38E3-99EB-4FB3-AC34-65DCA2A1F398}"/>
                </a:ext>
              </a:extLst>
            </p:cNvPr>
            <p:cNvPicPr>
              <a:picLocks noChangeAspect="1"/>
            </p:cNvPicPr>
            <p:nvPr/>
          </p:nvPicPr>
          <p:blipFill rotWithShape="1">
            <a:blip r:embed="rId8"/>
            <a:srcRect l="79169"/>
            <a:stretch/>
          </p:blipFill>
          <p:spPr>
            <a:xfrm>
              <a:off x="6267635" y="4193248"/>
              <a:ext cx="1542520" cy="1524032"/>
            </a:xfrm>
            <a:prstGeom prst="rect">
              <a:avLst/>
            </a:prstGeom>
            <a:noFill/>
            <a:ln>
              <a:noFill/>
            </a:ln>
          </p:spPr>
        </p:pic>
      </p:grpSp>
      <p:sp>
        <p:nvSpPr>
          <p:cNvPr id="5" name="Rounded Rectangle 4">
            <a:extLst>
              <a:ext uri="{FF2B5EF4-FFF2-40B4-BE49-F238E27FC236}">
                <a16:creationId xmlns:a16="http://schemas.microsoft.com/office/drawing/2014/main" id="{DCF86A9D-7EC3-E79C-A081-34493AE5F643}"/>
              </a:ext>
            </a:extLst>
          </p:cNvPr>
          <p:cNvSpPr/>
          <p:nvPr/>
        </p:nvSpPr>
        <p:spPr>
          <a:xfrm>
            <a:off x="445673" y="4095590"/>
            <a:ext cx="7885549" cy="1639385"/>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000EA9D6-C34C-132A-4E06-27C2DEE01C3A}"/>
              </a:ext>
            </a:extLst>
          </p:cNvPr>
          <p:cNvSpPr txBox="1"/>
          <p:nvPr/>
        </p:nvSpPr>
        <p:spPr>
          <a:xfrm>
            <a:off x="8525242" y="2281859"/>
            <a:ext cx="2618151" cy="523220"/>
          </a:xfrm>
          <a:prstGeom prst="rect">
            <a:avLst/>
          </a:prstGeom>
          <a:noFill/>
        </p:spPr>
        <p:txBody>
          <a:bodyPr wrap="square" rtlCol="0">
            <a:spAutoFit/>
          </a:bodyPr>
          <a:lstStyle/>
          <a:p>
            <a:r>
              <a:rPr lang="en-GB" sz="2800" b="1" spc="300" dirty="0">
                <a:solidFill>
                  <a:schemeClr val="bg2"/>
                </a:solidFill>
                <a:latin typeface="Arial Narrow" panose="020B0606020202030204" pitchFamily="34" charset="0"/>
                <a:ea typeface="ＭＳ Ｐゴシック" panose="020B0600070205080204" pitchFamily="34" charset="-128"/>
              </a:rPr>
              <a:t>G</a:t>
            </a:r>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7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-1932</a:t>
            </a:r>
            <a:endParaRPr lang="en-US" sz="2800" spc="300" dirty="0">
              <a:solidFill>
                <a:schemeClr val="bg2"/>
              </a:solidFill>
            </a:endParaRPr>
          </a:p>
        </p:txBody>
      </p:sp>
      <p:sp>
        <p:nvSpPr>
          <p:cNvPr id="10" name="Rounded Rectangle 9">
            <a:extLst>
              <a:ext uri="{FF2B5EF4-FFF2-40B4-BE49-F238E27FC236}">
                <a16:creationId xmlns:a16="http://schemas.microsoft.com/office/drawing/2014/main" id="{85AFD9CF-9786-F847-9AA2-8E0938EFC7D8}"/>
              </a:ext>
            </a:extLst>
          </p:cNvPr>
          <p:cNvSpPr/>
          <p:nvPr/>
        </p:nvSpPr>
        <p:spPr>
          <a:xfrm>
            <a:off x="8639476" y="2881789"/>
            <a:ext cx="104400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Altura de cesta </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19 ft</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(5.79 m)</a:t>
            </a:r>
            <a:endParaRPr lang="en-US" sz="1200" dirty="0">
              <a:solidFill>
                <a:schemeClr val="bg1"/>
              </a:solidFill>
            </a:endParaRPr>
          </a:p>
        </p:txBody>
      </p:sp>
      <p:sp>
        <p:nvSpPr>
          <p:cNvPr id="35" name="Rounded Rectangle 34">
            <a:extLst>
              <a:ext uri="{FF2B5EF4-FFF2-40B4-BE49-F238E27FC236}">
                <a16:creationId xmlns:a16="http://schemas.microsoft.com/office/drawing/2014/main" id="{934F0C5C-9D71-B9D4-71CF-B77BF446BD1D}"/>
              </a:ext>
            </a:extLst>
          </p:cNvPr>
          <p:cNvSpPr/>
          <p:nvPr/>
        </p:nvSpPr>
        <p:spPr>
          <a:xfrm>
            <a:off x="9802621" y="2881043"/>
            <a:ext cx="1278783"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Anchura</a:t>
            </a:r>
            <a:r>
              <a:rPr lang="en-GB" sz="1200" dirty="0">
                <a:solidFill>
                  <a:schemeClr val="bg1"/>
                </a:solidFill>
                <a:latin typeface="Arial Narrow" panose="020B0606020202030204" pitchFamily="34" charset="0"/>
                <a:ea typeface="ＭＳ Ｐゴシック" panose="020B0600070205080204" pitchFamily="34" charset="-128"/>
              </a:rPr>
              <a:t> de </a:t>
            </a:r>
            <a:r>
              <a:rPr lang="en-GB" sz="1200" dirty="0" err="1">
                <a:solidFill>
                  <a:schemeClr val="bg1"/>
                </a:solidFill>
                <a:latin typeface="Arial Narrow" panose="020B0606020202030204" pitchFamily="34" charset="0"/>
                <a:ea typeface="ＭＳ Ｐゴシック" panose="020B0600070205080204" pitchFamily="34" charset="-128"/>
              </a:rPr>
              <a:t>máquina</a:t>
            </a:r>
            <a:r>
              <a:rPr lang="en-GB" sz="1200" dirty="0">
                <a:solidFill>
                  <a:schemeClr val="bg1"/>
                </a:solidFill>
                <a:latin typeface="Arial Narrow" panose="020B0606020202030204" pitchFamily="34" charset="0"/>
                <a:ea typeface="ＭＳ Ｐゴシック" panose="020B0600070205080204" pitchFamily="34" charset="-128"/>
              </a:rPr>
              <a:t> </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32 in</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(81 cm)</a:t>
            </a:r>
            <a:endParaRPr lang="en-US" sz="1200" dirty="0">
              <a:solidFill>
                <a:schemeClr val="bg1"/>
              </a:solidFill>
            </a:endParaRPr>
          </a:p>
        </p:txBody>
      </p:sp>
      <p:grpSp>
        <p:nvGrpSpPr>
          <p:cNvPr id="36" name="Group 35">
            <a:extLst>
              <a:ext uri="{FF2B5EF4-FFF2-40B4-BE49-F238E27FC236}">
                <a16:creationId xmlns:a16="http://schemas.microsoft.com/office/drawing/2014/main" id="{442AD38F-5EA5-5108-530C-8F559020C563}"/>
              </a:ext>
            </a:extLst>
          </p:cNvPr>
          <p:cNvGrpSpPr/>
          <p:nvPr/>
        </p:nvGrpSpPr>
        <p:grpSpPr>
          <a:xfrm flipV="1">
            <a:off x="8640222" y="2191980"/>
            <a:ext cx="396000" cy="170879"/>
            <a:chOff x="9521533" y="2168131"/>
            <a:chExt cx="396000" cy="170879"/>
          </a:xfrm>
        </p:grpSpPr>
        <p:cxnSp>
          <p:nvCxnSpPr>
            <p:cNvPr id="37" name="Straight Arrow Connector 36">
              <a:extLst>
                <a:ext uri="{FF2B5EF4-FFF2-40B4-BE49-F238E27FC236}">
                  <a16:creationId xmlns:a16="http://schemas.microsoft.com/office/drawing/2014/main" id="{17D2C128-BE88-F689-834A-18782F15E375}"/>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FAEDE91-1389-2A1B-CE90-E340F086A4CA}"/>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A8EDCE29-644E-B31C-D89A-8B03D6DC50C7}"/>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EAE27C08-937A-C1D2-611A-948F51908C8E}"/>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3" name="Rounded Rectangle 42">
            <a:extLst>
              <a:ext uri="{FF2B5EF4-FFF2-40B4-BE49-F238E27FC236}">
                <a16:creationId xmlns:a16="http://schemas.microsoft.com/office/drawing/2014/main" id="{58CE5226-A3A7-AFA1-C67D-07A21F25800B}"/>
              </a:ext>
            </a:extLst>
          </p:cNvPr>
          <p:cNvSpPr/>
          <p:nvPr/>
        </p:nvSpPr>
        <p:spPr>
          <a:xfrm>
            <a:off x="8632207" y="1870103"/>
            <a:ext cx="1723149" cy="321877"/>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Plataforma de </a:t>
            </a:r>
            <a:r>
              <a:rPr lang="en-GB" sz="1200" b="1" dirty="0" err="1">
                <a:solidFill>
                  <a:schemeClr val="bg1"/>
                </a:solidFill>
                <a:latin typeface="Arial Narrow" panose="020B0606020202030204" pitchFamily="34" charset="0"/>
                <a:ea typeface="ＭＳ Ｐゴシック" panose="020B0600070205080204" pitchFamily="34" charset="-128"/>
              </a:rPr>
              <a:t>tijera</a:t>
            </a:r>
            <a:r>
              <a:rPr lang="en-GB" sz="1200" b="1" dirty="0">
                <a:solidFill>
                  <a:schemeClr val="bg1"/>
                </a:solidFill>
                <a:latin typeface="Arial Narrow" panose="020B0606020202030204" pitchFamily="34" charset="0"/>
                <a:ea typeface="ＭＳ Ｐゴシック" panose="020B0600070205080204" pitchFamily="34" charset="-128"/>
              </a:rPr>
              <a:t> Genie®</a:t>
            </a:r>
          </a:p>
        </p:txBody>
      </p:sp>
      <p:sp>
        <p:nvSpPr>
          <p:cNvPr id="44" name="TextBox 43">
            <a:extLst>
              <a:ext uri="{FF2B5EF4-FFF2-40B4-BE49-F238E27FC236}">
                <a16:creationId xmlns:a16="http://schemas.microsoft.com/office/drawing/2014/main" id="{A559F5F9-0D55-5844-4AF6-EA2D3B8F9C20}"/>
              </a:ext>
            </a:extLst>
          </p:cNvPr>
          <p:cNvSpPr txBox="1"/>
          <p:nvPr/>
        </p:nvSpPr>
        <p:spPr>
          <a:xfrm>
            <a:off x="8525242" y="3962693"/>
            <a:ext cx="2618151" cy="523220"/>
          </a:xfrm>
          <a:prstGeom prst="rect">
            <a:avLst/>
          </a:prstGeom>
          <a:noFill/>
        </p:spPr>
        <p:txBody>
          <a:bodyPr wrap="square" rtlCol="0">
            <a:spAutoFit/>
          </a:bodyPr>
          <a:lstStyle/>
          <a:p>
            <a:r>
              <a:rPr lang="en-GB" sz="2800" b="1" spc="300" dirty="0">
                <a:solidFill>
                  <a:schemeClr val="bg2"/>
                </a:solidFill>
                <a:latin typeface="Arial Narrow" panose="020B0606020202030204" pitchFamily="34" charset="0"/>
                <a:ea typeface="ＭＳ Ｐゴシック" panose="020B0600070205080204" pitchFamily="34" charset="-128"/>
              </a:rPr>
              <a:t>G</a:t>
            </a:r>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70000" dirty="0">
                <a:solidFill>
                  <a:schemeClr val="bg2"/>
                </a:solidFill>
                <a:latin typeface="Arial Narrow" panose="020B0606020202030204" pitchFamily="34" charset="0"/>
                <a:ea typeface="ＭＳ Ｐゴシック" panose="020B0600070205080204" pitchFamily="34" charset="-128"/>
              </a:rPr>
              <a:t>™ </a:t>
            </a:r>
            <a:r>
              <a:rPr lang="en-GB" sz="2800" b="1" spc="300" dirty="0">
                <a:solidFill>
                  <a:schemeClr val="bg2"/>
                </a:solidFill>
                <a:latin typeface="Arial Narrow" panose="020B0606020202030204" pitchFamily="34" charset="0"/>
                <a:ea typeface="ＭＳ Ｐゴシック" panose="020B0600070205080204" pitchFamily="34" charset="-128"/>
              </a:rPr>
              <a:t>-2669 RT</a:t>
            </a:r>
            <a:endParaRPr lang="en-US" sz="2800" spc="300" dirty="0">
              <a:solidFill>
                <a:schemeClr val="bg2"/>
              </a:solidFill>
            </a:endParaRPr>
          </a:p>
        </p:txBody>
      </p:sp>
      <p:sp>
        <p:nvSpPr>
          <p:cNvPr id="45" name="Rounded Rectangle 44">
            <a:extLst>
              <a:ext uri="{FF2B5EF4-FFF2-40B4-BE49-F238E27FC236}">
                <a16:creationId xmlns:a16="http://schemas.microsoft.com/office/drawing/2014/main" id="{537A78AF-4523-1AB4-1B47-53FC8A619CBE}"/>
              </a:ext>
            </a:extLst>
          </p:cNvPr>
          <p:cNvSpPr/>
          <p:nvPr/>
        </p:nvSpPr>
        <p:spPr>
          <a:xfrm>
            <a:off x="8639476" y="4548250"/>
            <a:ext cx="1042251"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Altura de cesta </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26 ft</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(7.9 m)</a:t>
            </a:r>
            <a:endParaRPr lang="en-US" sz="1200" dirty="0">
              <a:solidFill>
                <a:schemeClr val="bg1"/>
              </a:solidFill>
            </a:endParaRPr>
          </a:p>
        </p:txBody>
      </p:sp>
      <p:grpSp>
        <p:nvGrpSpPr>
          <p:cNvPr id="46" name="Group 45">
            <a:extLst>
              <a:ext uri="{FF2B5EF4-FFF2-40B4-BE49-F238E27FC236}">
                <a16:creationId xmlns:a16="http://schemas.microsoft.com/office/drawing/2014/main" id="{731006AF-715C-5D8C-F5FD-D032CC783F08}"/>
              </a:ext>
            </a:extLst>
          </p:cNvPr>
          <p:cNvGrpSpPr/>
          <p:nvPr/>
        </p:nvGrpSpPr>
        <p:grpSpPr>
          <a:xfrm>
            <a:off x="9390110" y="4390663"/>
            <a:ext cx="284576" cy="162000"/>
            <a:chOff x="9535283" y="2168131"/>
            <a:chExt cx="284576" cy="162000"/>
          </a:xfrm>
        </p:grpSpPr>
        <p:cxnSp>
          <p:nvCxnSpPr>
            <p:cNvPr id="47" name="Straight Arrow Connector 46">
              <a:extLst>
                <a:ext uri="{FF2B5EF4-FFF2-40B4-BE49-F238E27FC236}">
                  <a16:creationId xmlns:a16="http://schemas.microsoft.com/office/drawing/2014/main" id="{E7AB6F5C-BD0E-D012-8DEC-330F3E40F47A}"/>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89CFE56-B09E-3823-F613-CABC719EB4DB}"/>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2CE39E40-6B1D-A214-CB3E-9007E645FD6A}"/>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596E71F8-906B-8C32-EAF7-40D492F142CD}"/>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Rounded Rectangle 56">
            <a:extLst>
              <a:ext uri="{FF2B5EF4-FFF2-40B4-BE49-F238E27FC236}">
                <a16:creationId xmlns:a16="http://schemas.microsoft.com/office/drawing/2014/main" id="{27493AD1-113C-5376-3664-2BB236D2A811}"/>
              </a:ext>
            </a:extLst>
          </p:cNvPr>
          <p:cNvSpPr/>
          <p:nvPr/>
        </p:nvSpPr>
        <p:spPr>
          <a:xfrm>
            <a:off x="9802621" y="4557457"/>
            <a:ext cx="1278781"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Anchura</a:t>
            </a:r>
            <a:r>
              <a:rPr lang="en-GB" sz="1200" dirty="0">
                <a:solidFill>
                  <a:schemeClr val="bg1"/>
                </a:solidFill>
                <a:latin typeface="Arial Narrow" panose="020B0606020202030204" pitchFamily="34" charset="0"/>
                <a:ea typeface="ＭＳ Ｐゴシック" panose="020B0600070205080204" pitchFamily="34" charset="-128"/>
              </a:rPr>
              <a:t> de </a:t>
            </a:r>
            <a:r>
              <a:rPr lang="en-GB" sz="1200" dirty="0" err="1">
                <a:solidFill>
                  <a:schemeClr val="bg1"/>
                </a:solidFill>
                <a:latin typeface="Arial Narrow" panose="020B0606020202030204" pitchFamily="34" charset="0"/>
                <a:ea typeface="ＭＳ Ｐゴシック" panose="020B0600070205080204" pitchFamily="34" charset="-128"/>
              </a:rPr>
              <a:t>máquina</a:t>
            </a:r>
            <a:r>
              <a:rPr lang="en-GB" sz="1200" dirty="0">
                <a:solidFill>
                  <a:schemeClr val="bg1"/>
                </a:solidFill>
                <a:latin typeface="Arial Narrow" panose="020B0606020202030204" pitchFamily="34" charset="0"/>
                <a:ea typeface="ＭＳ Ｐゴシック" panose="020B0600070205080204" pitchFamily="34" charset="-128"/>
              </a:rPr>
              <a:t> </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69 in</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(1.75 m)</a:t>
            </a:r>
            <a:endParaRPr lang="en-US" sz="1200" dirty="0">
              <a:solidFill>
                <a:schemeClr val="bg1"/>
              </a:solidFill>
            </a:endParaRPr>
          </a:p>
        </p:txBody>
      </p:sp>
      <p:grpSp>
        <p:nvGrpSpPr>
          <p:cNvPr id="71" name="Group 70">
            <a:extLst>
              <a:ext uri="{FF2B5EF4-FFF2-40B4-BE49-F238E27FC236}">
                <a16:creationId xmlns:a16="http://schemas.microsoft.com/office/drawing/2014/main" id="{EBCB826C-008D-CE29-DF19-B8ED62281D18}"/>
              </a:ext>
            </a:extLst>
          </p:cNvPr>
          <p:cNvGrpSpPr/>
          <p:nvPr/>
        </p:nvGrpSpPr>
        <p:grpSpPr>
          <a:xfrm>
            <a:off x="9802621" y="4390663"/>
            <a:ext cx="284576" cy="162000"/>
            <a:chOff x="9535283" y="2168131"/>
            <a:chExt cx="284576" cy="162000"/>
          </a:xfrm>
        </p:grpSpPr>
        <p:cxnSp>
          <p:nvCxnSpPr>
            <p:cNvPr id="72" name="Straight Arrow Connector 71">
              <a:extLst>
                <a:ext uri="{FF2B5EF4-FFF2-40B4-BE49-F238E27FC236}">
                  <a16:creationId xmlns:a16="http://schemas.microsoft.com/office/drawing/2014/main" id="{CAA4B50E-46B2-1910-05E7-B7FC4329A3A8}"/>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AB3D088D-C16B-0604-1081-6E87FB300C5E}"/>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AE75318-8187-1E3E-72A8-00ABE35BEAA2}"/>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ED82682-1A6B-7841-F892-9D0A8E418BDE}"/>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83F1E194-03D1-7321-0F84-7E5F4EBCA901}"/>
              </a:ext>
            </a:extLst>
          </p:cNvPr>
          <p:cNvGrpSpPr/>
          <p:nvPr/>
        </p:nvGrpSpPr>
        <p:grpSpPr>
          <a:xfrm>
            <a:off x="9390110" y="2716704"/>
            <a:ext cx="284576" cy="162000"/>
            <a:chOff x="9535283" y="2168131"/>
            <a:chExt cx="284576" cy="162000"/>
          </a:xfrm>
        </p:grpSpPr>
        <p:cxnSp>
          <p:nvCxnSpPr>
            <p:cNvPr id="77" name="Straight Arrow Connector 76">
              <a:extLst>
                <a:ext uri="{FF2B5EF4-FFF2-40B4-BE49-F238E27FC236}">
                  <a16:creationId xmlns:a16="http://schemas.microsoft.com/office/drawing/2014/main" id="{69D26911-ACED-AD4C-8B49-66C8D332BEA1}"/>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110AB96-2FD4-A3A5-B642-19A92D64E627}"/>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5BBC85E9-E452-56C9-4E7A-7B64A5602179}"/>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C724936F-9B32-5832-03DD-360056E0FFF9}"/>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1" name="Group 80">
            <a:extLst>
              <a:ext uri="{FF2B5EF4-FFF2-40B4-BE49-F238E27FC236}">
                <a16:creationId xmlns:a16="http://schemas.microsoft.com/office/drawing/2014/main" id="{55FE12E4-F75E-3CBB-9C7C-9CBD176620FD}"/>
              </a:ext>
            </a:extLst>
          </p:cNvPr>
          <p:cNvGrpSpPr/>
          <p:nvPr/>
        </p:nvGrpSpPr>
        <p:grpSpPr>
          <a:xfrm>
            <a:off x="9802621" y="2716704"/>
            <a:ext cx="284576" cy="162000"/>
            <a:chOff x="9535283" y="2168131"/>
            <a:chExt cx="284576" cy="162000"/>
          </a:xfrm>
        </p:grpSpPr>
        <p:cxnSp>
          <p:nvCxnSpPr>
            <p:cNvPr id="82" name="Straight Arrow Connector 81">
              <a:extLst>
                <a:ext uri="{FF2B5EF4-FFF2-40B4-BE49-F238E27FC236}">
                  <a16:creationId xmlns:a16="http://schemas.microsoft.com/office/drawing/2014/main" id="{284542AE-2994-B94B-5C84-CFA26EDB990D}"/>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32507D4-8DED-732C-9A44-F69E76FFFAF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0F98EC1-57D6-E3EB-8DDB-99AADE9A790F}"/>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6A7D465-1C0D-7B9A-29E0-6F7C12F20D6B}"/>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6" name="Rounded Rectangle 85">
            <a:extLst>
              <a:ext uri="{FF2B5EF4-FFF2-40B4-BE49-F238E27FC236}">
                <a16:creationId xmlns:a16="http://schemas.microsoft.com/office/drawing/2014/main" id="{3CC614BF-157A-72E8-84AC-223BA62C7E00}"/>
              </a:ext>
            </a:extLst>
          </p:cNvPr>
          <p:cNvSpPr/>
          <p:nvPr/>
        </p:nvSpPr>
        <p:spPr>
          <a:xfrm>
            <a:off x="10403246" y="3493475"/>
            <a:ext cx="1278781" cy="394385"/>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b="1" dirty="0">
                <a:solidFill>
                  <a:schemeClr val="bg1"/>
                </a:solidFill>
                <a:latin typeface="Arial Narrow" panose="020B0606020202030204" pitchFamily="34" charset="0"/>
                <a:ea typeface="ＭＳ Ｐゴシック" panose="020B0600070205080204" pitchFamily="34" charset="-128"/>
              </a:rPr>
              <a:t>ROUGH TERRAIN</a:t>
            </a:r>
          </a:p>
          <a:p>
            <a:pPr>
              <a:lnSpc>
                <a:spcPts val="1000"/>
              </a:lnSpc>
            </a:pPr>
            <a:r>
              <a:rPr lang="en-GB" sz="1200" dirty="0" err="1">
                <a:solidFill>
                  <a:schemeClr val="bg1"/>
                </a:solidFill>
                <a:latin typeface="Arial Narrow" panose="020B0606020202030204" pitchFamily="34" charset="0"/>
                <a:ea typeface="ＭＳ Ｐゴシック" panose="020B0600070205080204" pitchFamily="34" charset="-128"/>
              </a:rPr>
              <a:t>modelo</a:t>
            </a:r>
            <a:r>
              <a:rPr lang="en-GB" sz="1200" dirty="0">
                <a:solidFill>
                  <a:schemeClr val="bg1"/>
                </a:solidFill>
                <a:latin typeface="Arial Narrow" panose="020B0606020202030204" pitchFamily="34" charset="0"/>
                <a:ea typeface="ＭＳ Ｐゴシック" panose="020B0600070205080204" pitchFamily="34" charset="-128"/>
              </a:rPr>
              <a:t> </a:t>
            </a:r>
            <a:r>
              <a:rPr lang="en-GB" sz="1200" dirty="0" err="1">
                <a:solidFill>
                  <a:schemeClr val="bg1"/>
                </a:solidFill>
                <a:latin typeface="Arial Narrow" panose="020B0606020202030204" pitchFamily="34" charset="0"/>
                <a:ea typeface="ＭＳ Ｐゴシック" panose="020B0600070205080204" pitchFamily="34" charset="-128"/>
              </a:rPr>
              <a:t>todoterreno</a:t>
            </a:r>
            <a:endParaRPr lang="en-GB" sz="1200" dirty="0">
              <a:solidFill>
                <a:schemeClr val="bg1"/>
              </a:solidFill>
              <a:latin typeface="Arial Narrow" panose="020B0606020202030204" pitchFamily="34" charset="0"/>
              <a:ea typeface="ＭＳ Ｐゴシック" panose="020B0600070205080204" pitchFamily="34" charset="-128"/>
            </a:endParaRPr>
          </a:p>
        </p:txBody>
      </p:sp>
      <p:grpSp>
        <p:nvGrpSpPr>
          <p:cNvPr id="87" name="Group 86">
            <a:extLst>
              <a:ext uri="{FF2B5EF4-FFF2-40B4-BE49-F238E27FC236}">
                <a16:creationId xmlns:a16="http://schemas.microsoft.com/office/drawing/2014/main" id="{BBA4D980-6EF6-1FC0-A316-128AFD736EC8}"/>
              </a:ext>
            </a:extLst>
          </p:cNvPr>
          <p:cNvGrpSpPr/>
          <p:nvPr/>
        </p:nvGrpSpPr>
        <p:grpSpPr>
          <a:xfrm flipV="1">
            <a:off x="8640222" y="3872815"/>
            <a:ext cx="396000" cy="170879"/>
            <a:chOff x="9521533" y="2168131"/>
            <a:chExt cx="396000" cy="170879"/>
          </a:xfrm>
        </p:grpSpPr>
        <p:cxnSp>
          <p:nvCxnSpPr>
            <p:cNvPr id="88" name="Straight Arrow Connector 87">
              <a:extLst>
                <a:ext uri="{FF2B5EF4-FFF2-40B4-BE49-F238E27FC236}">
                  <a16:creationId xmlns:a16="http://schemas.microsoft.com/office/drawing/2014/main" id="{7BF03B3F-F7FB-B139-0AF3-34A329345FA8}"/>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6863DFA7-B58B-CF8F-FF4A-C1DAE3EF1E01}"/>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F885A8D-05E0-63D1-F4F6-0C995F797D0D}"/>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BA40D039-88D7-D7FC-345B-9812CD502C71}"/>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92" name="Rounded Rectangle 91">
            <a:extLst>
              <a:ext uri="{FF2B5EF4-FFF2-40B4-BE49-F238E27FC236}">
                <a16:creationId xmlns:a16="http://schemas.microsoft.com/office/drawing/2014/main" id="{AB9ECE18-908B-80B5-A435-5B04732FC422}"/>
              </a:ext>
            </a:extLst>
          </p:cNvPr>
          <p:cNvSpPr/>
          <p:nvPr/>
        </p:nvSpPr>
        <p:spPr>
          <a:xfrm>
            <a:off x="8632207" y="3493475"/>
            <a:ext cx="1723149" cy="395691"/>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Plataforma de </a:t>
            </a:r>
            <a:r>
              <a:rPr lang="en-GB" sz="1200" b="1" dirty="0" err="1">
                <a:solidFill>
                  <a:schemeClr val="bg1"/>
                </a:solidFill>
                <a:latin typeface="Arial Narrow" panose="020B0606020202030204" pitchFamily="34" charset="0"/>
                <a:ea typeface="ＭＳ Ｐゴシック" panose="020B0600070205080204" pitchFamily="34" charset="-128"/>
              </a:rPr>
              <a:t>tijera</a:t>
            </a:r>
            <a:r>
              <a:rPr lang="en-GB" sz="1200" b="1" dirty="0">
                <a:solidFill>
                  <a:schemeClr val="bg1"/>
                </a:solidFill>
                <a:latin typeface="Arial Narrow" panose="020B0606020202030204" pitchFamily="34" charset="0"/>
                <a:ea typeface="ＭＳ Ｐゴシック" panose="020B0600070205080204" pitchFamily="34" charset="-128"/>
              </a:rPr>
              <a:t> Genie®</a:t>
            </a:r>
          </a:p>
        </p:txBody>
      </p:sp>
      <p:grpSp>
        <p:nvGrpSpPr>
          <p:cNvPr id="93" name="Group 92">
            <a:extLst>
              <a:ext uri="{FF2B5EF4-FFF2-40B4-BE49-F238E27FC236}">
                <a16:creationId xmlns:a16="http://schemas.microsoft.com/office/drawing/2014/main" id="{DB99A339-5531-DFA7-03BD-2955DE1D6E4E}"/>
              </a:ext>
            </a:extLst>
          </p:cNvPr>
          <p:cNvGrpSpPr/>
          <p:nvPr/>
        </p:nvGrpSpPr>
        <p:grpSpPr>
          <a:xfrm flipV="1">
            <a:off x="10304017" y="3872815"/>
            <a:ext cx="396000" cy="170879"/>
            <a:chOff x="9521533" y="2168131"/>
            <a:chExt cx="396000" cy="170879"/>
          </a:xfrm>
        </p:grpSpPr>
        <p:cxnSp>
          <p:nvCxnSpPr>
            <p:cNvPr id="94" name="Straight Arrow Connector 93">
              <a:extLst>
                <a:ext uri="{FF2B5EF4-FFF2-40B4-BE49-F238E27FC236}">
                  <a16:creationId xmlns:a16="http://schemas.microsoft.com/office/drawing/2014/main" id="{C48B5E65-A629-E65F-EB93-DCDC0B7432F3}"/>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C518EAA-F15D-D039-1B32-E425C263A075}"/>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2DB03E3-5A76-0140-6F41-FA5E6436A0BA}"/>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BA914D17-2E38-86F0-60EB-97E659364D73}"/>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353927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7958748" cy="640080"/>
          </a:xfrm>
        </p:spPr>
        <p:txBody>
          <a:bodyPr anchor="t">
            <a:normAutofit/>
          </a:bodyPr>
          <a:lstStyle/>
          <a:p>
            <a:r>
              <a:rPr lang="es" b="1" i="0" u="none" baseline="0" dirty="0"/>
              <a:t>Plataformas articuladas</a:t>
            </a:r>
            <a:endParaRPr lang="en-US" dirty="0"/>
          </a:p>
        </p:txBody>
      </p:sp>
      <p:sp>
        <p:nvSpPr>
          <p:cNvPr id="5" name="Content Placeholder 4">
            <a:extLst>
              <a:ext uri="{FF2B5EF4-FFF2-40B4-BE49-F238E27FC236}">
                <a16:creationId xmlns:a16="http://schemas.microsoft.com/office/drawing/2014/main" id="{455E1F1F-848F-4AE7-96D5-B841717C3E00}"/>
              </a:ext>
            </a:extLst>
          </p:cNvPr>
          <p:cNvSpPr>
            <a:spLocks noGrp="1"/>
          </p:cNvSpPr>
          <p:nvPr>
            <p:ph idx="1"/>
          </p:nvPr>
        </p:nvSpPr>
        <p:spPr>
          <a:xfrm>
            <a:off x="350520" y="1577340"/>
            <a:ext cx="5320706" cy="2060805"/>
          </a:xfrm>
        </p:spPr>
        <p:txBody>
          <a:bodyPr/>
          <a:lstStyle/>
          <a:p>
            <a:pPr>
              <a:spcBef>
                <a:spcPts val="600"/>
              </a:spcBef>
              <a:spcAft>
                <a:spcPts val="300"/>
              </a:spcAft>
            </a:pPr>
            <a:r>
              <a:rPr lang="es" sz="1800" b="1" i="0" u="none" baseline="0" dirty="0"/>
              <a:t>Aplicaciones</a:t>
            </a:r>
            <a:r>
              <a:rPr lang="en-US" b="1" dirty="0"/>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ES" dirty="0"/>
              <a:t>Eléctrica – Uso industrial y en almacenes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ES" dirty="0"/>
              <a:t>Diésel todoterreno – Obras con terrenos irregulares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ES" dirty="0"/>
              <a:t>Híbrida todoterreno – Versatilidad en interiores y exteriores</a:t>
            </a:r>
          </a:p>
        </p:txBody>
      </p:sp>
      <p:sp>
        <p:nvSpPr>
          <p:cNvPr id="8" name="Text Placeholder 7">
            <a:extLst>
              <a:ext uri="{FF2B5EF4-FFF2-40B4-BE49-F238E27FC236}">
                <a16:creationId xmlns:a16="http://schemas.microsoft.com/office/drawing/2014/main" id="{16B2BB81-02A2-4C10-9885-B1EA18BDEC64}"/>
              </a:ext>
            </a:extLst>
          </p:cNvPr>
          <p:cNvSpPr>
            <a:spLocks noGrp="1"/>
          </p:cNvSpPr>
          <p:nvPr>
            <p:ph type="body" sz="quarter" idx="10"/>
          </p:nvPr>
        </p:nvSpPr>
        <p:spPr>
          <a:xfrm>
            <a:off x="350204" y="748854"/>
            <a:ext cx="8159461" cy="452454"/>
          </a:xfrm>
        </p:spPr>
        <p:txBody>
          <a:bodyPr/>
          <a:lstStyle/>
          <a:p>
            <a:pPr algn="l" rtl="0"/>
            <a:r>
              <a:rPr lang="es" b="1" i="0" u="none" baseline="0" dirty="0"/>
              <a:t>Alcance vertical, horizontal y por encima para lugares de difícil acceso</a:t>
            </a:r>
            <a:endParaRPr lang="es" dirty="0"/>
          </a:p>
        </p:txBody>
      </p:sp>
      <p:pic>
        <p:nvPicPr>
          <p:cNvPr id="17" name="Picture 16" descr="A picture containing blue&#10;&#10;Description automatically generated">
            <a:extLst>
              <a:ext uri="{FF2B5EF4-FFF2-40B4-BE49-F238E27FC236}">
                <a16:creationId xmlns:a16="http://schemas.microsoft.com/office/drawing/2014/main" id="{5F1C379D-D634-46C6-952D-55432470118C}"/>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t="18985" b="1572"/>
          <a:stretch/>
        </p:blipFill>
        <p:spPr>
          <a:xfrm>
            <a:off x="5944642" y="1456704"/>
            <a:ext cx="2364624" cy="2628000"/>
          </a:xfrm>
          <a:prstGeom prst="roundRect">
            <a:avLst>
              <a:gd name="adj" fmla="val 1857"/>
            </a:avLst>
          </a:prstGeom>
        </p:spPr>
      </p:pic>
      <p:pic>
        <p:nvPicPr>
          <p:cNvPr id="19" name="Picture 18" descr="A picture containing outdoor&#10;&#10;Description automatically generated">
            <a:extLst>
              <a:ext uri="{FF2B5EF4-FFF2-40B4-BE49-F238E27FC236}">
                <a16:creationId xmlns:a16="http://schemas.microsoft.com/office/drawing/2014/main" id="{62425B35-9532-4757-9D7C-78BA9E9369BF}"/>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944642" y="4157026"/>
            <a:ext cx="2365236" cy="1577613"/>
          </a:xfrm>
          <a:prstGeom prst="roundRect">
            <a:avLst>
              <a:gd name="adj" fmla="val 3102"/>
            </a:avLst>
          </a:prstGeom>
        </p:spPr>
      </p:pic>
      <p:grpSp>
        <p:nvGrpSpPr>
          <p:cNvPr id="2" name="Group 1">
            <a:extLst>
              <a:ext uri="{FF2B5EF4-FFF2-40B4-BE49-F238E27FC236}">
                <a16:creationId xmlns:a16="http://schemas.microsoft.com/office/drawing/2014/main" id="{7EB73837-0C17-4CFF-BAEE-29431180FD78}"/>
              </a:ext>
            </a:extLst>
          </p:cNvPr>
          <p:cNvGrpSpPr/>
          <p:nvPr/>
        </p:nvGrpSpPr>
        <p:grpSpPr>
          <a:xfrm>
            <a:off x="445674" y="3727730"/>
            <a:ext cx="5138311" cy="1939644"/>
            <a:chOff x="1087702" y="3727730"/>
            <a:chExt cx="4764699" cy="1939644"/>
          </a:xfrm>
        </p:grpSpPr>
        <p:pic>
          <p:nvPicPr>
            <p:cNvPr id="10" name="Picture 9">
              <a:extLst>
                <a:ext uri="{FF2B5EF4-FFF2-40B4-BE49-F238E27FC236}">
                  <a16:creationId xmlns:a16="http://schemas.microsoft.com/office/drawing/2014/main" id="{7574B89D-9575-4A19-BB3A-390EF42DBF24}"/>
                </a:ext>
              </a:extLst>
            </p:cNvPr>
            <p:cNvPicPr>
              <a:picLocks noChangeAspect="1"/>
            </p:cNvPicPr>
            <p:nvPr/>
          </p:nvPicPr>
          <p:blipFill rotWithShape="1">
            <a:blip r:embed="rId7"/>
            <a:srcRect l="15689"/>
            <a:stretch/>
          </p:blipFill>
          <p:spPr>
            <a:xfrm>
              <a:off x="1535836" y="3727731"/>
              <a:ext cx="4316565" cy="1939643"/>
            </a:xfrm>
            <a:prstGeom prst="rect">
              <a:avLst/>
            </a:prstGeom>
            <a:ln>
              <a:noFill/>
            </a:ln>
          </p:spPr>
        </p:pic>
        <p:pic>
          <p:nvPicPr>
            <p:cNvPr id="13" name="Picture 12">
              <a:extLst>
                <a:ext uri="{FF2B5EF4-FFF2-40B4-BE49-F238E27FC236}">
                  <a16:creationId xmlns:a16="http://schemas.microsoft.com/office/drawing/2014/main" id="{D6B4CEFB-A5F6-4221-BC78-DDE8E58F5713}"/>
                </a:ext>
              </a:extLst>
            </p:cNvPr>
            <p:cNvPicPr>
              <a:picLocks noChangeAspect="1"/>
            </p:cNvPicPr>
            <p:nvPr/>
          </p:nvPicPr>
          <p:blipFill rotWithShape="1">
            <a:blip r:embed="rId7"/>
            <a:srcRect r="91247"/>
            <a:stretch/>
          </p:blipFill>
          <p:spPr>
            <a:xfrm>
              <a:off x="1087702" y="3727730"/>
              <a:ext cx="448134" cy="1939643"/>
            </a:xfrm>
            <a:prstGeom prst="rect">
              <a:avLst/>
            </a:prstGeom>
            <a:ln>
              <a:noFill/>
            </a:ln>
          </p:spPr>
        </p:pic>
      </p:grpSp>
      <p:sp>
        <p:nvSpPr>
          <p:cNvPr id="3" name="Rounded Rectangle 2">
            <a:extLst>
              <a:ext uri="{FF2B5EF4-FFF2-40B4-BE49-F238E27FC236}">
                <a16:creationId xmlns:a16="http://schemas.microsoft.com/office/drawing/2014/main" id="{9B2355CE-0066-3D22-E43B-3588C92AFFF3}"/>
              </a:ext>
            </a:extLst>
          </p:cNvPr>
          <p:cNvSpPr/>
          <p:nvPr/>
        </p:nvSpPr>
        <p:spPr>
          <a:xfrm>
            <a:off x="445674" y="3657600"/>
            <a:ext cx="5225552" cy="207737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a:extLst>
              <a:ext uri="{FF2B5EF4-FFF2-40B4-BE49-F238E27FC236}">
                <a16:creationId xmlns:a16="http://schemas.microsoft.com/office/drawing/2014/main" id="{CD483359-CE85-8AB6-CF5D-3385019FF697}"/>
              </a:ext>
            </a:extLst>
          </p:cNvPr>
          <p:cNvSpPr/>
          <p:nvPr/>
        </p:nvSpPr>
        <p:spPr>
          <a:xfrm>
            <a:off x="8509664" y="316259"/>
            <a:ext cx="3674081" cy="5604856"/>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s" sz="2000" b="1" i="0" u="none" baseline="0" dirty="0">
                <a:solidFill>
                  <a:schemeClr val="bg2"/>
                </a:solidFill>
                <a:latin typeface="Arial Narrow" panose="020B0606020202030204" pitchFamily="34" charset="0"/>
                <a:ea typeface="ＭＳ Ｐゴシック" panose="020B0600070205080204" pitchFamily="34" charset="-128"/>
              </a:rPr>
              <a:t>Reglas de denominación</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es"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La primera letra representa el tipo de plataforma de brazo, el primer número es la altura de la cesta en pies y el segundo número es el alcance en pies</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p>
          <a:p>
            <a:pPr>
              <a:spcBef>
                <a:spcPts val="600"/>
              </a:spcBef>
              <a:buClr>
                <a:schemeClr val="bg2"/>
              </a:buClr>
              <a:buSzPct val="100000"/>
              <a:tabLst>
                <a:tab pos="114300" algn="l"/>
              </a:tabLst>
            </a:pP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Examples:</a:t>
            </a:r>
          </a:p>
          <a:p>
            <a:pPr>
              <a:spcBef>
                <a:spcPts val="28800"/>
              </a:spcBef>
              <a:buClr>
                <a:schemeClr val="bg2"/>
              </a:buClr>
              <a:buSzPct val="100000"/>
              <a:tabLst>
                <a:tab pos="114300" algn="l"/>
              </a:tabLst>
            </a:pP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También</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se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conoce</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como</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Brazo</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articulado</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pluma</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articulada</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plataforma</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articulada</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plataforma</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de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pluma</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articulada</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plataforma</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elevadora</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móvil</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plataforma</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de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trabajo</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aéreo</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p>
        </p:txBody>
      </p:sp>
      <p:sp>
        <p:nvSpPr>
          <p:cNvPr id="6" name="TextBox 5">
            <a:extLst>
              <a:ext uri="{FF2B5EF4-FFF2-40B4-BE49-F238E27FC236}">
                <a16:creationId xmlns:a16="http://schemas.microsoft.com/office/drawing/2014/main" id="{157E56B3-2610-8492-439C-D831BC056636}"/>
              </a:ext>
            </a:extLst>
          </p:cNvPr>
          <p:cNvSpPr txBox="1"/>
          <p:nvPr/>
        </p:nvSpPr>
        <p:spPr>
          <a:xfrm>
            <a:off x="8530351" y="2081701"/>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-45 X</a:t>
            </a:r>
            <a:r>
              <a:rPr lang="en-GB" sz="2800" b="1" dirty="0">
                <a:solidFill>
                  <a:schemeClr val="bg2"/>
                </a:solidFill>
                <a:latin typeface="Arial Narrow" panose="020B0606020202030204" pitchFamily="34" charset="0"/>
                <a:ea typeface="ＭＳ Ｐゴシック" panose="020B0600070205080204" pitchFamily="34" charset="-128"/>
              </a:rPr>
              <a:t>C</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endParaRPr lang="en-US" sz="1600" spc="300" baseline="80000" dirty="0">
              <a:solidFill>
                <a:schemeClr val="bg2"/>
              </a:solidFill>
            </a:endParaRPr>
          </a:p>
        </p:txBody>
      </p:sp>
      <p:sp>
        <p:nvSpPr>
          <p:cNvPr id="12" name="Slide Number Placeholder 5">
            <a:extLst>
              <a:ext uri="{FF2B5EF4-FFF2-40B4-BE49-F238E27FC236}">
                <a16:creationId xmlns:a16="http://schemas.microsoft.com/office/drawing/2014/main" id="{82A6985C-EADD-A240-8DEB-BF14FEE1E8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0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sp>
        <p:nvSpPr>
          <p:cNvPr id="7" name="Rounded Rectangle 6">
            <a:extLst>
              <a:ext uri="{FF2B5EF4-FFF2-40B4-BE49-F238E27FC236}">
                <a16:creationId xmlns:a16="http://schemas.microsoft.com/office/drawing/2014/main" id="{AE96B209-8702-A3FE-B2CE-A910B9D55592}"/>
              </a:ext>
            </a:extLst>
          </p:cNvPr>
          <p:cNvSpPr/>
          <p:nvPr/>
        </p:nvSpPr>
        <p:spPr>
          <a:xfrm>
            <a:off x="8644585" y="2681631"/>
            <a:ext cx="903295"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Altura de cesta</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45 ft</a:t>
            </a:r>
            <a:endParaRPr lang="en-US" sz="1200" dirty="0">
              <a:solidFill>
                <a:schemeClr val="bg1"/>
              </a:solidFill>
            </a:endParaRPr>
          </a:p>
        </p:txBody>
      </p:sp>
      <p:grpSp>
        <p:nvGrpSpPr>
          <p:cNvPr id="15" name="Group 14">
            <a:extLst>
              <a:ext uri="{FF2B5EF4-FFF2-40B4-BE49-F238E27FC236}">
                <a16:creationId xmlns:a16="http://schemas.microsoft.com/office/drawing/2014/main" id="{71F53778-334B-414B-5A95-E2D26B5A951A}"/>
              </a:ext>
            </a:extLst>
          </p:cNvPr>
          <p:cNvGrpSpPr/>
          <p:nvPr/>
        </p:nvGrpSpPr>
        <p:grpSpPr>
          <a:xfrm flipV="1">
            <a:off x="8645331" y="1991822"/>
            <a:ext cx="130627" cy="170879"/>
            <a:chOff x="9521533" y="2168131"/>
            <a:chExt cx="130627" cy="170879"/>
          </a:xfrm>
        </p:grpSpPr>
        <p:cxnSp>
          <p:nvCxnSpPr>
            <p:cNvPr id="16" name="Straight Arrow Connector 15">
              <a:extLst>
                <a:ext uri="{FF2B5EF4-FFF2-40B4-BE49-F238E27FC236}">
                  <a16:creationId xmlns:a16="http://schemas.microsoft.com/office/drawing/2014/main" id="{38735CFE-EFA7-344F-485A-C207FE3C88A2}"/>
                </a:ext>
              </a:extLst>
            </p:cNvPr>
            <p:cNvCxnSpPr>
              <a:cxnSpLocks/>
            </p:cNvCxnSpPr>
            <p:nvPr/>
          </p:nvCxnSpPr>
          <p:spPr>
            <a:xfrm>
              <a:off x="9581319"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BEC4204-3698-8680-8BCF-971329B73D04}"/>
                </a:ext>
              </a:extLst>
            </p:cNvPr>
            <p:cNvCxnSpPr>
              <a:cxnSpLocks/>
            </p:cNvCxnSpPr>
            <p:nvPr/>
          </p:nvCxnSpPr>
          <p:spPr>
            <a:xfrm>
              <a:off x="9521533" y="2222131"/>
              <a:ext cx="12599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F6B303C-0156-2FAA-BFD4-4BE0BA326AE6}"/>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38BFBA6-3F85-6DB8-1B95-41CBF4F051FD}"/>
                </a:ext>
              </a:extLst>
            </p:cNvPr>
            <p:cNvCxnSpPr>
              <a:cxnSpLocks/>
            </p:cNvCxnSpPr>
            <p:nvPr/>
          </p:nvCxnSpPr>
          <p:spPr>
            <a:xfrm>
              <a:off x="9652160"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2" name="Rounded Rectangle 21">
            <a:extLst>
              <a:ext uri="{FF2B5EF4-FFF2-40B4-BE49-F238E27FC236}">
                <a16:creationId xmlns:a16="http://schemas.microsoft.com/office/drawing/2014/main" id="{DCD5BD00-E60C-B15A-9743-CD018C4F2394}"/>
              </a:ext>
            </a:extLst>
          </p:cNvPr>
          <p:cNvSpPr/>
          <p:nvPr/>
        </p:nvSpPr>
        <p:spPr>
          <a:xfrm>
            <a:off x="8637316" y="1669945"/>
            <a:ext cx="1869097" cy="33822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Plataforma </a:t>
            </a:r>
            <a:r>
              <a:rPr lang="en-GB" sz="1200" b="1" dirty="0" err="1">
                <a:solidFill>
                  <a:schemeClr val="bg1"/>
                </a:solidFill>
                <a:latin typeface="Arial Narrow" panose="020B0606020202030204" pitchFamily="34" charset="0"/>
                <a:ea typeface="ＭＳ Ｐゴシック" panose="020B0600070205080204" pitchFamily="34" charset="-128"/>
              </a:rPr>
              <a:t>articulada</a:t>
            </a:r>
            <a:r>
              <a:rPr lang="en-GB" sz="1200" b="1" dirty="0">
                <a:solidFill>
                  <a:schemeClr val="bg1"/>
                </a:solidFill>
                <a:latin typeface="Arial Narrow" panose="020B0606020202030204" pitchFamily="34" charset="0"/>
                <a:ea typeface="ＭＳ Ｐゴシック" panose="020B0600070205080204" pitchFamily="34" charset="-128"/>
              </a:rPr>
              <a:t> Genie®</a:t>
            </a:r>
          </a:p>
        </p:txBody>
      </p:sp>
      <p:sp>
        <p:nvSpPr>
          <p:cNvPr id="24" name="Rounded Rectangle 23">
            <a:extLst>
              <a:ext uri="{FF2B5EF4-FFF2-40B4-BE49-F238E27FC236}">
                <a16:creationId xmlns:a16="http://schemas.microsoft.com/office/drawing/2014/main" id="{7D3E2987-A680-8E20-9FF1-1B9A4D9D129A}"/>
              </a:ext>
            </a:extLst>
          </p:cNvPr>
          <p:cNvSpPr/>
          <p:nvPr/>
        </p:nvSpPr>
        <p:spPr>
          <a:xfrm>
            <a:off x="8644586" y="3682885"/>
            <a:ext cx="901782"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Altura de cesta </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60 ft</a:t>
            </a:r>
            <a:endParaRPr lang="en-US" sz="1200" dirty="0">
              <a:solidFill>
                <a:schemeClr val="bg1"/>
              </a:solidFill>
            </a:endParaRPr>
          </a:p>
        </p:txBody>
      </p:sp>
      <p:sp>
        <p:nvSpPr>
          <p:cNvPr id="30" name="Rounded Rectangle 29">
            <a:extLst>
              <a:ext uri="{FF2B5EF4-FFF2-40B4-BE49-F238E27FC236}">
                <a16:creationId xmlns:a16="http://schemas.microsoft.com/office/drawing/2014/main" id="{921411B2-02E3-640F-8DA6-829178706DE8}"/>
              </a:ext>
            </a:extLst>
          </p:cNvPr>
          <p:cNvSpPr/>
          <p:nvPr/>
        </p:nvSpPr>
        <p:spPr>
          <a:xfrm>
            <a:off x="9596788" y="4703513"/>
            <a:ext cx="653726" cy="584054"/>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Alcance</a:t>
            </a:r>
            <a:r>
              <a:rPr lang="en-GB" sz="1200" dirty="0">
                <a:solidFill>
                  <a:schemeClr val="bg1"/>
                </a:solidFill>
                <a:latin typeface="Arial Narrow" panose="020B0606020202030204" pitchFamily="34" charset="0"/>
                <a:ea typeface="ＭＳ Ｐゴシック" panose="020B0600070205080204" pitchFamily="34" charset="-128"/>
              </a:rPr>
              <a:t> horizontal </a:t>
            </a:r>
          </a:p>
          <a:p>
            <a:pPr>
              <a:lnSpc>
                <a:spcPts val="1700"/>
              </a:lnSpc>
            </a:pPr>
            <a:r>
              <a:rPr lang="en-AU" sz="1200" b="1" dirty="0">
                <a:solidFill>
                  <a:schemeClr val="bg1"/>
                </a:solidFill>
                <a:latin typeface="Arial Narrow" panose="020B0606020202030204" pitchFamily="34" charset="0"/>
                <a:ea typeface="ＭＳ Ｐゴシック" panose="020B0600070205080204" pitchFamily="34" charset="-128"/>
              </a:rPr>
              <a:t>40 ft</a:t>
            </a:r>
            <a:endParaRPr lang="en-US" sz="1200" dirty="0">
              <a:solidFill>
                <a:schemeClr val="bg1"/>
              </a:solidFill>
            </a:endParaRPr>
          </a:p>
        </p:txBody>
      </p:sp>
      <p:grpSp>
        <p:nvGrpSpPr>
          <p:cNvPr id="36" name="Group 35">
            <a:extLst>
              <a:ext uri="{FF2B5EF4-FFF2-40B4-BE49-F238E27FC236}">
                <a16:creationId xmlns:a16="http://schemas.microsoft.com/office/drawing/2014/main" id="{8B666184-BE22-B8DC-0BD2-1C24DB2825C9}"/>
              </a:ext>
            </a:extLst>
          </p:cNvPr>
          <p:cNvGrpSpPr/>
          <p:nvPr/>
        </p:nvGrpSpPr>
        <p:grpSpPr>
          <a:xfrm>
            <a:off x="9081855" y="2516546"/>
            <a:ext cx="284576" cy="162000"/>
            <a:chOff x="9535283" y="2168131"/>
            <a:chExt cx="284576" cy="162000"/>
          </a:xfrm>
        </p:grpSpPr>
        <p:cxnSp>
          <p:nvCxnSpPr>
            <p:cNvPr id="37" name="Straight Arrow Connector 36">
              <a:extLst>
                <a:ext uri="{FF2B5EF4-FFF2-40B4-BE49-F238E27FC236}">
                  <a16:creationId xmlns:a16="http://schemas.microsoft.com/office/drawing/2014/main" id="{916584C4-67C2-6CBA-AB84-D72D4966B5F9}"/>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E8D3B2D-F700-678A-8A78-F93A8FF626F3}"/>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D4FE2925-16B9-7157-95EE-751572BB33E1}"/>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EE530C6-10EA-2CCA-A39C-2475F3519C10}"/>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6" name="Rounded Rectangle 45">
            <a:extLst>
              <a:ext uri="{FF2B5EF4-FFF2-40B4-BE49-F238E27FC236}">
                <a16:creationId xmlns:a16="http://schemas.microsoft.com/office/drawing/2014/main" id="{C4F8ADF3-30EF-315D-14C4-FB3218CDC8A4}"/>
              </a:ext>
            </a:extLst>
          </p:cNvPr>
          <p:cNvSpPr/>
          <p:nvPr/>
        </p:nvSpPr>
        <p:spPr>
          <a:xfrm>
            <a:off x="9622021" y="2689910"/>
            <a:ext cx="1151399" cy="4146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b="1" dirty="0" err="1">
                <a:solidFill>
                  <a:schemeClr val="bg1"/>
                </a:solidFill>
                <a:latin typeface="Arial Narrow" panose="020B0606020202030204" pitchFamily="34" charset="0"/>
                <a:ea typeface="ＭＳ Ｐゴシック" panose="020B0600070205080204" pitchFamily="34" charset="-128"/>
              </a:rPr>
              <a:t>Xtra</a:t>
            </a:r>
            <a:r>
              <a:rPr lang="en-AU" sz="1200" b="1" dirty="0">
                <a:solidFill>
                  <a:schemeClr val="bg1"/>
                </a:solidFill>
                <a:latin typeface="Arial Narrow" panose="020B0606020202030204" pitchFamily="34" charset="0"/>
                <a:ea typeface="ＭＳ Ｐゴシック" panose="020B0600070205080204" pitchFamily="34" charset="-128"/>
              </a:rPr>
              <a:t> Capacity</a:t>
            </a:r>
            <a:r>
              <a:rPr lang="en-AU" sz="1200" b="1" baseline="30000" dirty="0">
                <a:solidFill>
                  <a:schemeClr val="bg1"/>
                </a:solidFill>
                <a:latin typeface="Arial Narrow" panose="020B0606020202030204" pitchFamily="34" charset="0"/>
                <a:ea typeface="ＭＳ Ｐゴシック" panose="020B0600070205080204" pitchFamily="34" charset="-128"/>
              </a:rPr>
              <a:t>™</a:t>
            </a:r>
          </a:p>
        </p:txBody>
      </p:sp>
      <p:sp>
        <p:nvSpPr>
          <p:cNvPr id="105" name="TextBox 104">
            <a:extLst>
              <a:ext uri="{FF2B5EF4-FFF2-40B4-BE49-F238E27FC236}">
                <a16:creationId xmlns:a16="http://schemas.microsoft.com/office/drawing/2014/main" id="{EB5F3C88-BEEF-3E4A-D901-5B83FA29D0BC}"/>
              </a:ext>
            </a:extLst>
          </p:cNvPr>
          <p:cNvSpPr txBox="1"/>
          <p:nvPr/>
        </p:nvSpPr>
        <p:spPr>
          <a:xfrm>
            <a:off x="8530351" y="3104844"/>
            <a:ext cx="165540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FE</a:t>
            </a:r>
            <a:endParaRPr lang="en-US" sz="1600" spc="300" baseline="80000" dirty="0">
              <a:solidFill>
                <a:schemeClr val="bg2"/>
              </a:solidFill>
            </a:endParaRPr>
          </a:p>
        </p:txBody>
      </p:sp>
      <p:sp>
        <p:nvSpPr>
          <p:cNvPr id="125" name="Rounded Rectangle 124">
            <a:extLst>
              <a:ext uri="{FF2B5EF4-FFF2-40B4-BE49-F238E27FC236}">
                <a16:creationId xmlns:a16="http://schemas.microsoft.com/office/drawing/2014/main" id="{491A869D-AC82-A61C-0798-86EF8D79AF37}"/>
              </a:ext>
            </a:extLst>
          </p:cNvPr>
          <p:cNvSpPr/>
          <p:nvPr/>
        </p:nvSpPr>
        <p:spPr>
          <a:xfrm>
            <a:off x="8644586" y="4693539"/>
            <a:ext cx="901782"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Altura de cesta</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60 ft</a:t>
            </a:r>
            <a:endParaRPr lang="en-US" sz="1200" dirty="0">
              <a:solidFill>
                <a:schemeClr val="bg1"/>
              </a:solidFill>
            </a:endParaRPr>
          </a:p>
        </p:txBody>
      </p:sp>
      <p:sp>
        <p:nvSpPr>
          <p:cNvPr id="131" name="TextBox 130">
            <a:extLst>
              <a:ext uri="{FF2B5EF4-FFF2-40B4-BE49-F238E27FC236}">
                <a16:creationId xmlns:a16="http://schemas.microsoft.com/office/drawing/2014/main" id="{9882E874-B845-DFAF-E4FC-E3FD5A95B040}"/>
              </a:ext>
            </a:extLst>
          </p:cNvPr>
          <p:cNvSpPr txBox="1"/>
          <p:nvPr/>
        </p:nvSpPr>
        <p:spPr>
          <a:xfrm>
            <a:off x="8530351" y="4115498"/>
            <a:ext cx="2472110"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-60/40 TraX</a:t>
            </a:r>
            <a:endParaRPr lang="en-US" sz="1600" spc="300" baseline="80000" dirty="0">
              <a:solidFill>
                <a:schemeClr val="bg2"/>
              </a:solidFill>
            </a:endParaRPr>
          </a:p>
        </p:txBody>
      </p:sp>
      <p:sp>
        <p:nvSpPr>
          <p:cNvPr id="139" name="Rounded Rectangle 138">
            <a:extLst>
              <a:ext uri="{FF2B5EF4-FFF2-40B4-BE49-F238E27FC236}">
                <a16:creationId xmlns:a16="http://schemas.microsoft.com/office/drawing/2014/main" id="{87DD8D2A-3CB0-9A32-9457-575F67C9E290}"/>
              </a:ext>
            </a:extLst>
          </p:cNvPr>
          <p:cNvSpPr/>
          <p:nvPr/>
        </p:nvSpPr>
        <p:spPr>
          <a:xfrm>
            <a:off x="10318497" y="4703513"/>
            <a:ext cx="1358835"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4 </a:t>
            </a:r>
            <a:r>
              <a:rPr lang="en-AU" sz="1200" b="1" dirty="0" err="1">
                <a:solidFill>
                  <a:schemeClr val="bg1"/>
                </a:solidFill>
                <a:latin typeface="Arial Narrow" panose="020B0606020202030204" pitchFamily="34" charset="0"/>
                <a:ea typeface="ＭＳ Ｐゴシック" panose="020B0600070205080204" pitchFamily="34" charset="-128"/>
              </a:rPr>
              <a:t>sistemas</a:t>
            </a:r>
            <a:r>
              <a:rPr lang="en-AU" sz="1200" b="1" dirty="0">
                <a:solidFill>
                  <a:schemeClr val="bg1"/>
                </a:solidFill>
                <a:latin typeface="Arial Narrow" panose="020B0606020202030204" pitchFamily="34" charset="0"/>
                <a:ea typeface="ＭＳ Ｐゴシック" panose="020B0600070205080204" pitchFamily="34" charset="-128"/>
              </a:rPr>
              <a:t> de </a:t>
            </a:r>
            <a:r>
              <a:rPr lang="en-AU" sz="1200" b="1" dirty="0" err="1">
                <a:solidFill>
                  <a:schemeClr val="bg1"/>
                </a:solidFill>
                <a:latin typeface="Arial Narrow" panose="020B0606020202030204" pitchFamily="34" charset="0"/>
                <a:ea typeface="ＭＳ Ｐゴシック" panose="020B0600070205080204" pitchFamily="34" charset="-128"/>
              </a:rPr>
              <a:t>orugas</a:t>
            </a:r>
            <a:r>
              <a:rPr lang="en-AU" sz="1200" b="1" dirty="0">
                <a:solidFill>
                  <a:schemeClr val="bg1"/>
                </a:solidFill>
                <a:latin typeface="Arial Narrow" panose="020B0606020202030204" pitchFamily="34" charset="0"/>
                <a:ea typeface="ＭＳ Ｐゴシック" panose="020B0600070205080204" pitchFamily="34" charset="-128"/>
              </a:rPr>
              <a:t> </a:t>
            </a:r>
            <a:r>
              <a:rPr lang="en-AU" sz="1200" b="1" dirty="0" err="1">
                <a:solidFill>
                  <a:schemeClr val="bg1"/>
                </a:solidFill>
                <a:latin typeface="Arial Narrow" panose="020B0606020202030204" pitchFamily="34" charset="0"/>
                <a:ea typeface="ＭＳ Ｐゴシック" panose="020B0600070205080204" pitchFamily="34" charset="-128"/>
              </a:rPr>
              <a:t>independientes</a:t>
            </a:r>
            <a:endParaRPr lang="en-AU" sz="1200" b="1" dirty="0">
              <a:solidFill>
                <a:schemeClr val="bg1"/>
              </a:solidFill>
              <a:latin typeface="Arial Narrow" panose="020B0606020202030204" pitchFamily="34" charset="0"/>
              <a:ea typeface="ＭＳ Ｐゴシック" panose="020B0600070205080204" pitchFamily="34" charset="-128"/>
            </a:endParaRPr>
          </a:p>
        </p:txBody>
      </p:sp>
      <p:grpSp>
        <p:nvGrpSpPr>
          <p:cNvPr id="126" name="Group 125">
            <a:extLst>
              <a:ext uri="{FF2B5EF4-FFF2-40B4-BE49-F238E27FC236}">
                <a16:creationId xmlns:a16="http://schemas.microsoft.com/office/drawing/2014/main" id="{1969FA27-2573-0253-5A7D-143A93F7C5AC}"/>
              </a:ext>
            </a:extLst>
          </p:cNvPr>
          <p:cNvGrpSpPr/>
          <p:nvPr/>
        </p:nvGrpSpPr>
        <p:grpSpPr>
          <a:xfrm>
            <a:off x="9085242" y="4535952"/>
            <a:ext cx="284576" cy="162000"/>
            <a:chOff x="9535283" y="2168131"/>
            <a:chExt cx="284576" cy="162000"/>
          </a:xfrm>
        </p:grpSpPr>
        <p:cxnSp>
          <p:nvCxnSpPr>
            <p:cNvPr id="127" name="Straight Arrow Connector 126">
              <a:extLst>
                <a:ext uri="{FF2B5EF4-FFF2-40B4-BE49-F238E27FC236}">
                  <a16:creationId xmlns:a16="http://schemas.microsoft.com/office/drawing/2014/main" id="{0727A760-2256-9C38-0383-5A46B0B1BAF2}"/>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A64F0490-3518-A51F-96A9-5C6C80FCA148}"/>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E3E83950-7729-A858-7AEA-4F993A46739D}"/>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4956E862-AF84-D508-E728-706812EA3F44}"/>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C5DCD224-2ECF-9191-0AA7-4238BA926128}"/>
              </a:ext>
            </a:extLst>
          </p:cNvPr>
          <p:cNvGrpSpPr/>
          <p:nvPr/>
        </p:nvGrpSpPr>
        <p:grpSpPr>
          <a:xfrm>
            <a:off x="9600881" y="4535952"/>
            <a:ext cx="284576" cy="162000"/>
            <a:chOff x="9535283" y="2168131"/>
            <a:chExt cx="284576" cy="162000"/>
          </a:xfrm>
        </p:grpSpPr>
        <p:cxnSp>
          <p:nvCxnSpPr>
            <p:cNvPr id="141" name="Straight Arrow Connector 140">
              <a:extLst>
                <a:ext uri="{FF2B5EF4-FFF2-40B4-BE49-F238E27FC236}">
                  <a16:creationId xmlns:a16="http://schemas.microsoft.com/office/drawing/2014/main" id="{46DF02A0-F81D-E5A9-E81A-F0E0A6422D0E}"/>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E161CA6-59A6-9E37-DCEA-C29EDB9CB53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C6AA767D-8C9B-6185-A146-5FB1F7156CE1}"/>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5A83E20-2108-AFAB-1158-78067DF372BF}"/>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5" name="Group 144">
            <a:extLst>
              <a:ext uri="{FF2B5EF4-FFF2-40B4-BE49-F238E27FC236}">
                <a16:creationId xmlns:a16="http://schemas.microsoft.com/office/drawing/2014/main" id="{BDA4E75D-CB5E-9D89-84F8-2CD3E2EB1437}"/>
              </a:ext>
            </a:extLst>
          </p:cNvPr>
          <p:cNvGrpSpPr/>
          <p:nvPr/>
        </p:nvGrpSpPr>
        <p:grpSpPr>
          <a:xfrm>
            <a:off x="10130270" y="4535952"/>
            <a:ext cx="721896" cy="162000"/>
            <a:chOff x="9535283" y="2168131"/>
            <a:chExt cx="721896" cy="162000"/>
          </a:xfrm>
        </p:grpSpPr>
        <p:cxnSp>
          <p:nvCxnSpPr>
            <p:cNvPr id="146" name="Straight Arrow Connector 145">
              <a:extLst>
                <a:ext uri="{FF2B5EF4-FFF2-40B4-BE49-F238E27FC236}">
                  <a16:creationId xmlns:a16="http://schemas.microsoft.com/office/drawing/2014/main" id="{C5706F5B-F373-3CF3-CCE9-411D8C472C0E}"/>
                </a:ext>
              </a:extLst>
            </p:cNvPr>
            <p:cNvCxnSpPr>
              <a:cxnSpLocks/>
            </p:cNvCxnSpPr>
            <p:nvPr/>
          </p:nvCxnSpPr>
          <p:spPr>
            <a:xfrm>
              <a:off x="9897577"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FED7DB5-4659-C384-D837-10011CB1E85C}"/>
                </a:ext>
              </a:extLst>
            </p:cNvPr>
            <p:cNvCxnSpPr>
              <a:cxnSpLocks/>
            </p:cNvCxnSpPr>
            <p:nvPr/>
          </p:nvCxnSpPr>
          <p:spPr>
            <a:xfrm>
              <a:off x="9535283" y="2222131"/>
              <a:ext cx="72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58C0937-90A5-F737-4C5A-5D99E25185B7}"/>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C838CBAF-786B-62CD-9BE1-7183568E55E4}"/>
                </a:ext>
              </a:extLst>
            </p:cNvPr>
            <p:cNvCxnSpPr>
              <a:cxnSpLocks/>
            </p:cNvCxnSpPr>
            <p:nvPr/>
          </p:nvCxnSpPr>
          <p:spPr>
            <a:xfrm>
              <a:off x="10257179"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50" name="Rounded Rectangle 149">
            <a:extLst>
              <a:ext uri="{FF2B5EF4-FFF2-40B4-BE49-F238E27FC236}">
                <a16:creationId xmlns:a16="http://schemas.microsoft.com/office/drawing/2014/main" id="{6AB19DAB-C788-DF52-8A43-DF26398B91AC}"/>
              </a:ext>
            </a:extLst>
          </p:cNvPr>
          <p:cNvSpPr/>
          <p:nvPr/>
        </p:nvSpPr>
        <p:spPr>
          <a:xfrm>
            <a:off x="9642037" y="3692859"/>
            <a:ext cx="1655400"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Fuel Electric (</a:t>
            </a:r>
            <a:r>
              <a:rPr lang="en-AU" sz="1200" b="1" dirty="0" err="1">
                <a:solidFill>
                  <a:schemeClr val="bg1"/>
                </a:solidFill>
                <a:latin typeface="Arial Narrow" panose="020B0606020202030204" pitchFamily="34" charset="0"/>
                <a:ea typeface="ＭＳ Ｐゴシック" panose="020B0600070205080204" pitchFamily="34" charset="-128"/>
              </a:rPr>
              <a:t>híbrida</a:t>
            </a:r>
            <a:r>
              <a:rPr lang="en-AU" sz="1200" b="1" dirty="0">
                <a:solidFill>
                  <a:schemeClr val="bg1"/>
                </a:solidFill>
                <a:latin typeface="Arial Narrow" panose="020B0606020202030204" pitchFamily="34" charset="0"/>
                <a:ea typeface="ＭＳ Ｐゴシック" panose="020B0600070205080204" pitchFamily="34" charset="-128"/>
              </a:rPr>
              <a:t>; combustible-</a:t>
            </a:r>
            <a:r>
              <a:rPr lang="en-AU" sz="1200" b="1" dirty="0" err="1">
                <a:solidFill>
                  <a:schemeClr val="bg1"/>
                </a:solidFill>
                <a:latin typeface="Arial Narrow" panose="020B0606020202030204" pitchFamily="34" charset="0"/>
                <a:ea typeface="ＭＳ Ｐゴシック" panose="020B0600070205080204" pitchFamily="34" charset="-128"/>
              </a:rPr>
              <a:t>eléctrica</a:t>
            </a:r>
            <a:r>
              <a:rPr lang="en-AU" sz="1200" b="1" dirty="0">
                <a:solidFill>
                  <a:schemeClr val="bg1"/>
                </a:solidFill>
                <a:latin typeface="Arial Narrow" panose="020B0606020202030204" pitchFamily="34" charset="0"/>
                <a:ea typeface="ＭＳ Ｐゴシック" panose="020B0600070205080204" pitchFamily="34" charset="-128"/>
              </a:rPr>
              <a:t>)</a:t>
            </a:r>
          </a:p>
        </p:txBody>
      </p:sp>
      <p:grpSp>
        <p:nvGrpSpPr>
          <p:cNvPr id="25" name="Group 24">
            <a:extLst>
              <a:ext uri="{FF2B5EF4-FFF2-40B4-BE49-F238E27FC236}">
                <a16:creationId xmlns:a16="http://schemas.microsoft.com/office/drawing/2014/main" id="{44399290-2D0F-5505-5250-E46A9D9557F1}"/>
              </a:ext>
            </a:extLst>
          </p:cNvPr>
          <p:cNvGrpSpPr/>
          <p:nvPr/>
        </p:nvGrpSpPr>
        <p:grpSpPr>
          <a:xfrm>
            <a:off x="9085242" y="3525298"/>
            <a:ext cx="284576" cy="162000"/>
            <a:chOff x="9535283" y="2168131"/>
            <a:chExt cx="284576" cy="162000"/>
          </a:xfrm>
        </p:grpSpPr>
        <p:cxnSp>
          <p:nvCxnSpPr>
            <p:cNvPr id="26" name="Straight Arrow Connector 25">
              <a:extLst>
                <a:ext uri="{FF2B5EF4-FFF2-40B4-BE49-F238E27FC236}">
                  <a16:creationId xmlns:a16="http://schemas.microsoft.com/office/drawing/2014/main" id="{FB14AF0A-C6B2-7768-154B-7FCF030E7E45}"/>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C5B0851-3634-3A97-DFFF-C87F3F491CAC}"/>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C1B72F34-8B0B-501D-2BA1-CC4EB2C35ED8}"/>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F3501A7-9051-4EC7-B056-FBE63477EB3F}"/>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A385FC87-B724-4204-6558-10BAD08A2148}"/>
              </a:ext>
            </a:extLst>
          </p:cNvPr>
          <p:cNvGrpSpPr/>
          <p:nvPr/>
        </p:nvGrpSpPr>
        <p:grpSpPr>
          <a:xfrm>
            <a:off x="9600881" y="3525298"/>
            <a:ext cx="360000" cy="162000"/>
            <a:chOff x="9535283" y="2168131"/>
            <a:chExt cx="360000" cy="162000"/>
          </a:xfrm>
        </p:grpSpPr>
        <p:cxnSp>
          <p:nvCxnSpPr>
            <p:cNvPr id="152" name="Straight Arrow Connector 151">
              <a:extLst>
                <a:ext uri="{FF2B5EF4-FFF2-40B4-BE49-F238E27FC236}">
                  <a16:creationId xmlns:a16="http://schemas.microsoft.com/office/drawing/2014/main" id="{A8F5C6D8-AB37-3367-8684-7D4BA72DEB0D}"/>
                </a:ext>
              </a:extLst>
            </p:cNvPr>
            <p:cNvCxnSpPr>
              <a:cxnSpLocks/>
            </p:cNvCxnSpPr>
            <p:nvPr/>
          </p:nvCxnSpPr>
          <p:spPr>
            <a:xfrm>
              <a:off x="971882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1AD1798-971D-DDB6-9299-EDF7D102CE3C}"/>
                </a:ext>
              </a:extLst>
            </p:cNvPr>
            <p:cNvCxnSpPr>
              <a:cxnSpLocks/>
            </p:cNvCxnSpPr>
            <p:nvPr/>
          </p:nvCxnSpPr>
          <p:spPr>
            <a:xfrm>
              <a:off x="9535283" y="2222131"/>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21215208-9870-3F0C-FD21-3A5FDEDBAE38}"/>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C315B08-C5DB-6737-A541-DCA58EC02DA1}"/>
                </a:ext>
              </a:extLst>
            </p:cNvPr>
            <p:cNvCxnSpPr>
              <a:cxnSpLocks/>
            </p:cNvCxnSpPr>
            <p:nvPr/>
          </p:nvCxnSpPr>
          <p:spPr>
            <a:xfrm>
              <a:off x="9892791"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56" name="Group 155">
            <a:extLst>
              <a:ext uri="{FF2B5EF4-FFF2-40B4-BE49-F238E27FC236}">
                <a16:creationId xmlns:a16="http://schemas.microsoft.com/office/drawing/2014/main" id="{73B5B0F2-F8A8-1F34-4BFE-22364A93F3F6}"/>
              </a:ext>
            </a:extLst>
          </p:cNvPr>
          <p:cNvGrpSpPr/>
          <p:nvPr/>
        </p:nvGrpSpPr>
        <p:grpSpPr>
          <a:xfrm>
            <a:off x="9600881" y="2514645"/>
            <a:ext cx="360000" cy="162000"/>
            <a:chOff x="9535283" y="2168131"/>
            <a:chExt cx="360000" cy="162000"/>
          </a:xfrm>
        </p:grpSpPr>
        <p:cxnSp>
          <p:nvCxnSpPr>
            <p:cNvPr id="157" name="Straight Arrow Connector 156">
              <a:extLst>
                <a:ext uri="{FF2B5EF4-FFF2-40B4-BE49-F238E27FC236}">
                  <a16:creationId xmlns:a16="http://schemas.microsoft.com/office/drawing/2014/main" id="{BA2EDF16-0998-5CDA-F74E-A217C904D00E}"/>
                </a:ext>
              </a:extLst>
            </p:cNvPr>
            <p:cNvCxnSpPr>
              <a:cxnSpLocks/>
            </p:cNvCxnSpPr>
            <p:nvPr/>
          </p:nvCxnSpPr>
          <p:spPr>
            <a:xfrm>
              <a:off x="971882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7D0BDDB7-C338-FFA1-CCEB-0E4EE6D3A6C0}"/>
                </a:ext>
              </a:extLst>
            </p:cNvPr>
            <p:cNvCxnSpPr>
              <a:cxnSpLocks/>
            </p:cNvCxnSpPr>
            <p:nvPr/>
          </p:nvCxnSpPr>
          <p:spPr>
            <a:xfrm>
              <a:off x="9535283" y="2222131"/>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2CB3848-50F9-BE93-EF2E-929A84202B57}"/>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41CC506D-D96E-DEDD-56B9-09A3F3226A78}"/>
                </a:ext>
              </a:extLst>
            </p:cNvPr>
            <p:cNvCxnSpPr>
              <a:cxnSpLocks/>
            </p:cNvCxnSpPr>
            <p:nvPr/>
          </p:nvCxnSpPr>
          <p:spPr>
            <a:xfrm>
              <a:off x="9892791"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4926108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8" y="251251"/>
            <a:ext cx="8159147" cy="640080"/>
          </a:xfrm>
        </p:spPr>
        <p:txBody>
          <a:bodyPr anchor="t">
            <a:normAutofit/>
          </a:bodyPr>
          <a:lstStyle/>
          <a:p>
            <a:r>
              <a:rPr lang="es" b="1" i="0" u="none" baseline="0" dirty="0"/>
              <a:t>Plataformas telescópicas</a:t>
            </a:r>
            <a:endParaRPr lang="en-US" dirty="0"/>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577341"/>
            <a:ext cx="4327162" cy="2077376"/>
          </a:xfrm>
        </p:spPr>
        <p:txBody>
          <a:bodyPr/>
          <a:lstStyle/>
          <a:p>
            <a:pPr algn="l" rtl="0">
              <a:spcBef>
                <a:spcPts val="600"/>
              </a:spcBef>
              <a:spcAft>
                <a:spcPts val="0"/>
              </a:spcAft>
            </a:pPr>
            <a:r>
              <a:rPr lang="es" b="1" i="0" u="none" baseline="0" dirty="0"/>
              <a:t>Aplicaciones: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dirty="0"/>
              <a:t>Tareas de mantenimiento y construcción en el exterior</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dirty="0"/>
              <a:t>Trabajos en puentes y carreteras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dirty="0"/>
              <a:t>Montaje de acero y acabado exterior</a:t>
            </a:r>
            <a:endParaRPr lang="es" dirty="0"/>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4" y="748854"/>
            <a:ext cx="8159364" cy="452454"/>
          </a:xfrm>
        </p:spPr>
        <p:txBody>
          <a:bodyPr/>
          <a:lstStyle/>
          <a:p>
            <a:pPr algn="l" rtl="0"/>
            <a:r>
              <a:rPr lang="es" b="1" i="0" u="none" baseline="0" dirty="0"/>
              <a:t>Más alcance horizontal con posicionamiento preciso</a:t>
            </a:r>
          </a:p>
        </p:txBody>
      </p:sp>
      <p:pic>
        <p:nvPicPr>
          <p:cNvPr id="6" name="Picture 5">
            <a:extLst>
              <a:ext uri="{FF2B5EF4-FFF2-40B4-BE49-F238E27FC236}">
                <a16:creationId xmlns:a16="http://schemas.microsoft.com/office/drawing/2014/main" id="{94178B42-29A5-49DC-95B3-8FA298BAE36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80962" y="3706239"/>
            <a:ext cx="4327162" cy="2009280"/>
          </a:xfrm>
          <a:prstGeom prst="rect">
            <a:avLst/>
          </a:prstGeom>
          <a:ln>
            <a:noFill/>
          </a:ln>
        </p:spPr>
      </p:pic>
      <p:pic>
        <p:nvPicPr>
          <p:cNvPr id="18" name="Picture 17" descr="A picture containing outdoor, sky, ground, farm machine&#10;&#10;Description automatically generated">
            <a:extLst>
              <a:ext uri="{FF2B5EF4-FFF2-40B4-BE49-F238E27FC236}">
                <a16:creationId xmlns:a16="http://schemas.microsoft.com/office/drawing/2014/main" id="{2A60AFAA-9945-4BFD-AE0E-49CB714D174F}"/>
              </a:ext>
            </a:extLst>
          </p:cNvPr>
          <p:cNvPicPr>
            <a:picLocks/>
          </p:cNvPicPr>
          <p:nvPr/>
        </p:nvPicPr>
        <p:blipFill rotWithShape="1">
          <a:blip r:embed="rId6" cstate="print">
            <a:extLst>
              <a:ext uri="{28A0092B-C50C-407E-A947-70E740481C1C}">
                <a14:useLocalDpi xmlns:a14="http://schemas.microsoft.com/office/drawing/2010/main"/>
              </a:ext>
            </a:extLst>
          </a:blip>
          <a:srcRect/>
          <a:stretch/>
        </p:blipFill>
        <p:spPr>
          <a:xfrm>
            <a:off x="6480131" y="1530664"/>
            <a:ext cx="1762240" cy="1512000"/>
          </a:xfrm>
          <a:prstGeom prst="roundRect">
            <a:avLst>
              <a:gd name="adj" fmla="val 3020"/>
            </a:avLst>
          </a:prstGeom>
        </p:spPr>
      </p:pic>
      <p:pic>
        <p:nvPicPr>
          <p:cNvPr id="20" name="Picture 19">
            <a:extLst>
              <a:ext uri="{FF2B5EF4-FFF2-40B4-BE49-F238E27FC236}">
                <a16:creationId xmlns:a16="http://schemas.microsoft.com/office/drawing/2014/main" id="{2ACA75D2-097A-4433-A616-A771AF7C412B}"/>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12512" r="4182"/>
          <a:stretch/>
        </p:blipFill>
        <p:spPr>
          <a:xfrm>
            <a:off x="4960091" y="1530664"/>
            <a:ext cx="1440000" cy="1980000"/>
          </a:xfrm>
          <a:prstGeom prst="roundRect">
            <a:avLst>
              <a:gd name="adj" fmla="val 4507"/>
            </a:avLst>
          </a:prstGeom>
        </p:spPr>
      </p:pic>
      <p:pic>
        <p:nvPicPr>
          <p:cNvPr id="24" name="Picture 23">
            <a:extLst>
              <a:ext uri="{FF2B5EF4-FFF2-40B4-BE49-F238E27FC236}">
                <a16:creationId xmlns:a16="http://schemas.microsoft.com/office/drawing/2014/main" id="{9F879102-D53F-450D-BF42-1582FA23209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975418" y="3573189"/>
            <a:ext cx="1440000" cy="2161786"/>
          </a:xfrm>
          <a:prstGeom prst="roundRect">
            <a:avLst>
              <a:gd name="adj" fmla="val 3832"/>
            </a:avLst>
          </a:prstGeom>
        </p:spPr>
      </p:pic>
      <p:pic>
        <p:nvPicPr>
          <p:cNvPr id="25" name="Picture 24" descr="A picture containing building, outdoor, city, apartment building&#10;&#10;Description automatically generated">
            <a:extLst>
              <a:ext uri="{FF2B5EF4-FFF2-40B4-BE49-F238E27FC236}">
                <a16:creationId xmlns:a16="http://schemas.microsoft.com/office/drawing/2014/main" id="{58702CF9-DD34-46E3-B084-4D2A968E0E6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480131" y="3101979"/>
            <a:ext cx="1762240" cy="2639835"/>
          </a:xfrm>
          <a:prstGeom prst="roundRect">
            <a:avLst>
              <a:gd name="adj" fmla="val 3419"/>
            </a:avLst>
          </a:prstGeom>
        </p:spPr>
      </p:pic>
      <p:sp>
        <p:nvSpPr>
          <p:cNvPr id="2" name="Rounded Rectangle 1">
            <a:extLst>
              <a:ext uri="{FF2B5EF4-FFF2-40B4-BE49-F238E27FC236}">
                <a16:creationId xmlns:a16="http://schemas.microsoft.com/office/drawing/2014/main" id="{D09402CF-299E-8B11-EAE9-C9491C9FCCD9}"/>
              </a:ext>
            </a:extLst>
          </p:cNvPr>
          <p:cNvSpPr/>
          <p:nvPr/>
        </p:nvSpPr>
        <p:spPr>
          <a:xfrm>
            <a:off x="445674" y="3657600"/>
            <a:ext cx="4262450" cy="207737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a:extLst>
              <a:ext uri="{FF2B5EF4-FFF2-40B4-BE49-F238E27FC236}">
                <a16:creationId xmlns:a16="http://schemas.microsoft.com/office/drawing/2014/main" id="{1B8B7A5C-7D70-4B6F-8BBE-36A17E9BECBF}"/>
              </a:ext>
            </a:extLst>
          </p:cNvPr>
          <p:cNvSpPr/>
          <p:nvPr/>
        </p:nvSpPr>
        <p:spPr>
          <a:xfrm>
            <a:off x="8509665" y="316260"/>
            <a:ext cx="3512446" cy="5619846"/>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72000" rtlCol="0" anchor="t" anchorCtr="0"/>
          <a:lstStyle/>
          <a:p>
            <a:pPr>
              <a:spcBef>
                <a:spcPct val="65000"/>
              </a:spcBef>
              <a:buClr>
                <a:srgbClr val="565958"/>
              </a:buClr>
              <a:buSzPct val="80000"/>
              <a:tabLst>
                <a:tab pos="114300" algn="l"/>
              </a:tabLst>
            </a:pPr>
            <a:r>
              <a:rPr lang="es" sz="2000" b="1" i="0" u="none" baseline="0" dirty="0">
                <a:solidFill>
                  <a:schemeClr val="bg2"/>
                </a:solidFill>
                <a:latin typeface="Arial Narrow" panose="020B0606020202030204" pitchFamily="34" charset="0"/>
                <a:ea typeface="ＭＳ Ｐゴシック" panose="020B0600070205080204" pitchFamily="34" charset="-128"/>
              </a:rPr>
              <a:t>Reglas de denominación</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es"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La primera letra representa el tipo de plataforma de brazo, el primer número es la altura de la cesta en pies y la unidad 5 añadida a cada decena completa corresponde al plumín de 5 pies (1,52 m)</a:t>
            </a:r>
            <a:r>
              <a:rPr lang="en-GB" sz="1200" spc="-10"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ct val="65000"/>
              </a:spcBef>
              <a:buClr>
                <a:schemeClr val="bg2"/>
              </a:buClr>
              <a:buSzPct val="100000"/>
              <a:tabLst>
                <a:tab pos="114300" algn="l"/>
              </a:tabLst>
            </a:pP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Examples:</a:t>
            </a:r>
          </a:p>
          <a:p>
            <a:pPr>
              <a:spcBef>
                <a:spcPts val="28000"/>
              </a:spcBef>
              <a:buClr>
                <a:schemeClr val="bg2"/>
              </a:buClr>
              <a:buSzPct val="100000"/>
              <a:tabLst>
                <a:tab pos="114300" algn="l"/>
              </a:tabLst>
            </a:pPr>
            <a:r>
              <a:rPr lang="es-ES" sz="1200" spc="-10" dirty="0">
                <a:solidFill>
                  <a:schemeClr val="accent3">
                    <a:lumMod val="50000"/>
                  </a:schemeClr>
                </a:solidFill>
                <a:latin typeface="Arial Narrow" panose="020B0606020202030204" pitchFamily="34" charset="0"/>
                <a:ea typeface="ＭＳ Ｐゴシック" panose="020B0600070205080204" pitchFamily="34" charset="-128"/>
              </a:rPr>
              <a:t>También conocidas como plumas rectas, plumas telescópicas, plataformas de trabajo aéreo y plataformas elevadoras móviles</a:t>
            </a:r>
            <a:r>
              <a:rPr lang="en-GB" sz="1200" spc="-10" dirty="0">
                <a:solidFill>
                  <a:schemeClr val="accent3">
                    <a:lumMod val="50000"/>
                  </a:schemeClr>
                </a:solidFill>
                <a:latin typeface="Arial Narrow" panose="020B0606020202030204" pitchFamily="34" charset="0"/>
                <a:ea typeface="ＭＳ Ｐゴシック" panose="020B0600070205080204" pitchFamily="34" charset="-128"/>
              </a:rPr>
              <a:t>.</a:t>
            </a:r>
          </a:p>
        </p:txBody>
      </p:sp>
      <p:sp>
        <p:nvSpPr>
          <p:cNvPr id="7" name="TextBox 6">
            <a:extLst>
              <a:ext uri="{FF2B5EF4-FFF2-40B4-BE49-F238E27FC236}">
                <a16:creationId xmlns:a16="http://schemas.microsoft.com/office/drawing/2014/main" id="{869E3910-7D17-1C8A-6804-9AFF89B80719}"/>
              </a:ext>
            </a:extLst>
          </p:cNvPr>
          <p:cNvSpPr txBox="1"/>
          <p:nvPr/>
        </p:nvSpPr>
        <p:spPr>
          <a:xfrm>
            <a:off x="8530351" y="2081701"/>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-65 X</a:t>
            </a:r>
            <a:r>
              <a:rPr lang="en-GB" sz="2800" b="1" dirty="0">
                <a:solidFill>
                  <a:schemeClr val="bg2"/>
                </a:solidFill>
                <a:latin typeface="Arial Narrow" panose="020B0606020202030204" pitchFamily="34" charset="0"/>
                <a:ea typeface="ＭＳ Ｐゴシック" panose="020B0600070205080204" pitchFamily="34" charset="-128"/>
              </a:rPr>
              <a:t>C</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endParaRPr lang="en-US" sz="1600" spc="300" baseline="80000" dirty="0">
              <a:solidFill>
                <a:schemeClr val="bg2"/>
              </a:solidFill>
            </a:endParaRPr>
          </a:p>
        </p:txBody>
      </p:sp>
      <p:sp>
        <p:nvSpPr>
          <p:cNvPr id="8" name="Rounded Rectangle 7">
            <a:extLst>
              <a:ext uri="{FF2B5EF4-FFF2-40B4-BE49-F238E27FC236}">
                <a16:creationId xmlns:a16="http://schemas.microsoft.com/office/drawing/2014/main" id="{BBD2CA59-CA35-7FAD-53F2-27951FEDDEB1}"/>
              </a:ext>
            </a:extLst>
          </p:cNvPr>
          <p:cNvSpPr/>
          <p:nvPr/>
        </p:nvSpPr>
        <p:spPr>
          <a:xfrm>
            <a:off x="8644585" y="2681631"/>
            <a:ext cx="1083801"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Altura de cesta </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65 ft</a:t>
            </a:r>
            <a:endParaRPr lang="en-US" sz="1200" dirty="0">
              <a:solidFill>
                <a:schemeClr val="bg1"/>
              </a:solidFill>
            </a:endParaRPr>
          </a:p>
        </p:txBody>
      </p:sp>
      <p:grpSp>
        <p:nvGrpSpPr>
          <p:cNvPr id="9" name="Group 8">
            <a:extLst>
              <a:ext uri="{FF2B5EF4-FFF2-40B4-BE49-F238E27FC236}">
                <a16:creationId xmlns:a16="http://schemas.microsoft.com/office/drawing/2014/main" id="{112AA514-DD5F-1F7A-308C-85728BED37FE}"/>
              </a:ext>
            </a:extLst>
          </p:cNvPr>
          <p:cNvGrpSpPr/>
          <p:nvPr/>
        </p:nvGrpSpPr>
        <p:grpSpPr>
          <a:xfrm flipV="1">
            <a:off x="8645331" y="1991822"/>
            <a:ext cx="130627" cy="170879"/>
            <a:chOff x="9521533" y="2168131"/>
            <a:chExt cx="130627" cy="170879"/>
          </a:xfrm>
        </p:grpSpPr>
        <p:cxnSp>
          <p:nvCxnSpPr>
            <p:cNvPr id="10" name="Straight Arrow Connector 9">
              <a:extLst>
                <a:ext uri="{FF2B5EF4-FFF2-40B4-BE49-F238E27FC236}">
                  <a16:creationId xmlns:a16="http://schemas.microsoft.com/office/drawing/2014/main" id="{BB3DABB5-EF3C-8F14-A66A-2A2A4BAA9194}"/>
                </a:ext>
              </a:extLst>
            </p:cNvPr>
            <p:cNvCxnSpPr>
              <a:cxnSpLocks/>
            </p:cNvCxnSpPr>
            <p:nvPr/>
          </p:nvCxnSpPr>
          <p:spPr>
            <a:xfrm>
              <a:off x="9581319"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CB48D7B-CF4C-204B-34BD-8DA85E9925FC}"/>
                </a:ext>
              </a:extLst>
            </p:cNvPr>
            <p:cNvCxnSpPr>
              <a:cxnSpLocks/>
            </p:cNvCxnSpPr>
            <p:nvPr/>
          </p:nvCxnSpPr>
          <p:spPr>
            <a:xfrm>
              <a:off x="9521533" y="2222131"/>
              <a:ext cx="12599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2794737-4923-BC19-6CEB-F67472B19E9D}"/>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BAE4A44-1153-329F-31A8-9793BDDB74B3}"/>
                </a:ext>
              </a:extLst>
            </p:cNvPr>
            <p:cNvCxnSpPr>
              <a:cxnSpLocks/>
            </p:cNvCxnSpPr>
            <p:nvPr/>
          </p:nvCxnSpPr>
          <p:spPr>
            <a:xfrm>
              <a:off x="9652160"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7" name="Rounded Rectangle 16">
            <a:extLst>
              <a:ext uri="{FF2B5EF4-FFF2-40B4-BE49-F238E27FC236}">
                <a16:creationId xmlns:a16="http://schemas.microsoft.com/office/drawing/2014/main" id="{BE23928B-A5F4-2671-039A-080BAF96DC99}"/>
              </a:ext>
            </a:extLst>
          </p:cNvPr>
          <p:cNvSpPr/>
          <p:nvPr/>
        </p:nvSpPr>
        <p:spPr>
          <a:xfrm>
            <a:off x="8637316" y="1669945"/>
            <a:ext cx="2039851" cy="335046"/>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Plataforma </a:t>
            </a:r>
            <a:r>
              <a:rPr lang="en-GB" sz="1200" b="1" dirty="0" err="1">
                <a:solidFill>
                  <a:schemeClr val="bg1"/>
                </a:solidFill>
                <a:latin typeface="Arial Narrow" panose="020B0606020202030204" pitchFamily="34" charset="0"/>
                <a:ea typeface="ＭＳ Ｐゴシック" panose="020B0600070205080204" pitchFamily="34" charset="-128"/>
              </a:rPr>
              <a:t>telescópica</a:t>
            </a:r>
            <a:r>
              <a:rPr lang="en-GB" sz="1200" b="1" dirty="0">
                <a:solidFill>
                  <a:schemeClr val="bg1"/>
                </a:solidFill>
                <a:latin typeface="Arial Narrow" panose="020B0606020202030204" pitchFamily="34" charset="0"/>
                <a:ea typeface="ＭＳ Ｐゴシック" panose="020B0600070205080204" pitchFamily="34" charset="-128"/>
              </a:rPr>
              <a:t> Genie®</a:t>
            </a:r>
          </a:p>
        </p:txBody>
      </p:sp>
      <p:grpSp>
        <p:nvGrpSpPr>
          <p:cNvPr id="22" name="Group 21">
            <a:extLst>
              <a:ext uri="{FF2B5EF4-FFF2-40B4-BE49-F238E27FC236}">
                <a16:creationId xmlns:a16="http://schemas.microsoft.com/office/drawing/2014/main" id="{8B3D185A-10B6-6A70-4B5B-E21025031951}"/>
              </a:ext>
            </a:extLst>
          </p:cNvPr>
          <p:cNvGrpSpPr/>
          <p:nvPr/>
        </p:nvGrpSpPr>
        <p:grpSpPr>
          <a:xfrm>
            <a:off x="9081855" y="2516546"/>
            <a:ext cx="284576" cy="162000"/>
            <a:chOff x="9535283" y="2168131"/>
            <a:chExt cx="284576" cy="162000"/>
          </a:xfrm>
        </p:grpSpPr>
        <p:cxnSp>
          <p:nvCxnSpPr>
            <p:cNvPr id="23" name="Straight Arrow Connector 22">
              <a:extLst>
                <a:ext uri="{FF2B5EF4-FFF2-40B4-BE49-F238E27FC236}">
                  <a16:creationId xmlns:a16="http://schemas.microsoft.com/office/drawing/2014/main" id="{6FFCAC7D-5028-1402-82DF-71000D8289AE}"/>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2EDA82F-8D43-A036-C552-0E488CE7C61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0369DB4-8E69-0CE2-BD02-485EE34C865A}"/>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400CA0D4-0307-C663-C243-B73ADD8A03A7}"/>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2" name="Slide Number Placeholder 5">
            <a:extLst>
              <a:ext uri="{FF2B5EF4-FFF2-40B4-BE49-F238E27FC236}">
                <a16:creationId xmlns:a16="http://schemas.microsoft.com/office/drawing/2014/main" id="{25FD1CEF-BA67-1B40-87FD-87982D5F99C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0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sp>
        <p:nvSpPr>
          <p:cNvPr id="29" name="Rounded Rectangle 28">
            <a:extLst>
              <a:ext uri="{FF2B5EF4-FFF2-40B4-BE49-F238E27FC236}">
                <a16:creationId xmlns:a16="http://schemas.microsoft.com/office/drawing/2014/main" id="{37AF573B-1C4C-98E8-7E48-34D2E9A15EA6}"/>
              </a:ext>
            </a:extLst>
          </p:cNvPr>
          <p:cNvSpPr/>
          <p:nvPr/>
        </p:nvSpPr>
        <p:spPr>
          <a:xfrm>
            <a:off x="10537736" y="2145239"/>
            <a:ext cx="1151399" cy="4146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b="1" dirty="0" err="1">
                <a:solidFill>
                  <a:schemeClr val="bg1"/>
                </a:solidFill>
                <a:latin typeface="Arial Narrow" panose="020B0606020202030204" pitchFamily="34" charset="0"/>
                <a:ea typeface="ＭＳ Ｐゴシック" panose="020B0600070205080204" pitchFamily="34" charset="-128"/>
              </a:rPr>
              <a:t>Xtra</a:t>
            </a:r>
            <a:r>
              <a:rPr lang="en-AU" sz="1200" b="1" dirty="0">
                <a:solidFill>
                  <a:schemeClr val="bg1"/>
                </a:solidFill>
                <a:latin typeface="Arial Narrow" panose="020B0606020202030204" pitchFamily="34" charset="0"/>
                <a:ea typeface="ＭＳ Ｐゴシック" panose="020B0600070205080204" pitchFamily="34" charset="-128"/>
              </a:rPr>
              <a:t> Capacity</a:t>
            </a:r>
            <a:r>
              <a:rPr lang="en-AU" sz="1200" b="1" baseline="30000" dirty="0">
                <a:solidFill>
                  <a:schemeClr val="bg1"/>
                </a:solidFill>
                <a:latin typeface="Arial Narrow" panose="020B0606020202030204" pitchFamily="34" charset="0"/>
                <a:ea typeface="ＭＳ Ｐゴシック" panose="020B0600070205080204" pitchFamily="34" charset="-128"/>
              </a:rPr>
              <a:t>™</a:t>
            </a:r>
          </a:p>
        </p:txBody>
      </p:sp>
      <p:sp>
        <p:nvSpPr>
          <p:cNvPr id="30" name="TextBox 29">
            <a:extLst>
              <a:ext uri="{FF2B5EF4-FFF2-40B4-BE49-F238E27FC236}">
                <a16:creationId xmlns:a16="http://schemas.microsoft.com/office/drawing/2014/main" id="{EE34F626-05A9-8784-FF19-530A418A18A5}"/>
              </a:ext>
            </a:extLst>
          </p:cNvPr>
          <p:cNvSpPr txBox="1"/>
          <p:nvPr/>
        </p:nvSpPr>
        <p:spPr>
          <a:xfrm>
            <a:off x="8530351" y="3104844"/>
            <a:ext cx="165540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J</a:t>
            </a:r>
            <a:endParaRPr lang="en-US" sz="1600" spc="300" baseline="80000" dirty="0">
              <a:solidFill>
                <a:schemeClr val="bg2"/>
              </a:solidFill>
            </a:endParaRPr>
          </a:p>
        </p:txBody>
      </p:sp>
      <p:sp>
        <p:nvSpPr>
          <p:cNvPr id="32" name="TextBox 31">
            <a:extLst>
              <a:ext uri="{FF2B5EF4-FFF2-40B4-BE49-F238E27FC236}">
                <a16:creationId xmlns:a16="http://schemas.microsoft.com/office/drawing/2014/main" id="{3992E55B-EDE9-9A78-0B6E-83A433529051}"/>
              </a:ext>
            </a:extLst>
          </p:cNvPr>
          <p:cNvSpPr txBox="1"/>
          <p:nvPr/>
        </p:nvSpPr>
        <p:spPr>
          <a:xfrm>
            <a:off x="8530351" y="4115498"/>
            <a:ext cx="2472110"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FE</a:t>
            </a:r>
            <a:endParaRPr lang="en-US" sz="1600" spc="300" baseline="80000" dirty="0">
              <a:solidFill>
                <a:schemeClr val="bg2"/>
              </a:solidFill>
            </a:endParaRPr>
          </a:p>
        </p:txBody>
      </p:sp>
      <p:cxnSp>
        <p:nvCxnSpPr>
          <p:cNvPr id="62" name="Straight Connector 61">
            <a:extLst>
              <a:ext uri="{FF2B5EF4-FFF2-40B4-BE49-F238E27FC236}">
                <a16:creationId xmlns:a16="http://schemas.microsoft.com/office/drawing/2014/main" id="{6EAFCB72-F48D-3972-53D3-78D6BAD690DB}"/>
              </a:ext>
            </a:extLst>
          </p:cNvPr>
          <p:cNvCxnSpPr>
            <a:cxnSpLocks/>
          </p:cNvCxnSpPr>
          <p:nvPr/>
        </p:nvCxnSpPr>
        <p:spPr>
          <a:xfrm>
            <a:off x="10177736" y="2349895"/>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5" name="Rounded Rectangle 64">
            <a:extLst>
              <a:ext uri="{FF2B5EF4-FFF2-40B4-BE49-F238E27FC236}">
                <a16:creationId xmlns:a16="http://schemas.microsoft.com/office/drawing/2014/main" id="{FD057383-309D-4E22-17AB-620A13F85E7E}"/>
              </a:ext>
            </a:extLst>
          </p:cNvPr>
          <p:cNvSpPr/>
          <p:nvPr/>
        </p:nvSpPr>
        <p:spPr>
          <a:xfrm>
            <a:off x="10495044" y="4109327"/>
            <a:ext cx="1375840" cy="486129"/>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Fuel Electric (</a:t>
            </a:r>
            <a:r>
              <a:rPr lang="en-AU" sz="1200" b="1" dirty="0" err="1">
                <a:solidFill>
                  <a:schemeClr val="bg1"/>
                </a:solidFill>
                <a:latin typeface="Arial Narrow" panose="020B0606020202030204" pitchFamily="34" charset="0"/>
                <a:ea typeface="ＭＳ Ｐゴシック" panose="020B0600070205080204" pitchFamily="34" charset="-128"/>
              </a:rPr>
              <a:t>híbrida</a:t>
            </a:r>
            <a:r>
              <a:rPr lang="en-AU" sz="1200" b="1" dirty="0">
                <a:solidFill>
                  <a:schemeClr val="bg1"/>
                </a:solidFill>
                <a:latin typeface="Arial Narrow" panose="020B0606020202030204" pitchFamily="34" charset="0"/>
                <a:ea typeface="ＭＳ Ｐゴシック" panose="020B0600070205080204" pitchFamily="34" charset="-128"/>
              </a:rPr>
              <a:t>; combustible-</a:t>
            </a:r>
            <a:r>
              <a:rPr lang="en-AU" sz="1200" b="1" dirty="0" err="1">
                <a:solidFill>
                  <a:schemeClr val="bg1"/>
                </a:solidFill>
                <a:latin typeface="Arial Narrow" panose="020B0606020202030204" pitchFamily="34" charset="0"/>
                <a:ea typeface="ＭＳ Ｐゴシック" panose="020B0600070205080204" pitchFamily="34" charset="-128"/>
              </a:rPr>
              <a:t>eléctrica</a:t>
            </a:r>
            <a:r>
              <a:rPr lang="en-AU" sz="1200" b="1" dirty="0">
                <a:solidFill>
                  <a:schemeClr val="bg1"/>
                </a:solidFill>
                <a:latin typeface="Arial Narrow" panose="020B0606020202030204" pitchFamily="34" charset="0"/>
                <a:ea typeface="ＭＳ Ｐゴシック" panose="020B0600070205080204" pitchFamily="34" charset="-128"/>
              </a:rPr>
              <a:t>)</a:t>
            </a:r>
          </a:p>
        </p:txBody>
      </p:sp>
      <p:sp>
        <p:nvSpPr>
          <p:cNvPr id="66" name="TextBox 65">
            <a:extLst>
              <a:ext uri="{FF2B5EF4-FFF2-40B4-BE49-F238E27FC236}">
                <a16:creationId xmlns:a16="http://schemas.microsoft.com/office/drawing/2014/main" id="{E846F912-283A-D7DD-6D8A-5E9E79368B40}"/>
              </a:ext>
            </a:extLst>
          </p:cNvPr>
          <p:cNvSpPr txBox="1"/>
          <p:nvPr/>
        </p:nvSpPr>
        <p:spPr>
          <a:xfrm>
            <a:off x="8530351" y="3586107"/>
            <a:ext cx="2146816"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TraX</a:t>
            </a:r>
            <a:endParaRPr lang="en-US" sz="1600" spc="300" baseline="80000" dirty="0">
              <a:solidFill>
                <a:schemeClr val="bg2"/>
              </a:solidFill>
            </a:endParaRPr>
          </a:p>
        </p:txBody>
      </p:sp>
      <p:sp>
        <p:nvSpPr>
          <p:cNvPr id="67" name="Rounded Rectangle 66">
            <a:extLst>
              <a:ext uri="{FF2B5EF4-FFF2-40B4-BE49-F238E27FC236}">
                <a16:creationId xmlns:a16="http://schemas.microsoft.com/office/drawing/2014/main" id="{341E2BDC-421C-2979-33B3-3E3451F4B2D2}"/>
              </a:ext>
            </a:extLst>
          </p:cNvPr>
          <p:cNvSpPr/>
          <p:nvPr/>
        </p:nvSpPr>
        <p:spPr>
          <a:xfrm>
            <a:off x="10496485" y="3628064"/>
            <a:ext cx="1375840"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4 </a:t>
            </a:r>
            <a:r>
              <a:rPr lang="en-AU" sz="1200" b="1" dirty="0" err="1">
                <a:solidFill>
                  <a:schemeClr val="bg1"/>
                </a:solidFill>
                <a:latin typeface="Arial Narrow" panose="020B0606020202030204" pitchFamily="34" charset="0"/>
                <a:ea typeface="ＭＳ Ｐゴシック" panose="020B0600070205080204" pitchFamily="34" charset="-128"/>
              </a:rPr>
              <a:t>sistemas</a:t>
            </a:r>
            <a:r>
              <a:rPr lang="en-AU" sz="1200" b="1" dirty="0">
                <a:solidFill>
                  <a:schemeClr val="bg1"/>
                </a:solidFill>
                <a:latin typeface="Arial Narrow" panose="020B0606020202030204" pitchFamily="34" charset="0"/>
                <a:ea typeface="ＭＳ Ｐゴシック" panose="020B0600070205080204" pitchFamily="34" charset="-128"/>
              </a:rPr>
              <a:t> de </a:t>
            </a:r>
            <a:r>
              <a:rPr lang="en-AU" sz="1200" b="1" dirty="0" err="1">
                <a:solidFill>
                  <a:schemeClr val="bg1"/>
                </a:solidFill>
                <a:latin typeface="Arial Narrow" panose="020B0606020202030204" pitchFamily="34" charset="0"/>
                <a:ea typeface="ＭＳ Ｐゴシック" panose="020B0600070205080204" pitchFamily="34" charset="-128"/>
              </a:rPr>
              <a:t>orugas</a:t>
            </a:r>
            <a:r>
              <a:rPr lang="en-AU" sz="1200" b="1" dirty="0">
                <a:solidFill>
                  <a:schemeClr val="bg1"/>
                </a:solidFill>
                <a:latin typeface="Arial Narrow" panose="020B0606020202030204" pitchFamily="34" charset="0"/>
                <a:ea typeface="ＭＳ Ｐゴシック" panose="020B0600070205080204" pitchFamily="34" charset="-128"/>
              </a:rPr>
              <a:t> </a:t>
            </a:r>
            <a:r>
              <a:rPr lang="en-AU" sz="1200" b="1" dirty="0" err="1">
                <a:solidFill>
                  <a:schemeClr val="bg1"/>
                </a:solidFill>
                <a:latin typeface="Arial Narrow" panose="020B0606020202030204" pitchFamily="34" charset="0"/>
                <a:ea typeface="ＭＳ Ｐゴシック" panose="020B0600070205080204" pitchFamily="34" charset="-128"/>
              </a:rPr>
              <a:t>independientes</a:t>
            </a:r>
            <a:endParaRPr lang="en-AU" sz="1200" b="1" dirty="0">
              <a:solidFill>
                <a:schemeClr val="bg1"/>
              </a:solidFill>
              <a:latin typeface="Arial Narrow" panose="020B0606020202030204" pitchFamily="34" charset="0"/>
              <a:ea typeface="ＭＳ Ｐゴシック" panose="020B0600070205080204" pitchFamily="34" charset="-128"/>
            </a:endParaRPr>
          </a:p>
        </p:txBody>
      </p:sp>
      <p:sp>
        <p:nvSpPr>
          <p:cNvPr id="68" name="TextBox 67">
            <a:extLst>
              <a:ext uri="{FF2B5EF4-FFF2-40B4-BE49-F238E27FC236}">
                <a16:creationId xmlns:a16="http://schemas.microsoft.com/office/drawing/2014/main" id="{A8406DB4-8D2F-E4CD-2E1E-BD95FF5C66C8}"/>
              </a:ext>
            </a:extLst>
          </p:cNvPr>
          <p:cNvSpPr txBox="1"/>
          <p:nvPr/>
        </p:nvSpPr>
        <p:spPr>
          <a:xfrm>
            <a:off x="8530351" y="4638013"/>
            <a:ext cx="1576145" cy="523220"/>
          </a:xfrm>
          <a:prstGeom prst="rect">
            <a:avLst/>
          </a:prstGeom>
          <a:noFill/>
        </p:spPr>
        <p:txBody>
          <a:bodyPr wrap="square" lIns="91440" tIns="45720" rIns="91440" bIns="45720" rtlCol="0" anchor="t">
            <a:spAutoFit/>
          </a:bodyPr>
          <a:lstStyle/>
          <a:p>
            <a:r>
              <a:rPr lang="en-GB" sz="2800" b="1" spc="300" dirty="0">
                <a:solidFill>
                  <a:schemeClr val="bg2"/>
                </a:solidFill>
                <a:latin typeface="Arial Narrow"/>
                <a:ea typeface="ＭＳ Ｐゴシック"/>
              </a:rPr>
              <a:t>S</a:t>
            </a:r>
            <a:r>
              <a:rPr lang="en-GB" sz="2800" b="1" dirty="0">
                <a:solidFill>
                  <a:schemeClr val="bg2"/>
                </a:solidFill>
                <a:latin typeface="Arial Narrow"/>
                <a:ea typeface="ＭＳ Ｐゴシック"/>
              </a:rPr>
              <a:t>X</a:t>
            </a:r>
            <a:r>
              <a:rPr lang="en-GB" sz="1600" b="1" spc="300" baseline="80000" dirty="0">
                <a:solidFill>
                  <a:schemeClr val="bg2"/>
                </a:solidFill>
                <a:latin typeface="Arial Narrow"/>
                <a:ea typeface="ＭＳ Ｐゴシック"/>
              </a:rPr>
              <a:t>™</a:t>
            </a:r>
            <a:r>
              <a:rPr lang="en-GB" sz="2800" b="1" spc="300" dirty="0">
                <a:solidFill>
                  <a:schemeClr val="bg2"/>
                </a:solidFill>
                <a:latin typeface="Arial Narrow"/>
                <a:ea typeface="ＭＳ Ｐゴシック"/>
              </a:rPr>
              <a:t>-180</a:t>
            </a:r>
            <a:endParaRPr lang="en-US" sz="1600" spc="300" baseline="80000" dirty="0">
              <a:solidFill>
                <a:schemeClr val="bg2"/>
              </a:solidFill>
              <a:latin typeface="Arial Narrow"/>
              <a:ea typeface="ＭＳ Ｐゴシック"/>
            </a:endParaRPr>
          </a:p>
        </p:txBody>
      </p:sp>
      <p:sp>
        <p:nvSpPr>
          <p:cNvPr id="69" name="Rounded Rectangle 68">
            <a:extLst>
              <a:ext uri="{FF2B5EF4-FFF2-40B4-BE49-F238E27FC236}">
                <a16:creationId xmlns:a16="http://schemas.microsoft.com/office/drawing/2014/main" id="{B9E31F89-5574-9650-87D4-F4A9B6EA55EB}"/>
              </a:ext>
            </a:extLst>
          </p:cNvPr>
          <p:cNvSpPr/>
          <p:nvPr/>
        </p:nvSpPr>
        <p:spPr>
          <a:xfrm>
            <a:off x="10106495" y="4689057"/>
            <a:ext cx="1593629" cy="666714"/>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s-ES" sz="1200" b="1" dirty="0">
                <a:solidFill>
                  <a:schemeClr val="bg1"/>
                </a:solidFill>
                <a:latin typeface="Arial Narrow" panose="020B0606020202030204" pitchFamily="34" charset="0"/>
                <a:ea typeface="ＭＳ Ｐゴシック" panose="020B0600070205080204" pitchFamily="34" charset="-128"/>
              </a:rPr>
              <a:t>Gama Super Boom con tecnología de chasis X-</a:t>
            </a:r>
            <a:r>
              <a:rPr lang="es-ES" sz="1200" b="1" dirty="0" err="1">
                <a:solidFill>
                  <a:schemeClr val="bg1"/>
                </a:solidFill>
                <a:latin typeface="Arial Narrow" panose="020B0606020202030204" pitchFamily="34" charset="0"/>
                <a:ea typeface="ＭＳ Ｐゴシック" panose="020B0600070205080204" pitchFamily="34" charset="-128"/>
              </a:rPr>
              <a:t>tend</a:t>
            </a:r>
            <a:endParaRPr lang="en-AU" sz="1200" b="1" dirty="0">
              <a:solidFill>
                <a:schemeClr val="bg1"/>
              </a:solidFill>
              <a:latin typeface="Arial Narrow" panose="020B0606020202030204" pitchFamily="34" charset="0"/>
              <a:ea typeface="ＭＳ Ｐゴシック" panose="020B0600070205080204" pitchFamily="34" charset="-128"/>
            </a:endParaRPr>
          </a:p>
        </p:txBody>
      </p:sp>
      <p:sp>
        <p:nvSpPr>
          <p:cNvPr id="70" name="Rounded Rectangle 69">
            <a:extLst>
              <a:ext uri="{FF2B5EF4-FFF2-40B4-BE49-F238E27FC236}">
                <a16:creationId xmlns:a16="http://schemas.microsoft.com/office/drawing/2014/main" id="{4C22AE4E-3CE1-2B11-1F11-72BE896198E4}"/>
              </a:ext>
            </a:extLst>
          </p:cNvPr>
          <p:cNvSpPr/>
          <p:nvPr/>
        </p:nvSpPr>
        <p:spPr>
          <a:xfrm>
            <a:off x="10496485" y="3174302"/>
            <a:ext cx="1193829"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s-ES" sz="1200" b="1" dirty="0">
                <a:solidFill>
                  <a:schemeClr val="bg1"/>
                </a:solidFill>
                <a:latin typeface="Arial Narrow" panose="020B0606020202030204" pitchFamily="34" charset="0"/>
                <a:ea typeface="ＭＳ Ｐゴシック" panose="020B0600070205080204" pitchFamily="34" charset="-128"/>
              </a:rPr>
              <a:t>Incluye plumín estándar de 5 pies</a:t>
            </a:r>
            <a:endParaRPr lang="en-AU" sz="1200" b="1" dirty="0">
              <a:solidFill>
                <a:schemeClr val="bg1"/>
              </a:solidFill>
              <a:latin typeface="Arial Narrow" panose="020B0606020202030204" pitchFamily="34" charset="0"/>
              <a:ea typeface="ＭＳ Ｐゴシック" panose="020B0600070205080204" pitchFamily="34" charset="-128"/>
            </a:endParaRPr>
          </a:p>
        </p:txBody>
      </p:sp>
      <p:cxnSp>
        <p:nvCxnSpPr>
          <p:cNvPr id="71" name="Straight Connector 70">
            <a:extLst>
              <a:ext uri="{FF2B5EF4-FFF2-40B4-BE49-F238E27FC236}">
                <a16:creationId xmlns:a16="http://schemas.microsoft.com/office/drawing/2014/main" id="{DF89AA76-9544-D187-3732-114035447A99}"/>
              </a:ext>
            </a:extLst>
          </p:cNvPr>
          <p:cNvCxnSpPr>
            <a:cxnSpLocks/>
          </p:cNvCxnSpPr>
          <p:nvPr/>
        </p:nvCxnSpPr>
        <p:spPr>
          <a:xfrm>
            <a:off x="9816404" y="3360548"/>
            <a:ext cx="684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A1EC9EE2-940B-C7C5-144C-AF08C30FCC52}"/>
              </a:ext>
            </a:extLst>
          </p:cNvPr>
          <p:cNvCxnSpPr>
            <a:cxnSpLocks/>
          </p:cNvCxnSpPr>
          <p:nvPr/>
        </p:nvCxnSpPr>
        <p:spPr>
          <a:xfrm>
            <a:off x="10387044" y="3841811"/>
            <a:ext cx="108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F2599A0-A8DF-B208-E6C9-5052FFE7C461}"/>
              </a:ext>
            </a:extLst>
          </p:cNvPr>
          <p:cNvCxnSpPr>
            <a:cxnSpLocks/>
          </p:cNvCxnSpPr>
          <p:nvPr/>
        </p:nvCxnSpPr>
        <p:spPr>
          <a:xfrm>
            <a:off x="10029534" y="4371201"/>
            <a:ext cx="468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Rounded Rectangle 73">
            <a:extLst>
              <a:ext uri="{FF2B5EF4-FFF2-40B4-BE49-F238E27FC236}">
                <a16:creationId xmlns:a16="http://schemas.microsoft.com/office/drawing/2014/main" id="{27AE6E43-0D7B-2A38-D973-A959A06D15DF}"/>
              </a:ext>
            </a:extLst>
          </p:cNvPr>
          <p:cNvSpPr/>
          <p:nvPr/>
        </p:nvSpPr>
        <p:spPr>
          <a:xfrm>
            <a:off x="9811115" y="2681631"/>
            <a:ext cx="206121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100"/>
              </a:lnSpc>
            </a:pPr>
            <a:r>
              <a:rPr lang="es-ES" sz="1100" dirty="0">
                <a:solidFill>
                  <a:schemeClr val="bg1"/>
                </a:solidFill>
                <a:latin typeface="Arial Narrow" panose="020B0606020202030204" pitchFamily="34" charset="0"/>
                <a:ea typeface="ＭＳ Ｐゴシック" panose="020B0600070205080204" pitchFamily="34" charset="-128"/>
              </a:rPr>
              <a:t>Representa un brazo de 60 pies / 18,30 m extendido más un plumín de 5 pies / 1,52 m</a:t>
            </a:r>
            <a:endParaRPr lang="en-US" sz="1100" dirty="0">
              <a:solidFill>
                <a:schemeClr val="bg1"/>
              </a:solidFill>
            </a:endParaRPr>
          </a:p>
        </p:txBody>
      </p:sp>
      <p:cxnSp>
        <p:nvCxnSpPr>
          <p:cNvPr id="75" name="Straight Connector 74">
            <a:extLst>
              <a:ext uri="{FF2B5EF4-FFF2-40B4-BE49-F238E27FC236}">
                <a16:creationId xmlns:a16="http://schemas.microsoft.com/office/drawing/2014/main" id="{BB163DBB-2E57-B2AB-4202-536D0A1571EE}"/>
              </a:ext>
            </a:extLst>
          </p:cNvPr>
          <p:cNvCxnSpPr>
            <a:cxnSpLocks/>
          </p:cNvCxnSpPr>
          <p:nvPr/>
        </p:nvCxnSpPr>
        <p:spPr>
          <a:xfrm>
            <a:off x="9960782" y="4914340"/>
            <a:ext cx="144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865387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6_Blank">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UserInfo>
        <DisplayName>van den Troost, Ben</DisplayName>
        <AccountId>286</AccountId>
        <AccountType/>
      </UserInfo>
    </SharedWithUsers>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Responsible xmlns="a8a9adf9-c756-4366-b7e7-cdacca637964">
      <UserInfo>
        <DisplayName/>
        <AccountId xsi:nil="true"/>
        <AccountType/>
      </UserInfo>
    </Responsible>
  </documentManagement>
</p:properties>
</file>

<file path=customXml/itemProps1.xml><?xml version="1.0" encoding="utf-8"?>
<ds:datastoreItem xmlns:ds="http://schemas.openxmlformats.org/officeDocument/2006/customXml" ds:itemID="{777E5DF7-5864-476E-BCBE-282D9218E259}"/>
</file>

<file path=customXml/itemProps2.xml><?xml version="1.0" encoding="utf-8"?>
<ds:datastoreItem xmlns:ds="http://schemas.openxmlformats.org/officeDocument/2006/customXml" ds:itemID="{BB609FF0-EAF5-4385-A62E-68E9FFEAE68D}">
  <ds:schemaRefs>
    <ds:schemaRef ds:uri="http://schemas.microsoft.com/sharepoint/v3/contenttype/forms"/>
  </ds:schemaRefs>
</ds:datastoreItem>
</file>

<file path=customXml/itemProps3.xml><?xml version="1.0" encoding="utf-8"?>
<ds:datastoreItem xmlns:ds="http://schemas.openxmlformats.org/officeDocument/2006/customXml" ds:itemID="{954F0EF1-9D64-48D3-96FB-5728B26859D5}">
  <ds:schemaRefs>
    <ds:schemaRef ds:uri="http://schemas.microsoft.com/office/2006/metadata/properties"/>
    <ds:schemaRef ds:uri="http://schemas.microsoft.com/sharepoint/v3"/>
    <ds:schemaRef ds:uri="a8a9adf9-c756-4366-b7e7-cdacca637964"/>
    <ds:schemaRef ds:uri="a7929fc3-2b74-463f-8c5e-f811cd3f9428"/>
    <ds:schemaRef ds:uri="http://purl.org/dc/terms/"/>
    <ds:schemaRef ds:uri="http://purl.org/dc/elements/1.1/"/>
    <ds:schemaRef ds:uri="http://schemas.microsoft.com/office/2006/documentManagement/types"/>
    <ds:schemaRef ds:uri="http://www.w3.org/XML/1998/namespace"/>
    <ds:schemaRef ds:uri="http://schemas.microsoft.com/office/infopath/2007/PartnerControls"/>
    <ds:schemaRef ds:uri="http://purl.org/dc/dcmitype/"/>
    <ds:schemaRef ds:uri="http://schemas.openxmlformats.org/package/2006/metadata/core-properties"/>
  </ds:schemaRefs>
</ds:datastoreItem>
</file>

<file path=docProps/app.xml><?xml version="1.0" encoding="utf-8"?>
<Properties xmlns="http://schemas.openxmlformats.org/officeDocument/2006/extended-properties" xmlns:vt="http://schemas.openxmlformats.org/officeDocument/2006/docPropsVTypes">
  <Template/>
  <TotalTime>349</TotalTime>
  <Words>1850</Words>
  <Application>Microsoft Office PowerPoint</Application>
  <PresentationFormat>Widescreen</PresentationFormat>
  <Paragraphs>335</Paragraphs>
  <Slides>19</Slides>
  <Notes>16</Notes>
  <HiddenSlides>0</HiddenSlides>
  <MMClips>0</MMClips>
  <ScaleCrop>false</ScaleCrop>
  <HeadingPairs>
    <vt:vector size="8" baseType="variant">
      <vt:variant>
        <vt:lpstr>Fonts Used</vt:lpstr>
      </vt:variant>
      <vt:variant>
        <vt:i4>7</vt:i4>
      </vt:variant>
      <vt:variant>
        <vt:lpstr>Theme</vt:lpstr>
      </vt:variant>
      <vt:variant>
        <vt:i4>2</vt:i4>
      </vt:variant>
      <vt:variant>
        <vt:lpstr>Embedded OLE Servers</vt:lpstr>
      </vt:variant>
      <vt:variant>
        <vt:i4>1</vt:i4>
      </vt:variant>
      <vt:variant>
        <vt:lpstr>Slide Titles</vt:lpstr>
      </vt:variant>
      <vt:variant>
        <vt:i4>19</vt:i4>
      </vt:variant>
    </vt:vector>
  </HeadingPairs>
  <TitlesOfParts>
    <vt:vector size="29" baseType="lpstr">
      <vt:lpstr>Arial</vt:lpstr>
      <vt:lpstr>Arial Narrow</vt:lpstr>
      <vt:lpstr>Calibri</vt:lpstr>
      <vt:lpstr>Century Gothic</vt:lpstr>
      <vt:lpstr>Roboto Bold</vt:lpstr>
      <vt:lpstr>Times</vt:lpstr>
      <vt:lpstr>Wingdings</vt:lpstr>
      <vt:lpstr>Genie QBD_2022</vt:lpstr>
      <vt:lpstr>6_Blank</vt:lpstr>
      <vt:lpstr>think-cell Slide</vt:lpstr>
      <vt:lpstr>Presentación de Genie</vt:lpstr>
      <vt:lpstr>55 años de calidad: La Historia de Genie</vt:lpstr>
      <vt:lpstr>Empresa consolidada, líder mundial</vt:lpstr>
      <vt:lpstr>Nuestra visión</vt:lpstr>
      <vt:lpstr>Diversos mercados a los que dirigirse</vt:lpstr>
      <vt:lpstr>Gama de productos</vt:lpstr>
      <vt:lpstr>Plataformas de tijera</vt:lpstr>
      <vt:lpstr>Plataformas articuladas</vt:lpstr>
      <vt:lpstr>Plataformas telescópicas</vt:lpstr>
      <vt:lpstr>Manipuladores telescópicos (ANSI)</vt:lpstr>
      <vt:lpstr>Elevadores de material</vt:lpstr>
      <vt:lpstr>Elevadores de Personas</vt:lpstr>
      <vt:lpstr>Macrotendencias que apoyan el crecimiento de la demanda</vt:lpstr>
      <vt:lpstr>Nuestra estrategia</vt:lpstr>
      <vt:lpstr>Quality By Design en todo lo que hace Genie</vt:lpstr>
      <vt:lpstr>Presencia de fabricación global</vt:lpstr>
      <vt:lpstr>Almacenes</vt:lpstr>
      <vt:lpstr>En resumen</vt:lpstr>
      <vt:lpstr>Q&amp;A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Lefort, Eloise (Contractor)</cp:lastModifiedBy>
  <cp:revision>23</cp:revision>
  <dcterms:created xsi:type="dcterms:W3CDTF">2022-02-24T15:47:39Z</dcterms:created>
  <dcterms:modified xsi:type="dcterms:W3CDTF">2023-07-06T04:52:34Z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